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jpg" ContentType="image/jpg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Relationship Id="rId9" Type="http://schemas.openxmlformats.org/officeDocument/2006/relationships/image" Target="../media/image3.png"/><Relationship Id="rId10" Type="http://schemas.openxmlformats.org/officeDocument/2006/relationships/image" Target="../media/image4.png"/><Relationship Id="rId11" Type="http://schemas.openxmlformats.org/officeDocument/2006/relationships/image" Target="../media/image5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744979" y="990600"/>
            <a:ext cx="736092" cy="9448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5769864" y="990600"/>
            <a:ext cx="728472" cy="9448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1014983" y="1149096"/>
            <a:ext cx="2798064" cy="12192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5420867" y="1149096"/>
            <a:ext cx="909828" cy="94487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6406896" y="1149096"/>
            <a:ext cx="310896" cy="94487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bk object 21"/>
          <p:cNvSpPr/>
          <p:nvPr/>
        </p:nvSpPr>
        <p:spPr>
          <a:xfrm>
            <a:off x="1030224" y="1328166"/>
            <a:ext cx="5707380" cy="0"/>
          </a:xfrm>
          <a:custGeom>
            <a:avLst/>
            <a:gdLst/>
            <a:ahLst/>
            <a:cxnLst/>
            <a:rect l="l" t="t" r="r" b="b"/>
            <a:pathLst>
              <a:path w="5707380" h="0">
                <a:moveTo>
                  <a:pt x="0" y="0"/>
                </a:moveTo>
                <a:lnTo>
                  <a:pt x="5707380" y="0"/>
                </a:lnTo>
              </a:path>
            </a:pathLst>
          </a:custGeom>
          <a:ln w="3200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bk object 22"/>
          <p:cNvSpPr/>
          <p:nvPr/>
        </p:nvSpPr>
        <p:spPr>
          <a:xfrm>
            <a:off x="1030224" y="1359408"/>
            <a:ext cx="5707380" cy="0"/>
          </a:xfrm>
          <a:custGeom>
            <a:avLst/>
            <a:gdLst/>
            <a:ahLst/>
            <a:cxnLst/>
            <a:rect l="l" t="t" r="r" b="b"/>
            <a:pathLst>
              <a:path w="5707380" h="0">
                <a:moveTo>
                  <a:pt x="0" y="0"/>
                </a:moveTo>
                <a:lnTo>
                  <a:pt x="5707380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png"/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6" Type="http://schemas.openxmlformats.org/officeDocument/2006/relationships/image" Target="../media/image10.png"/><Relationship Id="rId7" Type="http://schemas.openxmlformats.org/officeDocument/2006/relationships/image" Target="../media/image11.png"/><Relationship Id="rId8" Type="http://schemas.openxmlformats.org/officeDocument/2006/relationships/image" Target="../media/image12.png"/><Relationship Id="rId9" Type="http://schemas.openxmlformats.org/officeDocument/2006/relationships/image" Target="../media/image13.png"/><Relationship Id="rId10" Type="http://schemas.openxmlformats.org/officeDocument/2006/relationships/image" Target="../media/image14.png"/><Relationship Id="rId11" Type="http://schemas.openxmlformats.org/officeDocument/2006/relationships/image" Target="../media/image15.png"/><Relationship Id="rId12" Type="http://schemas.openxmlformats.org/officeDocument/2006/relationships/image" Target="../media/image16.png"/><Relationship Id="rId13" Type="http://schemas.openxmlformats.org/officeDocument/2006/relationships/image" Target="../media/image17.png"/><Relationship Id="rId14" Type="http://schemas.openxmlformats.org/officeDocument/2006/relationships/image" Target="../media/image18.png"/><Relationship Id="rId15" Type="http://schemas.openxmlformats.org/officeDocument/2006/relationships/image" Target="../media/image19.png"/><Relationship Id="rId16" Type="http://schemas.openxmlformats.org/officeDocument/2006/relationships/image" Target="../media/image20.png"/><Relationship Id="rId17" Type="http://schemas.openxmlformats.org/officeDocument/2006/relationships/image" Target="../media/image21.png"/><Relationship Id="rId18" Type="http://schemas.openxmlformats.org/officeDocument/2006/relationships/image" Target="../media/image22.png"/><Relationship Id="rId19" Type="http://schemas.openxmlformats.org/officeDocument/2006/relationships/image" Target="../media/image23.png"/><Relationship Id="rId20" Type="http://schemas.openxmlformats.org/officeDocument/2006/relationships/image" Target="../media/image24.png"/><Relationship Id="rId21" Type="http://schemas.openxmlformats.org/officeDocument/2006/relationships/image" Target="../media/image25.png"/><Relationship Id="rId22" Type="http://schemas.openxmlformats.org/officeDocument/2006/relationships/image" Target="../media/image26.png"/><Relationship Id="rId23" Type="http://schemas.openxmlformats.org/officeDocument/2006/relationships/image" Target="../media/image27.png"/><Relationship Id="rId24" Type="http://schemas.openxmlformats.org/officeDocument/2006/relationships/image" Target="../media/image28.png"/><Relationship Id="rId25" Type="http://schemas.openxmlformats.org/officeDocument/2006/relationships/image" Target="../media/image29.png"/><Relationship Id="rId26" Type="http://schemas.openxmlformats.org/officeDocument/2006/relationships/image" Target="../media/image30.png"/><Relationship Id="rId27" Type="http://schemas.openxmlformats.org/officeDocument/2006/relationships/image" Target="../media/image31.png"/><Relationship Id="rId28" Type="http://schemas.openxmlformats.org/officeDocument/2006/relationships/image" Target="../media/image32.png"/><Relationship Id="rId29" Type="http://schemas.openxmlformats.org/officeDocument/2006/relationships/image" Target="../media/image33.png"/><Relationship Id="rId30" Type="http://schemas.openxmlformats.org/officeDocument/2006/relationships/image" Target="../media/image34.png"/><Relationship Id="rId31" Type="http://schemas.openxmlformats.org/officeDocument/2006/relationships/image" Target="../media/image35.png"/><Relationship Id="rId32" Type="http://schemas.openxmlformats.org/officeDocument/2006/relationships/image" Target="../media/image36.png"/><Relationship Id="rId33" Type="http://schemas.openxmlformats.org/officeDocument/2006/relationships/image" Target="../media/image37.png"/><Relationship Id="rId34" Type="http://schemas.openxmlformats.org/officeDocument/2006/relationships/image" Target="../media/image38.png"/><Relationship Id="rId35" Type="http://schemas.openxmlformats.org/officeDocument/2006/relationships/image" Target="../media/image39.png"/><Relationship Id="rId36" Type="http://schemas.openxmlformats.org/officeDocument/2006/relationships/image" Target="../media/image40.png"/><Relationship Id="rId37" Type="http://schemas.openxmlformats.org/officeDocument/2006/relationships/image" Target="../media/image41.png"/><Relationship Id="rId38" Type="http://schemas.openxmlformats.org/officeDocument/2006/relationships/image" Target="../media/image42.png"/><Relationship Id="rId39" Type="http://schemas.openxmlformats.org/officeDocument/2006/relationships/image" Target="../media/image43.png"/><Relationship Id="rId40" Type="http://schemas.openxmlformats.org/officeDocument/2006/relationships/image" Target="../media/image44.png"/><Relationship Id="rId41" Type="http://schemas.openxmlformats.org/officeDocument/2006/relationships/image" Target="../media/image45.png"/><Relationship Id="rId42" Type="http://schemas.openxmlformats.org/officeDocument/2006/relationships/image" Target="../media/image46.png"/><Relationship Id="rId43" Type="http://schemas.openxmlformats.org/officeDocument/2006/relationships/image" Target="../media/image47.png"/><Relationship Id="rId44" Type="http://schemas.openxmlformats.org/officeDocument/2006/relationships/image" Target="../media/image48.png"/><Relationship Id="rId45" Type="http://schemas.openxmlformats.org/officeDocument/2006/relationships/image" Target="../media/image49.png"/><Relationship Id="rId46" Type="http://schemas.openxmlformats.org/officeDocument/2006/relationships/image" Target="../media/image50.png"/><Relationship Id="rId47" Type="http://schemas.openxmlformats.org/officeDocument/2006/relationships/image" Target="../media/image51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2.png"/><Relationship Id="rId3" Type="http://schemas.openxmlformats.org/officeDocument/2006/relationships/image" Target="../media/image53.png"/><Relationship Id="rId4" Type="http://schemas.openxmlformats.org/officeDocument/2006/relationships/image" Target="../media/image54.png"/><Relationship Id="rId5" Type="http://schemas.openxmlformats.org/officeDocument/2006/relationships/image" Target="../media/image55.png"/><Relationship Id="rId6" Type="http://schemas.openxmlformats.org/officeDocument/2006/relationships/image" Target="../media/image56.png"/><Relationship Id="rId7" Type="http://schemas.openxmlformats.org/officeDocument/2006/relationships/image" Target="../media/image57.png"/><Relationship Id="rId8" Type="http://schemas.openxmlformats.org/officeDocument/2006/relationships/image" Target="../media/image58.png"/><Relationship Id="rId9" Type="http://schemas.openxmlformats.org/officeDocument/2006/relationships/image" Target="../media/image59.png"/><Relationship Id="rId10" Type="http://schemas.openxmlformats.org/officeDocument/2006/relationships/image" Target="../media/image60.png"/><Relationship Id="rId11" Type="http://schemas.openxmlformats.org/officeDocument/2006/relationships/image" Target="../media/image61.png"/><Relationship Id="rId12" Type="http://schemas.openxmlformats.org/officeDocument/2006/relationships/image" Target="../media/image62.png"/><Relationship Id="rId13" Type="http://schemas.openxmlformats.org/officeDocument/2006/relationships/image" Target="../media/image63.png"/><Relationship Id="rId14" Type="http://schemas.openxmlformats.org/officeDocument/2006/relationships/image" Target="../media/image64.png"/><Relationship Id="rId15" Type="http://schemas.openxmlformats.org/officeDocument/2006/relationships/image" Target="../media/image65.png"/><Relationship Id="rId16" Type="http://schemas.openxmlformats.org/officeDocument/2006/relationships/image" Target="../media/image66.png"/><Relationship Id="rId17" Type="http://schemas.openxmlformats.org/officeDocument/2006/relationships/image" Target="../media/image67.png"/><Relationship Id="rId18" Type="http://schemas.openxmlformats.org/officeDocument/2006/relationships/image" Target="../media/image68.png"/><Relationship Id="rId19" Type="http://schemas.openxmlformats.org/officeDocument/2006/relationships/image" Target="../media/image69.png"/><Relationship Id="rId20" Type="http://schemas.openxmlformats.org/officeDocument/2006/relationships/image" Target="../media/image70.png"/><Relationship Id="rId21" Type="http://schemas.openxmlformats.org/officeDocument/2006/relationships/image" Target="../media/image71.png"/><Relationship Id="rId22" Type="http://schemas.openxmlformats.org/officeDocument/2006/relationships/image" Target="../media/image72.png"/><Relationship Id="rId23" Type="http://schemas.openxmlformats.org/officeDocument/2006/relationships/image" Target="../media/image73.png"/><Relationship Id="rId24" Type="http://schemas.openxmlformats.org/officeDocument/2006/relationships/image" Target="../media/image74.png"/><Relationship Id="rId25" Type="http://schemas.openxmlformats.org/officeDocument/2006/relationships/image" Target="../media/image75.png"/><Relationship Id="rId26" Type="http://schemas.openxmlformats.org/officeDocument/2006/relationships/image" Target="../media/image76.png"/><Relationship Id="rId27" Type="http://schemas.openxmlformats.org/officeDocument/2006/relationships/image" Target="../media/image77.png"/><Relationship Id="rId28" Type="http://schemas.openxmlformats.org/officeDocument/2006/relationships/image" Target="../media/image78.png"/><Relationship Id="rId29" Type="http://schemas.openxmlformats.org/officeDocument/2006/relationships/image" Target="../media/image79.png"/><Relationship Id="rId30" Type="http://schemas.openxmlformats.org/officeDocument/2006/relationships/image" Target="../media/image80.png"/><Relationship Id="rId31" Type="http://schemas.openxmlformats.org/officeDocument/2006/relationships/image" Target="../media/image81.png"/><Relationship Id="rId32" Type="http://schemas.openxmlformats.org/officeDocument/2006/relationships/image" Target="../media/image82.png"/><Relationship Id="rId33" Type="http://schemas.openxmlformats.org/officeDocument/2006/relationships/image" Target="../media/image83.png"/><Relationship Id="rId34" Type="http://schemas.openxmlformats.org/officeDocument/2006/relationships/image" Target="../media/image84.png"/><Relationship Id="rId35" Type="http://schemas.openxmlformats.org/officeDocument/2006/relationships/image" Target="../media/image85.png"/><Relationship Id="rId36" Type="http://schemas.openxmlformats.org/officeDocument/2006/relationships/image" Target="../media/image86.png"/><Relationship Id="rId37" Type="http://schemas.openxmlformats.org/officeDocument/2006/relationships/image" Target="../media/image87.png"/><Relationship Id="rId38" Type="http://schemas.openxmlformats.org/officeDocument/2006/relationships/image" Target="../media/image88.png"/><Relationship Id="rId39" Type="http://schemas.openxmlformats.org/officeDocument/2006/relationships/image" Target="../media/image89.png"/><Relationship Id="rId40" Type="http://schemas.openxmlformats.org/officeDocument/2006/relationships/image" Target="../media/image90.png"/><Relationship Id="rId41" Type="http://schemas.openxmlformats.org/officeDocument/2006/relationships/image" Target="../media/image91.png"/><Relationship Id="rId42" Type="http://schemas.openxmlformats.org/officeDocument/2006/relationships/image" Target="../media/image92.png"/><Relationship Id="rId43" Type="http://schemas.openxmlformats.org/officeDocument/2006/relationships/image" Target="../media/image93.png"/><Relationship Id="rId44" Type="http://schemas.openxmlformats.org/officeDocument/2006/relationships/image" Target="../media/image94.png"/><Relationship Id="rId45" Type="http://schemas.openxmlformats.org/officeDocument/2006/relationships/image" Target="../media/image95.png"/><Relationship Id="rId46" Type="http://schemas.openxmlformats.org/officeDocument/2006/relationships/image" Target="../media/image96.png"/><Relationship Id="rId47" Type="http://schemas.openxmlformats.org/officeDocument/2006/relationships/image" Target="../media/image97.png"/><Relationship Id="rId48" Type="http://schemas.openxmlformats.org/officeDocument/2006/relationships/image" Target="../media/image98.png"/><Relationship Id="rId49" Type="http://schemas.openxmlformats.org/officeDocument/2006/relationships/image" Target="../media/image99.png"/><Relationship Id="rId50" Type="http://schemas.openxmlformats.org/officeDocument/2006/relationships/image" Target="../media/image100.png"/><Relationship Id="rId51" Type="http://schemas.openxmlformats.org/officeDocument/2006/relationships/image" Target="../media/image101.png"/><Relationship Id="rId52" Type="http://schemas.openxmlformats.org/officeDocument/2006/relationships/image" Target="../media/image102.png"/><Relationship Id="rId53" Type="http://schemas.openxmlformats.org/officeDocument/2006/relationships/image" Target="../media/image103.png"/><Relationship Id="rId54" Type="http://schemas.openxmlformats.org/officeDocument/2006/relationships/image" Target="../media/image104.png"/><Relationship Id="rId55" Type="http://schemas.openxmlformats.org/officeDocument/2006/relationships/image" Target="../media/image105.png"/><Relationship Id="rId56" Type="http://schemas.openxmlformats.org/officeDocument/2006/relationships/image" Target="../media/image106.png"/><Relationship Id="rId57" Type="http://schemas.openxmlformats.org/officeDocument/2006/relationships/image" Target="../media/image107.png"/><Relationship Id="rId58" Type="http://schemas.openxmlformats.org/officeDocument/2006/relationships/image" Target="../media/image108.png"/><Relationship Id="rId59" Type="http://schemas.openxmlformats.org/officeDocument/2006/relationships/image" Target="../media/image109.png"/><Relationship Id="rId60" Type="http://schemas.openxmlformats.org/officeDocument/2006/relationships/image" Target="../media/image110.png"/><Relationship Id="rId61" Type="http://schemas.openxmlformats.org/officeDocument/2006/relationships/image" Target="../media/image111.png"/><Relationship Id="rId62" Type="http://schemas.openxmlformats.org/officeDocument/2006/relationships/image" Target="../media/image112.png"/><Relationship Id="rId63" Type="http://schemas.openxmlformats.org/officeDocument/2006/relationships/image" Target="../media/image113.png"/><Relationship Id="rId64" Type="http://schemas.openxmlformats.org/officeDocument/2006/relationships/image" Target="../media/image114.png"/><Relationship Id="rId65" Type="http://schemas.openxmlformats.org/officeDocument/2006/relationships/image" Target="../media/image115.png"/><Relationship Id="rId66" Type="http://schemas.openxmlformats.org/officeDocument/2006/relationships/image" Target="../media/image116.png"/><Relationship Id="rId67" Type="http://schemas.openxmlformats.org/officeDocument/2006/relationships/image" Target="../media/image117.png"/><Relationship Id="rId68" Type="http://schemas.openxmlformats.org/officeDocument/2006/relationships/image" Target="../media/image118.png"/><Relationship Id="rId69" Type="http://schemas.openxmlformats.org/officeDocument/2006/relationships/image" Target="../media/image119.png"/><Relationship Id="rId70" Type="http://schemas.openxmlformats.org/officeDocument/2006/relationships/image" Target="../media/image120.png"/><Relationship Id="rId71" Type="http://schemas.openxmlformats.org/officeDocument/2006/relationships/image" Target="../media/image121.png"/><Relationship Id="rId72" Type="http://schemas.openxmlformats.org/officeDocument/2006/relationships/image" Target="../media/image122.png"/><Relationship Id="rId73" Type="http://schemas.openxmlformats.org/officeDocument/2006/relationships/image" Target="../media/image123.png"/><Relationship Id="rId74" Type="http://schemas.openxmlformats.org/officeDocument/2006/relationships/image" Target="../media/image124.png"/><Relationship Id="rId75" Type="http://schemas.openxmlformats.org/officeDocument/2006/relationships/image" Target="../media/image125.png"/><Relationship Id="rId76" Type="http://schemas.openxmlformats.org/officeDocument/2006/relationships/image" Target="../media/image126.png"/><Relationship Id="rId77" Type="http://schemas.openxmlformats.org/officeDocument/2006/relationships/image" Target="../media/image127.png"/><Relationship Id="rId78" Type="http://schemas.openxmlformats.org/officeDocument/2006/relationships/image" Target="../media/image128.png"/><Relationship Id="rId79" Type="http://schemas.openxmlformats.org/officeDocument/2006/relationships/image" Target="../media/image129.png"/><Relationship Id="rId80" Type="http://schemas.openxmlformats.org/officeDocument/2006/relationships/image" Target="../media/image130.png"/><Relationship Id="rId81" Type="http://schemas.openxmlformats.org/officeDocument/2006/relationships/image" Target="../media/image131.png"/><Relationship Id="rId82" Type="http://schemas.openxmlformats.org/officeDocument/2006/relationships/image" Target="../media/image132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33.png"/><Relationship Id="rId3" Type="http://schemas.openxmlformats.org/officeDocument/2006/relationships/image" Target="../media/image134.png"/><Relationship Id="rId4" Type="http://schemas.openxmlformats.org/officeDocument/2006/relationships/image" Target="../media/image135.png"/><Relationship Id="rId5" Type="http://schemas.openxmlformats.org/officeDocument/2006/relationships/image" Target="../media/image136.png"/><Relationship Id="rId6" Type="http://schemas.openxmlformats.org/officeDocument/2006/relationships/image" Target="../media/image137.png"/><Relationship Id="rId7" Type="http://schemas.openxmlformats.org/officeDocument/2006/relationships/image" Target="../media/image138.png"/><Relationship Id="rId8" Type="http://schemas.openxmlformats.org/officeDocument/2006/relationships/image" Target="../media/image139.png"/><Relationship Id="rId9" Type="http://schemas.openxmlformats.org/officeDocument/2006/relationships/image" Target="../media/image140.png"/><Relationship Id="rId10" Type="http://schemas.openxmlformats.org/officeDocument/2006/relationships/image" Target="../media/image141.png"/><Relationship Id="rId11" Type="http://schemas.openxmlformats.org/officeDocument/2006/relationships/image" Target="../media/image142.png"/><Relationship Id="rId12" Type="http://schemas.openxmlformats.org/officeDocument/2006/relationships/image" Target="../media/image143.png"/><Relationship Id="rId13" Type="http://schemas.openxmlformats.org/officeDocument/2006/relationships/image" Target="../media/image144.png"/><Relationship Id="rId14" Type="http://schemas.openxmlformats.org/officeDocument/2006/relationships/image" Target="../media/image145.png"/><Relationship Id="rId15" Type="http://schemas.openxmlformats.org/officeDocument/2006/relationships/image" Target="../media/image146.png"/><Relationship Id="rId16" Type="http://schemas.openxmlformats.org/officeDocument/2006/relationships/image" Target="../media/image147.png"/><Relationship Id="rId17" Type="http://schemas.openxmlformats.org/officeDocument/2006/relationships/image" Target="../media/image148.png"/><Relationship Id="rId18" Type="http://schemas.openxmlformats.org/officeDocument/2006/relationships/image" Target="../media/image149.png"/><Relationship Id="rId19" Type="http://schemas.openxmlformats.org/officeDocument/2006/relationships/image" Target="../media/image150.png"/><Relationship Id="rId20" Type="http://schemas.openxmlformats.org/officeDocument/2006/relationships/image" Target="../media/image151.png"/><Relationship Id="rId21" Type="http://schemas.openxmlformats.org/officeDocument/2006/relationships/image" Target="../media/image152.png"/><Relationship Id="rId22" Type="http://schemas.openxmlformats.org/officeDocument/2006/relationships/image" Target="../media/image153.png"/><Relationship Id="rId23" Type="http://schemas.openxmlformats.org/officeDocument/2006/relationships/image" Target="../media/image154.png"/><Relationship Id="rId24" Type="http://schemas.openxmlformats.org/officeDocument/2006/relationships/image" Target="../media/image155.png"/><Relationship Id="rId25" Type="http://schemas.openxmlformats.org/officeDocument/2006/relationships/image" Target="../media/image156.png"/><Relationship Id="rId26" Type="http://schemas.openxmlformats.org/officeDocument/2006/relationships/image" Target="../media/image157.png"/><Relationship Id="rId27" Type="http://schemas.openxmlformats.org/officeDocument/2006/relationships/image" Target="../media/image158.png"/><Relationship Id="rId28" Type="http://schemas.openxmlformats.org/officeDocument/2006/relationships/image" Target="../media/image159.png"/><Relationship Id="rId29" Type="http://schemas.openxmlformats.org/officeDocument/2006/relationships/image" Target="../media/image160.png"/><Relationship Id="rId30" Type="http://schemas.openxmlformats.org/officeDocument/2006/relationships/image" Target="../media/image161.png"/><Relationship Id="rId31" Type="http://schemas.openxmlformats.org/officeDocument/2006/relationships/image" Target="../media/image162.png"/><Relationship Id="rId32" Type="http://schemas.openxmlformats.org/officeDocument/2006/relationships/image" Target="../media/image163.png"/><Relationship Id="rId33" Type="http://schemas.openxmlformats.org/officeDocument/2006/relationships/image" Target="../media/image164.png"/><Relationship Id="rId34" Type="http://schemas.openxmlformats.org/officeDocument/2006/relationships/image" Target="../media/image165.png"/><Relationship Id="rId35" Type="http://schemas.openxmlformats.org/officeDocument/2006/relationships/image" Target="../media/image166.png"/><Relationship Id="rId36" Type="http://schemas.openxmlformats.org/officeDocument/2006/relationships/image" Target="../media/image167.png"/><Relationship Id="rId37" Type="http://schemas.openxmlformats.org/officeDocument/2006/relationships/image" Target="../media/image168.png"/><Relationship Id="rId38" Type="http://schemas.openxmlformats.org/officeDocument/2006/relationships/image" Target="../media/image169.png"/><Relationship Id="rId39" Type="http://schemas.openxmlformats.org/officeDocument/2006/relationships/image" Target="../media/image170.png"/><Relationship Id="rId40" Type="http://schemas.openxmlformats.org/officeDocument/2006/relationships/image" Target="../media/image171.png"/><Relationship Id="rId41" Type="http://schemas.openxmlformats.org/officeDocument/2006/relationships/image" Target="../media/image172.png"/><Relationship Id="rId42" Type="http://schemas.openxmlformats.org/officeDocument/2006/relationships/image" Target="../media/image173.png"/><Relationship Id="rId43" Type="http://schemas.openxmlformats.org/officeDocument/2006/relationships/image" Target="../media/image174.png"/><Relationship Id="rId44" Type="http://schemas.openxmlformats.org/officeDocument/2006/relationships/image" Target="../media/image175.png"/><Relationship Id="rId45" Type="http://schemas.openxmlformats.org/officeDocument/2006/relationships/image" Target="../media/image176.png"/><Relationship Id="rId46" Type="http://schemas.openxmlformats.org/officeDocument/2006/relationships/image" Target="../media/image177.png"/><Relationship Id="rId47" Type="http://schemas.openxmlformats.org/officeDocument/2006/relationships/image" Target="../media/image178.png"/><Relationship Id="rId48" Type="http://schemas.openxmlformats.org/officeDocument/2006/relationships/image" Target="../media/image179.png"/><Relationship Id="rId49" Type="http://schemas.openxmlformats.org/officeDocument/2006/relationships/image" Target="../media/image180.png"/><Relationship Id="rId50" Type="http://schemas.openxmlformats.org/officeDocument/2006/relationships/image" Target="../media/image181.png"/><Relationship Id="rId51" Type="http://schemas.openxmlformats.org/officeDocument/2006/relationships/image" Target="../media/image182.png"/><Relationship Id="rId52" Type="http://schemas.openxmlformats.org/officeDocument/2006/relationships/image" Target="../media/image183.png"/><Relationship Id="rId53" Type="http://schemas.openxmlformats.org/officeDocument/2006/relationships/image" Target="../media/image184.png"/><Relationship Id="rId54" Type="http://schemas.openxmlformats.org/officeDocument/2006/relationships/image" Target="../media/image185.png"/><Relationship Id="rId55" Type="http://schemas.openxmlformats.org/officeDocument/2006/relationships/image" Target="../media/image186.png"/><Relationship Id="rId56" Type="http://schemas.openxmlformats.org/officeDocument/2006/relationships/image" Target="../media/image187.png"/><Relationship Id="rId57" Type="http://schemas.openxmlformats.org/officeDocument/2006/relationships/image" Target="../media/image188.png"/><Relationship Id="rId58" Type="http://schemas.openxmlformats.org/officeDocument/2006/relationships/image" Target="../media/image189.png"/><Relationship Id="rId59" Type="http://schemas.openxmlformats.org/officeDocument/2006/relationships/image" Target="../media/image190.png"/><Relationship Id="rId60" Type="http://schemas.openxmlformats.org/officeDocument/2006/relationships/image" Target="../media/image191.png"/><Relationship Id="rId61" Type="http://schemas.openxmlformats.org/officeDocument/2006/relationships/image" Target="../media/image192.png"/><Relationship Id="rId62" Type="http://schemas.openxmlformats.org/officeDocument/2006/relationships/image" Target="../media/image193.png"/><Relationship Id="rId63" Type="http://schemas.openxmlformats.org/officeDocument/2006/relationships/image" Target="../media/image194.png"/><Relationship Id="rId64" Type="http://schemas.openxmlformats.org/officeDocument/2006/relationships/image" Target="../media/image195.png"/><Relationship Id="rId65" Type="http://schemas.openxmlformats.org/officeDocument/2006/relationships/image" Target="../media/image196.png"/><Relationship Id="rId66" Type="http://schemas.openxmlformats.org/officeDocument/2006/relationships/image" Target="../media/image197.png"/><Relationship Id="rId67" Type="http://schemas.openxmlformats.org/officeDocument/2006/relationships/image" Target="../media/image198.png"/><Relationship Id="rId68" Type="http://schemas.openxmlformats.org/officeDocument/2006/relationships/image" Target="../media/image199.png"/><Relationship Id="rId69" Type="http://schemas.openxmlformats.org/officeDocument/2006/relationships/image" Target="../media/image200.png"/><Relationship Id="rId70" Type="http://schemas.openxmlformats.org/officeDocument/2006/relationships/image" Target="../media/image201.png"/><Relationship Id="rId71" Type="http://schemas.openxmlformats.org/officeDocument/2006/relationships/image" Target="../media/image202.png"/><Relationship Id="rId72" Type="http://schemas.openxmlformats.org/officeDocument/2006/relationships/image" Target="../media/image203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04.png"/><Relationship Id="rId3" Type="http://schemas.openxmlformats.org/officeDocument/2006/relationships/image" Target="../media/image205.png"/><Relationship Id="rId4" Type="http://schemas.openxmlformats.org/officeDocument/2006/relationships/image" Target="../media/image206.png"/><Relationship Id="rId5" Type="http://schemas.openxmlformats.org/officeDocument/2006/relationships/image" Target="../media/image207.png"/><Relationship Id="rId6" Type="http://schemas.openxmlformats.org/officeDocument/2006/relationships/image" Target="../media/image208.png"/><Relationship Id="rId7" Type="http://schemas.openxmlformats.org/officeDocument/2006/relationships/image" Target="../media/image209.png"/><Relationship Id="rId8" Type="http://schemas.openxmlformats.org/officeDocument/2006/relationships/image" Target="../media/image210.png"/><Relationship Id="rId9" Type="http://schemas.openxmlformats.org/officeDocument/2006/relationships/image" Target="../media/image211.png"/><Relationship Id="rId10" Type="http://schemas.openxmlformats.org/officeDocument/2006/relationships/image" Target="../media/image212.png"/><Relationship Id="rId11" Type="http://schemas.openxmlformats.org/officeDocument/2006/relationships/image" Target="../media/image213.png"/><Relationship Id="rId12" Type="http://schemas.openxmlformats.org/officeDocument/2006/relationships/image" Target="../media/image214.png"/><Relationship Id="rId13" Type="http://schemas.openxmlformats.org/officeDocument/2006/relationships/image" Target="../media/image215.png"/><Relationship Id="rId14" Type="http://schemas.openxmlformats.org/officeDocument/2006/relationships/image" Target="../media/image216.png"/><Relationship Id="rId15" Type="http://schemas.openxmlformats.org/officeDocument/2006/relationships/image" Target="../media/image217.png"/><Relationship Id="rId16" Type="http://schemas.openxmlformats.org/officeDocument/2006/relationships/image" Target="../media/image218.png"/><Relationship Id="rId17" Type="http://schemas.openxmlformats.org/officeDocument/2006/relationships/image" Target="../media/image219.png"/><Relationship Id="rId18" Type="http://schemas.openxmlformats.org/officeDocument/2006/relationships/image" Target="../media/image220.png"/><Relationship Id="rId19" Type="http://schemas.openxmlformats.org/officeDocument/2006/relationships/image" Target="../media/image221.png"/><Relationship Id="rId20" Type="http://schemas.openxmlformats.org/officeDocument/2006/relationships/image" Target="../media/image222.png"/><Relationship Id="rId21" Type="http://schemas.openxmlformats.org/officeDocument/2006/relationships/image" Target="../media/image223.png"/><Relationship Id="rId22" Type="http://schemas.openxmlformats.org/officeDocument/2006/relationships/image" Target="../media/image224.png"/><Relationship Id="rId23" Type="http://schemas.openxmlformats.org/officeDocument/2006/relationships/image" Target="../media/image225.png"/><Relationship Id="rId24" Type="http://schemas.openxmlformats.org/officeDocument/2006/relationships/image" Target="../media/image226.png"/><Relationship Id="rId25" Type="http://schemas.openxmlformats.org/officeDocument/2006/relationships/image" Target="../media/image227.png"/><Relationship Id="rId26" Type="http://schemas.openxmlformats.org/officeDocument/2006/relationships/image" Target="../media/image228.png"/><Relationship Id="rId27" Type="http://schemas.openxmlformats.org/officeDocument/2006/relationships/image" Target="../media/image229.png"/><Relationship Id="rId28" Type="http://schemas.openxmlformats.org/officeDocument/2006/relationships/image" Target="../media/image230.png"/><Relationship Id="rId29" Type="http://schemas.openxmlformats.org/officeDocument/2006/relationships/image" Target="../media/image231.png"/><Relationship Id="rId30" Type="http://schemas.openxmlformats.org/officeDocument/2006/relationships/image" Target="../media/image232.png"/><Relationship Id="rId31" Type="http://schemas.openxmlformats.org/officeDocument/2006/relationships/image" Target="../media/image233.png"/><Relationship Id="rId32" Type="http://schemas.openxmlformats.org/officeDocument/2006/relationships/image" Target="../media/image234.png"/><Relationship Id="rId33" Type="http://schemas.openxmlformats.org/officeDocument/2006/relationships/image" Target="../media/image235.png"/><Relationship Id="rId34" Type="http://schemas.openxmlformats.org/officeDocument/2006/relationships/image" Target="../media/image236.png"/><Relationship Id="rId35" Type="http://schemas.openxmlformats.org/officeDocument/2006/relationships/image" Target="../media/image237.png"/><Relationship Id="rId36" Type="http://schemas.openxmlformats.org/officeDocument/2006/relationships/image" Target="../media/image238.png"/><Relationship Id="rId37" Type="http://schemas.openxmlformats.org/officeDocument/2006/relationships/image" Target="../media/image239.png"/><Relationship Id="rId38" Type="http://schemas.openxmlformats.org/officeDocument/2006/relationships/image" Target="../media/image240.png"/><Relationship Id="rId39" Type="http://schemas.openxmlformats.org/officeDocument/2006/relationships/image" Target="../media/image241.png"/><Relationship Id="rId40" Type="http://schemas.openxmlformats.org/officeDocument/2006/relationships/image" Target="../media/image242.png"/><Relationship Id="rId41" Type="http://schemas.openxmlformats.org/officeDocument/2006/relationships/image" Target="../media/image243.png"/><Relationship Id="rId42" Type="http://schemas.openxmlformats.org/officeDocument/2006/relationships/image" Target="../media/image244.png"/><Relationship Id="rId43" Type="http://schemas.openxmlformats.org/officeDocument/2006/relationships/image" Target="../media/image245.png"/><Relationship Id="rId44" Type="http://schemas.openxmlformats.org/officeDocument/2006/relationships/image" Target="../media/image246.png"/><Relationship Id="rId45" Type="http://schemas.openxmlformats.org/officeDocument/2006/relationships/image" Target="../media/image247.png"/><Relationship Id="rId46" Type="http://schemas.openxmlformats.org/officeDocument/2006/relationships/image" Target="../media/image248.png"/><Relationship Id="rId47" Type="http://schemas.openxmlformats.org/officeDocument/2006/relationships/image" Target="../media/image249.png"/><Relationship Id="rId48" Type="http://schemas.openxmlformats.org/officeDocument/2006/relationships/image" Target="../media/image250.png"/><Relationship Id="rId49" Type="http://schemas.openxmlformats.org/officeDocument/2006/relationships/image" Target="../media/image251.png"/><Relationship Id="rId50" Type="http://schemas.openxmlformats.org/officeDocument/2006/relationships/image" Target="../media/image252.png"/><Relationship Id="rId51" Type="http://schemas.openxmlformats.org/officeDocument/2006/relationships/image" Target="../media/image253.png"/><Relationship Id="rId52" Type="http://schemas.openxmlformats.org/officeDocument/2006/relationships/image" Target="../media/image254.png"/><Relationship Id="rId53" Type="http://schemas.openxmlformats.org/officeDocument/2006/relationships/image" Target="../media/image255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56.png"/><Relationship Id="rId3" Type="http://schemas.openxmlformats.org/officeDocument/2006/relationships/image" Target="../media/image257.png"/><Relationship Id="rId4" Type="http://schemas.openxmlformats.org/officeDocument/2006/relationships/image" Target="../media/image258.png"/><Relationship Id="rId5" Type="http://schemas.openxmlformats.org/officeDocument/2006/relationships/image" Target="../media/image259.png"/><Relationship Id="rId6" Type="http://schemas.openxmlformats.org/officeDocument/2006/relationships/image" Target="../media/image260.png"/><Relationship Id="rId7" Type="http://schemas.openxmlformats.org/officeDocument/2006/relationships/image" Target="../media/image261.png"/><Relationship Id="rId8" Type="http://schemas.openxmlformats.org/officeDocument/2006/relationships/image" Target="../media/image262.png"/><Relationship Id="rId9" Type="http://schemas.openxmlformats.org/officeDocument/2006/relationships/image" Target="../media/image263.png"/><Relationship Id="rId10" Type="http://schemas.openxmlformats.org/officeDocument/2006/relationships/image" Target="../media/image264.png"/><Relationship Id="rId11" Type="http://schemas.openxmlformats.org/officeDocument/2006/relationships/image" Target="../media/image265.png"/><Relationship Id="rId12" Type="http://schemas.openxmlformats.org/officeDocument/2006/relationships/image" Target="../media/image266.png"/><Relationship Id="rId13" Type="http://schemas.openxmlformats.org/officeDocument/2006/relationships/image" Target="../media/image267.png"/><Relationship Id="rId14" Type="http://schemas.openxmlformats.org/officeDocument/2006/relationships/image" Target="../media/image268.png"/><Relationship Id="rId15" Type="http://schemas.openxmlformats.org/officeDocument/2006/relationships/image" Target="../media/image269.png"/><Relationship Id="rId16" Type="http://schemas.openxmlformats.org/officeDocument/2006/relationships/image" Target="../media/image270.png"/><Relationship Id="rId17" Type="http://schemas.openxmlformats.org/officeDocument/2006/relationships/image" Target="../media/image271.png"/><Relationship Id="rId18" Type="http://schemas.openxmlformats.org/officeDocument/2006/relationships/image" Target="../media/image272.png"/><Relationship Id="rId19" Type="http://schemas.openxmlformats.org/officeDocument/2006/relationships/image" Target="../media/image273.png"/><Relationship Id="rId20" Type="http://schemas.openxmlformats.org/officeDocument/2006/relationships/image" Target="../media/image274.png"/><Relationship Id="rId21" Type="http://schemas.openxmlformats.org/officeDocument/2006/relationships/image" Target="../media/image275.png"/><Relationship Id="rId22" Type="http://schemas.openxmlformats.org/officeDocument/2006/relationships/image" Target="../media/image276.png"/><Relationship Id="rId23" Type="http://schemas.openxmlformats.org/officeDocument/2006/relationships/image" Target="../media/image277.png"/><Relationship Id="rId24" Type="http://schemas.openxmlformats.org/officeDocument/2006/relationships/image" Target="../media/image278.png"/><Relationship Id="rId25" Type="http://schemas.openxmlformats.org/officeDocument/2006/relationships/image" Target="../media/image279.png"/><Relationship Id="rId26" Type="http://schemas.openxmlformats.org/officeDocument/2006/relationships/image" Target="../media/image280.png"/><Relationship Id="rId27" Type="http://schemas.openxmlformats.org/officeDocument/2006/relationships/image" Target="../media/image281.png"/><Relationship Id="rId28" Type="http://schemas.openxmlformats.org/officeDocument/2006/relationships/image" Target="../media/image282.png"/><Relationship Id="rId29" Type="http://schemas.openxmlformats.org/officeDocument/2006/relationships/image" Target="../media/image283.png"/><Relationship Id="rId30" Type="http://schemas.openxmlformats.org/officeDocument/2006/relationships/image" Target="../media/image284.png"/><Relationship Id="rId31" Type="http://schemas.openxmlformats.org/officeDocument/2006/relationships/image" Target="../media/image285.png"/><Relationship Id="rId32" Type="http://schemas.openxmlformats.org/officeDocument/2006/relationships/image" Target="../media/image286.png"/><Relationship Id="rId33" Type="http://schemas.openxmlformats.org/officeDocument/2006/relationships/image" Target="../media/image287.png"/><Relationship Id="rId34" Type="http://schemas.openxmlformats.org/officeDocument/2006/relationships/image" Target="../media/image288.png"/><Relationship Id="rId35" Type="http://schemas.openxmlformats.org/officeDocument/2006/relationships/image" Target="../media/image289.png"/><Relationship Id="rId36" Type="http://schemas.openxmlformats.org/officeDocument/2006/relationships/image" Target="../media/image290.png"/><Relationship Id="rId37" Type="http://schemas.openxmlformats.org/officeDocument/2006/relationships/image" Target="../media/image291.png"/><Relationship Id="rId38" Type="http://schemas.openxmlformats.org/officeDocument/2006/relationships/image" Target="../media/image292.png"/><Relationship Id="rId39" Type="http://schemas.openxmlformats.org/officeDocument/2006/relationships/image" Target="../media/image293.png"/><Relationship Id="rId40" Type="http://schemas.openxmlformats.org/officeDocument/2006/relationships/image" Target="../media/image294.png"/><Relationship Id="rId41" Type="http://schemas.openxmlformats.org/officeDocument/2006/relationships/image" Target="../media/image295.png"/><Relationship Id="rId42" Type="http://schemas.openxmlformats.org/officeDocument/2006/relationships/image" Target="../media/image296.png"/><Relationship Id="rId43" Type="http://schemas.openxmlformats.org/officeDocument/2006/relationships/image" Target="../media/image297.png"/><Relationship Id="rId44" Type="http://schemas.openxmlformats.org/officeDocument/2006/relationships/image" Target="../media/image298.png"/><Relationship Id="rId45" Type="http://schemas.openxmlformats.org/officeDocument/2006/relationships/image" Target="../media/image299.png"/><Relationship Id="rId46" Type="http://schemas.openxmlformats.org/officeDocument/2006/relationships/image" Target="../media/image300.png"/><Relationship Id="rId47" Type="http://schemas.openxmlformats.org/officeDocument/2006/relationships/image" Target="../media/image301.png"/><Relationship Id="rId48" Type="http://schemas.openxmlformats.org/officeDocument/2006/relationships/image" Target="../media/image302.png"/><Relationship Id="rId49" Type="http://schemas.openxmlformats.org/officeDocument/2006/relationships/image" Target="../media/image303.png"/><Relationship Id="rId50" Type="http://schemas.openxmlformats.org/officeDocument/2006/relationships/image" Target="../media/image304.png"/><Relationship Id="rId51" Type="http://schemas.openxmlformats.org/officeDocument/2006/relationships/image" Target="../media/image305.png"/><Relationship Id="rId52" Type="http://schemas.openxmlformats.org/officeDocument/2006/relationships/image" Target="../media/image306.png"/><Relationship Id="rId53" Type="http://schemas.openxmlformats.org/officeDocument/2006/relationships/image" Target="../media/image307.png"/><Relationship Id="rId54" Type="http://schemas.openxmlformats.org/officeDocument/2006/relationships/image" Target="../media/image308.png"/><Relationship Id="rId55" Type="http://schemas.openxmlformats.org/officeDocument/2006/relationships/image" Target="../media/image309.png"/><Relationship Id="rId56" Type="http://schemas.openxmlformats.org/officeDocument/2006/relationships/image" Target="../media/image310.png"/><Relationship Id="rId57" Type="http://schemas.openxmlformats.org/officeDocument/2006/relationships/image" Target="../media/image311.png"/><Relationship Id="rId58" Type="http://schemas.openxmlformats.org/officeDocument/2006/relationships/image" Target="../media/image312.png"/><Relationship Id="rId59" Type="http://schemas.openxmlformats.org/officeDocument/2006/relationships/image" Target="../media/image313.png"/><Relationship Id="rId60" Type="http://schemas.openxmlformats.org/officeDocument/2006/relationships/image" Target="../media/image314.png"/><Relationship Id="rId61" Type="http://schemas.openxmlformats.org/officeDocument/2006/relationships/image" Target="../media/image315.png"/><Relationship Id="rId62" Type="http://schemas.openxmlformats.org/officeDocument/2006/relationships/image" Target="../media/image316.png"/><Relationship Id="rId63" Type="http://schemas.openxmlformats.org/officeDocument/2006/relationships/image" Target="../media/image317.png"/><Relationship Id="rId64" Type="http://schemas.openxmlformats.org/officeDocument/2006/relationships/image" Target="../media/image318.png"/><Relationship Id="rId65" Type="http://schemas.openxmlformats.org/officeDocument/2006/relationships/image" Target="../media/image319.png"/><Relationship Id="rId66" Type="http://schemas.openxmlformats.org/officeDocument/2006/relationships/image" Target="../media/image320.png"/><Relationship Id="rId67" Type="http://schemas.openxmlformats.org/officeDocument/2006/relationships/image" Target="../media/image321.png"/><Relationship Id="rId68" Type="http://schemas.openxmlformats.org/officeDocument/2006/relationships/image" Target="../media/image322.png"/><Relationship Id="rId69" Type="http://schemas.openxmlformats.org/officeDocument/2006/relationships/image" Target="../media/image323.png"/><Relationship Id="rId70" Type="http://schemas.openxmlformats.org/officeDocument/2006/relationships/image" Target="../media/image324.png"/><Relationship Id="rId71" Type="http://schemas.openxmlformats.org/officeDocument/2006/relationships/image" Target="../media/image325.png"/><Relationship Id="rId72" Type="http://schemas.openxmlformats.org/officeDocument/2006/relationships/image" Target="../media/image326.png"/><Relationship Id="rId73" Type="http://schemas.openxmlformats.org/officeDocument/2006/relationships/image" Target="../media/image327.png"/><Relationship Id="rId74" Type="http://schemas.openxmlformats.org/officeDocument/2006/relationships/image" Target="../media/image328.png"/><Relationship Id="rId75" Type="http://schemas.openxmlformats.org/officeDocument/2006/relationships/image" Target="../media/image329.png"/><Relationship Id="rId76" Type="http://schemas.openxmlformats.org/officeDocument/2006/relationships/image" Target="../media/image330.png"/><Relationship Id="rId77" Type="http://schemas.openxmlformats.org/officeDocument/2006/relationships/image" Target="../media/image331.png"/><Relationship Id="rId78" Type="http://schemas.openxmlformats.org/officeDocument/2006/relationships/image" Target="../media/image332.png"/><Relationship Id="rId79" Type="http://schemas.openxmlformats.org/officeDocument/2006/relationships/image" Target="../media/image333.png"/><Relationship Id="rId80" Type="http://schemas.openxmlformats.org/officeDocument/2006/relationships/image" Target="../media/image334.png"/><Relationship Id="rId81" Type="http://schemas.openxmlformats.org/officeDocument/2006/relationships/image" Target="../media/image335.png"/><Relationship Id="rId82" Type="http://schemas.openxmlformats.org/officeDocument/2006/relationships/image" Target="../media/image336.png"/><Relationship Id="rId83" Type="http://schemas.openxmlformats.org/officeDocument/2006/relationships/image" Target="../media/image337.png"/><Relationship Id="rId84" Type="http://schemas.openxmlformats.org/officeDocument/2006/relationships/image" Target="../media/image338.png"/><Relationship Id="rId85" Type="http://schemas.openxmlformats.org/officeDocument/2006/relationships/image" Target="../media/image339.png"/><Relationship Id="rId86" Type="http://schemas.openxmlformats.org/officeDocument/2006/relationships/image" Target="../media/image340.png"/><Relationship Id="rId87" Type="http://schemas.openxmlformats.org/officeDocument/2006/relationships/image" Target="../media/image341.png"/><Relationship Id="rId88" Type="http://schemas.openxmlformats.org/officeDocument/2006/relationships/image" Target="../media/image342.png"/><Relationship Id="rId89" Type="http://schemas.openxmlformats.org/officeDocument/2006/relationships/image" Target="../media/image343.png"/><Relationship Id="rId90" Type="http://schemas.openxmlformats.org/officeDocument/2006/relationships/image" Target="../media/image344.png"/><Relationship Id="rId91" Type="http://schemas.openxmlformats.org/officeDocument/2006/relationships/image" Target="../media/image345.png"/><Relationship Id="rId92" Type="http://schemas.openxmlformats.org/officeDocument/2006/relationships/image" Target="../media/image346.png"/><Relationship Id="rId93" Type="http://schemas.openxmlformats.org/officeDocument/2006/relationships/image" Target="../media/image347.png"/><Relationship Id="rId94" Type="http://schemas.openxmlformats.org/officeDocument/2006/relationships/image" Target="../media/image348.png"/><Relationship Id="rId95" Type="http://schemas.openxmlformats.org/officeDocument/2006/relationships/image" Target="../media/image349.png"/><Relationship Id="rId96" Type="http://schemas.openxmlformats.org/officeDocument/2006/relationships/image" Target="../media/image350.png"/><Relationship Id="rId97" Type="http://schemas.openxmlformats.org/officeDocument/2006/relationships/image" Target="../media/image351.png"/><Relationship Id="rId98" Type="http://schemas.openxmlformats.org/officeDocument/2006/relationships/image" Target="../media/image352.png"/><Relationship Id="rId99" Type="http://schemas.openxmlformats.org/officeDocument/2006/relationships/image" Target="../media/image353.png"/><Relationship Id="rId100" Type="http://schemas.openxmlformats.org/officeDocument/2006/relationships/image" Target="../media/image354.png"/><Relationship Id="rId101" Type="http://schemas.openxmlformats.org/officeDocument/2006/relationships/image" Target="../media/image355.png"/><Relationship Id="rId102" Type="http://schemas.openxmlformats.org/officeDocument/2006/relationships/image" Target="../media/image356.png"/><Relationship Id="rId103" Type="http://schemas.openxmlformats.org/officeDocument/2006/relationships/image" Target="../media/image357.png"/><Relationship Id="rId104" Type="http://schemas.openxmlformats.org/officeDocument/2006/relationships/image" Target="../media/image358.png"/><Relationship Id="rId105" Type="http://schemas.openxmlformats.org/officeDocument/2006/relationships/image" Target="../media/image359.png"/><Relationship Id="rId106" Type="http://schemas.openxmlformats.org/officeDocument/2006/relationships/image" Target="../media/image360.png"/><Relationship Id="rId107" Type="http://schemas.openxmlformats.org/officeDocument/2006/relationships/image" Target="../media/image361.png"/><Relationship Id="rId108" Type="http://schemas.openxmlformats.org/officeDocument/2006/relationships/image" Target="../media/image362.png"/><Relationship Id="rId109" Type="http://schemas.openxmlformats.org/officeDocument/2006/relationships/image" Target="../media/image363.png"/><Relationship Id="rId110" Type="http://schemas.openxmlformats.org/officeDocument/2006/relationships/image" Target="../media/image364.png"/><Relationship Id="rId111" Type="http://schemas.openxmlformats.org/officeDocument/2006/relationships/image" Target="../media/image365.png"/><Relationship Id="rId112" Type="http://schemas.openxmlformats.org/officeDocument/2006/relationships/image" Target="../media/image366.png"/><Relationship Id="rId113" Type="http://schemas.openxmlformats.org/officeDocument/2006/relationships/image" Target="../media/image367.png"/><Relationship Id="rId114" Type="http://schemas.openxmlformats.org/officeDocument/2006/relationships/image" Target="../media/image368.png"/><Relationship Id="rId115" Type="http://schemas.openxmlformats.org/officeDocument/2006/relationships/image" Target="../media/image369.png"/><Relationship Id="rId116" Type="http://schemas.openxmlformats.org/officeDocument/2006/relationships/image" Target="../media/image370.png"/><Relationship Id="rId117" Type="http://schemas.openxmlformats.org/officeDocument/2006/relationships/image" Target="../media/image371.png"/><Relationship Id="rId118" Type="http://schemas.openxmlformats.org/officeDocument/2006/relationships/image" Target="../media/image372.png"/><Relationship Id="rId119" Type="http://schemas.openxmlformats.org/officeDocument/2006/relationships/image" Target="../media/image373.png"/><Relationship Id="rId120" Type="http://schemas.openxmlformats.org/officeDocument/2006/relationships/image" Target="../media/image374.png"/><Relationship Id="rId121" Type="http://schemas.openxmlformats.org/officeDocument/2006/relationships/image" Target="../media/image375.png"/><Relationship Id="rId122" Type="http://schemas.openxmlformats.org/officeDocument/2006/relationships/image" Target="../media/image376.png"/><Relationship Id="rId123" Type="http://schemas.openxmlformats.org/officeDocument/2006/relationships/image" Target="../media/image377.png"/><Relationship Id="rId124" Type="http://schemas.openxmlformats.org/officeDocument/2006/relationships/image" Target="../media/image378.png"/><Relationship Id="rId125" Type="http://schemas.openxmlformats.org/officeDocument/2006/relationships/image" Target="../media/image379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21080" y="1559052"/>
            <a:ext cx="2526792" cy="1645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3622547" y="1559052"/>
            <a:ext cx="1081111" cy="16459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770120" y="1559052"/>
            <a:ext cx="803147" cy="12649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325880" y="1866900"/>
            <a:ext cx="3076956" cy="14782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798320" y="2116835"/>
            <a:ext cx="50800" cy="215265"/>
          </a:xfrm>
          <a:custGeom>
            <a:avLst/>
            <a:gdLst/>
            <a:ahLst/>
            <a:cxnLst/>
            <a:rect l="l" t="t" r="r" b="b"/>
            <a:pathLst>
              <a:path w="50800" h="215264">
                <a:moveTo>
                  <a:pt x="50292" y="0"/>
                </a:moveTo>
                <a:lnTo>
                  <a:pt x="19049" y="30099"/>
                </a:lnTo>
                <a:lnTo>
                  <a:pt x="16763" y="45720"/>
                </a:lnTo>
                <a:lnTo>
                  <a:pt x="16763" y="50292"/>
                </a:lnTo>
                <a:lnTo>
                  <a:pt x="19812" y="65532"/>
                </a:lnTo>
                <a:lnTo>
                  <a:pt x="19812" y="91440"/>
                </a:lnTo>
                <a:lnTo>
                  <a:pt x="15240" y="96012"/>
                </a:lnTo>
                <a:lnTo>
                  <a:pt x="12192" y="102108"/>
                </a:lnTo>
                <a:lnTo>
                  <a:pt x="6096" y="105156"/>
                </a:lnTo>
                <a:lnTo>
                  <a:pt x="0" y="106680"/>
                </a:lnTo>
                <a:lnTo>
                  <a:pt x="0" y="111252"/>
                </a:lnTo>
                <a:lnTo>
                  <a:pt x="7619" y="111252"/>
                </a:lnTo>
                <a:lnTo>
                  <a:pt x="12192" y="114300"/>
                </a:lnTo>
                <a:lnTo>
                  <a:pt x="16763" y="118872"/>
                </a:lnTo>
                <a:lnTo>
                  <a:pt x="19812" y="124968"/>
                </a:lnTo>
                <a:lnTo>
                  <a:pt x="19812" y="152400"/>
                </a:lnTo>
                <a:lnTo>
                  <a:pt x="16763" y="164592"/>
                </a:lnTo>
                <a:lnTo>
                  <a:pt x="16876" y="172212"/>
                </a:lnTo>
                <a:lnTo>
                  <a:pt x="36957" y="209550"/>
                </a:lnTo>
                <a:lnTo>
                  <a:pt x="50292" y="214884"/>
                </a:lnTo>
                <a:lnTo>
                  <a:pt x="50292" y="210312"/>
                </a:lnTo>
                <a:lnTo>
                  <a:pt x="42672" y="208788"/>
                </a:lnTo>
                <a:lnTo>
                  <a:pt x="35052" y="201168"/>
                </a:lnTo>
                <a:lnTo>
                  <a:pt x="30480" y="195072"/>
                </a:lnTo>
                <a:lnTo>
                  <a:pt x="28956" y="188975"/>
                </a:lnTo>
                <a:lnTo>
                  <a:pt x="28956" y="178308"/>
                </a:lnTo>
                <a:lnTo>
                  <a:pt x="30480" y="172212"/>
                </a:lnTo>
                <a:lnTo>
                  <a:pt x="30480" y="164592"/>
                </a:lnTo>
                <a:lnTo>
                  <a:pt x="32004" y="156972"/>
                </a:lnTo>
                <a:lnTo>
                  <a:pt x="33528" y="150875"/>
                </a:lnTo>
                <a:lnTo>
                  <a:pt x="33528" y="138684"/>
                </a:lnTo>
                <a:lnTo>
                  <a:pt x="30480" y="132588"/>
                </a:lnTo>
                <a:lnTo>
                  <a:pt x="21336" y="117348"/>
                </a:lnTo>
                <a:lnTo>
                  <a:pt x="16763" y="111252"/>
                </a:lnTo>
                <a:lnTo>
                  <a:pt x="7619" y="108204"/>
                </a:lnTo>
                <a:lnTo>
                  <a:pt x="16763" y="103632"/>
                </a:lnTo>
                <a:lnTo>
                  <a:pt x="21336" y="99060"/>
                </a:lnTo>
                <a:lnTo>
                  <a:pt x="25907" y="91440"/>
                </a:lnTo>
                <a:lnTo>
                  <a:pt x="30480" y="85344"/>
                </a:lnTo>
                <a:lnTo>
                  <a:pt x="33528" y="77724"/>
                </a:lnTo>
                <a:lnTo>
                  <a:pt x="33528" y="65532"/>
                </a:lnTo>
                <a:lnTo>
                  <a:pt x="30480" y="50292"/>
                </a:lnTo>
                <a:lnTo>
                  <a:pt x="30480" y="42672"/>
                </a:lnTo>
                <a:lnTo>
                  <a:pt x="28956" y="38100"/>
                </a:lnTo>
                <a:lnTo>
                  <a:pt x="28956" y="25908"/>
                </a:lnTo>
                <a:lnTo>
                  <a:pt x="30480" y="19812"/>
                </a:lnTo>
                <a:lnTo>
                  <a:pt x="35052" y="15240"/>
                </a:lnTo>
                <a:lnTo>
                  <a:pt x="38100" y="10668"/>
                </a:lnTo>
                <a:lnTo>
                  <a:pt x="42672" y="6096"/>
                </a:lnTo>
                <a:lnTo>
                  <a:pt x="50292" y="4572"/>
                </a:lnTo>
                <a:lnTo>
                  <a:pt x="5029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151888" y="2116835"/>
            <a:ext cx="48895" cy="215265"/>
          </a:xfrm>
          <a:custGeom>
            <a:avLst/>
            <a:gdLst/>
            <a:ahLst/>
            <a:cxnLst/>
            <a:rect l="l" t="t" r="r" b="b"/>
            <a:pathLst>
              <a:path w="48894" h="215264">
                <a:moveTo>
                  <a:pt x="0" y="0"/>
                </a:moveTo>
                <a:lnTo>
                  <a:pt x="0" y="4572"/>
                </a:lnTo>
                <a:lnTo>
                  <a:pt x="7619" y="7620"/>
                </a:lnTo>
                <a:lnTo>
                  <a:pt x="10668" y="10668"/>
                </a:lnTo>
                <a:lnTo>
                  <a:pt x="13716" y="16764"/>
                </a:lnTo>
                <a:lnTo>
                  <a:pt x="18287" y="19812"/>
                </a:lnTo>
                <a:lnTo>
                  <a:pt x="19812" y="25908"/>
                </a:lnTo>
                <a:lnTo>
                  <a:pt x="19812" y="42672"/>
                </a:lnTo>
                <a:lnTo>
                  <a:pt x="18287" y="51816"/>
                </a:lnTo>
                <a:lnTo>
                  <a:pt x="16763" y="59436"/>
                </a:lnTo>
                <a:lnTo>
                  <a:pt x="16763" y="77724"/>
                </a:lnTo>
                <a:lnTo>
                  <a:pt x="18287" y="85344"/>
                </a:lnTo>
                <a:lnTo>
                  <a:pt x="27431" y="97536"/>
                </a:lnTo>
                <a:lnTo>
                  <a:pt x="33528" y="103632"/>
                </a:lnTo>
                <a:lnTo>
                  <a:pt x="41148" y="108204"/>
                </a:lnTo>
                <a:lnTo>
                  <a:pt x="33528" y="111252"/>
                </a:lnTo>
                <a:lnTo>
                  <a:pt x="27431" y="117348"/>
                </a:lnTo>
                <a:lnTo>
                  <a:pt x="18287" y="132588"/>
                </a:lnTo>
                <a:lnTo>
                  <a:pt x="16763" y="138684"/>
                </a:lnTo>
                <a:lnTo>
                  <a:pt x="16763" y="156972"/>
                </a:lnTo>
                <a:lnTo>
                  <a:pt x="19812" y="172212"/>
                </a:lnTo>
                <a:lnTo>
                  <a:pt x="19812" y="190500"/>
                </a:lnTo>
                <a:lnTo>
                  <a:pt x="18287" y="196596"/>
                </a:lnTo>
                <a:lnTo>
                  <a:pt x="13716" y="201168"/>
                </a:lnTo>
                <a:lnTo>
                  <a:pt x="10668" y="205740"/>
                </a:lnTo>
                <a:lnTo>
                  <a:pt x="6095" y="208788"/>
                </a:lnTo>
                <a:lnTo>
                  <a:pt x="0" y="210312"/>
                </a:lnTo>
                <a:lnTo>
                  <a:pt x="0" y="214884"/>
                </a:lnTo>
                <a:lnTo>
                  <a:pt x="31051" y="185166"/>
                </a:lnTo>
                <a:lnTo>
                  <a:pt x="33528" y="170688"/>
                </a:lnTo>
                <a:lnTo>
                  <a:pt x="33528" y="158496"/>
                </a:lnTo>
                <a:lnTo>
                  <a:pt x="32004" y="152400"/>
                </a:lnTo>
                <a:lnTo>
                  <a:pt x="30480" y="143256"/>
                </a:lnTo>
                <a:lnTo>
                  <a:pt x="28956" y="137160"/>
                </a:lnTo>
                <a:lnTo>
                  <a:pt x="28956" y="129540"/>
                </a:lnTo>
                <a:lnTo>
                  <a:pt x="30480" y="123444"/>
                </a:lnTo>
                <a:lnTo>
                  <a:pt x="36575" y="114300"/>
                </a:lnTo>
                <a:lnTo>
                  <a:pt x="42672" y="111252"/>
                </a:lnTo>
                <a:lnTo>
                  <a:pt x="48768" y="111252"/>
                </a:lnTo>
                <a:lnTo>
                  <a:pt x="48768" y="106680"/>
                </a:lnTo>
                <a:lnTo>
                  <a:pt x="41148" y="105156"/>
                </a:lnTo>
                <a:lnTo>
                  <a:pt x="36575" y="100584"/>
                </a:lnTo>
                <a:lnTo>
                  <a:pt x="30480" y="91440"/>
                </a:lnTo>
                <a:lnTo>
                  <a:pt x="28956" y="86868"/>
                </a:lnTo>
                <a:lnTo>
                  <a:pt x="28956" y="77724"/>
                </a:lnTo>
                <a:lnTo>
                  <a:pt x="32004" y="65532"/>
                </a:lnTo>
                <a:lnTo>
                  <a:pt x="32004" y="57912"/>
                </a:lnTo>
                <a:lnTo>
                  <a:pt x="33528" y="50292"/>
                </a:lnTo>
                <a:lnTo>
                  <a:pt x="33528" y="45720"/>
                </a:lnTo>
                <a:lnTo>
                  <a:pt x="18002" y="10715"/>
                </a:lnTo>
                <a:lnTo>
                  <a:pt x="6572" y="261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650235" y="2153411"/>
            <a:ext cx="50800" cy="166370"/>
          </a:xfrm>
          <a:custGeom>
            <a:avLst/>
            <a:gdLst/>
            <a:ahLst/>
            <a:cxnLst/>
            <a:rect l="l" t="t" r="r" b="b"/>
            <a:pathLst>
              <a:path w="50800" h="166369">
                <a:moveTo>
                  <a:pt x="0" y="0"/>
                </a:moveTo>
                <a:lnTo>
                  <a:pt x="0" y="4572"/>
                </a:lnTo>
                <a:lnTo>
                  <a:pt x="7619" y="7620"/>
                </a:lnTo>
                <a:lnTo>
                  <a:pt x="12191" y="12192"/>
                </a:lnTo>
                <a:lnTo>
                  <a:pt x="18287" y="21336"/>
                </a:lnTo>
                <a:lnTo>
                  <a:pt x="21336" y="27432"/>
                </a:lnTo>
                <a:lnTo>
                  <a:pt x="24383" y="30480"/>
                </a:lnTo>
                <a:lnTo>
                  <a:pt x="32575" y="68199"/>
                </a:lnTo>
                <a:lnTo>
                  <a:pt x="33527" y="86868"/>
                </a:lnTo>
                <a:lnTo>
                  <a:pt x="33266" y="95107"/>
                </a:lnTo>
                <a:lnTo>
                  <a:pt x="24955" y="135064"/>
                </a:lnTo>
                <a:lnTo>
                  <a:pt x="18287" y="146304"/>
                </a:lnTo>
                <a:lnTo>
                  <a:pt x="15430" y="151733"/>
                </a:lnTo>
                <a:lnTo>
                  <a:pt x="11430" y="156591"/>
                </a:lnTo>
                <a:lnTo>
                  <a:pt x="6286" y="160877"/>
                </a:lnTo>
                <a:lnTo>
                  <a:pt x="0" y="164592"/>
                </a:lnTo>
                <a:lnTo>
                  <a:pt x="0" y="166116"/>
                </a:lnTo>
                <a:lnTo>
                  <a:pt x="38100" y="134112"/>
                </a:lnTo>
                <a:lnTo>
                  <a:pt x="49458" y="97464"/>
                </a:lnTo>
                <a:lnTo>
                  <a:pt x="50291" y="83820"/>
                </a:lnTo>
                <a:lnTo>
                  <a:pt x="49958" y="74461"/>
                </a:lnTo>
                <a:lnTo>
                  <a:pt x="48768" y="64960"/>
                </a:lnTo>
                <a:lnTo>
                  <a:pt x="46434" y="55745"/>
                </a:lnTo>
                <a:lnTo>
                  <a:pt x="42671" y="47244"/>
                </a:lnTo>
                <a:lnTo>
                  <a:pt x="38933" y="38385"/>
                </a:lnTo>
                <a:lnTo>
                  <a:pt x="13144" y="7048"/>
                </a:lnTo>
                <a:lnTo>
                  <a:pt x="7215" y="345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506979" y="2153411"/>
            <a:ext cx="48895" cy="166370"/>
          </a:xfrm>
          <a:custGeom>
            <a:avLst/>
            <a:gdLst/>
            <a:ahLst/>
            <a:cxnLst/>
            <a:rect l="l" t="t" r="r" b="b"/>
            <a:pathLst>
              <a:path w="48894" h="166369">
                <a:moveTo>
                  <a:pt x="48768" y="0"/>
                </a:moveTo>
                <a:lnTo>
                  <a:pt x="13715" y="32004"/>
                </a:lnTo>
                <a:lnTo>
                  <a:pt x="857" y="70365"/>
                </a:lnTo>
                <a:lnTo>
                  <a:pt x="0" y="83820"/>
                </a:lnTo>
                <a:lnTo>
                  <a:pt x="333" y="93606"/>
                </a:lnTo>
                <a:lnTo>
                  <a:pt x="15811" y="137350"/>
                </a:lnTo>
                <a:lnTo>
                  <a:pt x="48768" y="166116"/>
                </a:lnTo>
                <a:lnTo>
                  <a:pt x="48768" y="164592"/>
                </a:lnTo>
                <a:lnTo>
                  <a:pt x="35051" y="150876"/>
                </a:lnTo>
                <a:lnTo>
                  <a:pt x="30480" y="144780"/>
                </a:lnTo>
                <a:lnTo>
                  <a:pt x="27431" y="141732"/>
                </a:lnTo>
                <a:lnTo>
                  <a:pt x="25907" y="137160"/>
                </a:lnTo>
                <a:lnTo>
                  <a:pt x="22859" y="131064"/>
                </a:lnTo>
                <a:lnTo>
                  <a:pt x="21336" y="123444"/>
                </a:lnTo>
                <a:lnTo>
                  <a:pt x="21336" y="117348"/>
                </a:lnTo>
                <a:lnTo>
                  <a:pt x="19573" y="108418"/>
                </a:lnTo>
                <a:lnTo>
                  <a:pt x="18668" y="99631"/>
                </a:lnTo>
                <a:lnTo>
                  <a:pt x="18335" y="90558"/>
                </a:lnTo>
                <a:lnTo>
                  <a:pt x="18287" y="80772"/>
                </a:lnTo>
                <a:lnTo>
                  <a:pt x="18549" y="72532"/>
                </a:lnTo>
                <a:lnTo>
                  <a:pt x="24955" y="32385"/>
                </a:lnTo>
                <a:lnTo>
                  <a:pt x="32003" y="19812"/>
                </a:lnTo>
                <a:lnTo>
                  <a:pt x="36575" y="12192"/>
                </a:lnTo>
                <a:lnTo>
                  <a:pt x="42671" y="7620"/>
                </a:lnTo>
                <a:lnTo>
                  <a:pt x="48768" y="4572"/>
                </a:lnTo>
                <a:lnTo>
                  <a:pt x="4876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083307" y="2153411"/>
            <a:ext cx="50800" cy="166370"/>
          </a:xfrm>
          <a:custGeom>
            <a:avLst/>
            <a:gdLst/>
            <a:ahLst/>
            <a:cxnLst/>
            <a:rect l="l" t="t" r="r" b="b"/>
            <a:pathLst>
              <a:path w="50800" h="166369">
                <a:moveTo>
                  <a:pt x="0" y="0"/>
                </a:moveTo>
                <a:lnTo>
                  <a:pt x="0" y="4572"/>
                </a:lnTo>
                <a:lnTo>
                  <a:pt x="6096" y="7620"/>
                </a:lnTo>
                <a:lnTo>
                  <a:pt x="10668" y="12192"/>
                </a:lnTo>
                <a:lnTo>
                  <a:pt x="13716" y="16764"/>
                </a:lnTo>
                <a:lnTo>
                  <a:pt x="18287" y="21336"/>
                </a:lnTo>
                <a:lnTo>
                  <a:pt x="25908" y="36576"/>
                </a:lnTo>
                <a:lnTo>
                  <a:pt x="27431" y="42672"/>
                </a:lnTo>
                <a:lnTo>
                  <a:pt x="28956" y="51816"/>
                </a:lnTo>
                <a:lnTo>
                  <a:pt x="30956" y="59435"/>
                </a:lnTo>
                <a:lnTo>
                  <a:pt x="32385" y="68199"/>
                </a:lnTo>
                <a:lnTo>
                  <a:pt x="33242" y="77533"/>
                </a:lnTo>
                <a:lnTo>
                  <a:pt x="33528" y="86868"/>
                </a:lnTo>
                <a:lnTo>
                  <a:pt x="33242" y="95107"/>
                </a:lnTo>
                <a:lnTo>
                  <a:pt x="24193" y="135064"/>
                </a:lnTo>
                <a:lnTo>
                  <a:pt x="0" y="164592"/>
                </a:lnTo>
                <a:lnTo>
                  <a:pt x="0" y="166116"/>
                </a:lnTo>
                <a:lnTo>
                  <a:pt x="35052" y="134112"/>
                </a:lnTo>
                <a:lnTo>
                  <a:pt x="49196" y="97464"/>
                </a:lnTo>
                <a:lnTo>
                  <a:pt x="50292" y="83820"/>
                </a:lnTo>
                <a:lnTo>
                  <a:pt x="49744" y="74461"/>
                </a:lnTo>
                <a:lnTo>
                  <a:pt x="33908" y="30099"/>
                </a:lnTo>
                <a:lnTo>
                  <a:pt x="6572" y="345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962911" y="2153411"/>
            <a:ext cx="48895" cy="166370"/>
          </a:xfrm>
          <a:custGeom>
            <a:avLst/>
            <a:gdLst/>
            <a:ahLst/>
            <a:cxnLst/>
            <a:rect l="l" t="t" r="r" b="b"/>
            <a:pathLst>
              <a:path w="48894" h="166369">
                <a:moveTo>
                  <a:pt x="48768" y="0"/>
                </a:moveTo>
                <a:lnTo>
                  <a:pt x="13715" y="32004"/>
                </a:lnTo>
                <a:lnTo>
                  <a:pt x="857" y="70365"/>
                </a:lnTo>
                <a:lnTo>
                  <a:pt x="0" y="83820"/>
                </a:lnTo>
                <a:lnTo>
                  <a:pt x="333" y="93606"/>
                </a:lnTo>
                <a:lnTo>
                  <a:pt x="15811" y="137350"/>
                </a:lnTo>
                <a:lnTo>
                  <a:pt x="48768" y="166116"/>
                </a:lnTo>
                <a:lnTo>
                  <a:pt x="48768" y="164592"/>
                </a:lnTo>
                <a:lnTo>
                  <a:pt x="42671" y="160020"/>
                </a:lnTo>
                <a:lnTo>
                  <a:pt x="39624" y="155448"/>
                </a:lnTo>
                <a:lnTo>
                  <a:pt x="35051" y="150876"/>
                </a:lnTo>
                <a:lnTo>
                  <a:pt x="30480" y="144780"/>
                </a:lnTo>
                <a:lnTo>
                  <a:pt x="27431" y="141732"/>
                </a:lnTo>
                <a:lnTo>
                  <a:pt x="25907" y="137160"/>
                </a:lnTo>
                <a:lnTo>
                  <a:pt x="22860" y="131064"/>
                </a:lnTo>
                <a:lnTo>
                  <a:pt x="21336" y="123444"/>
                </a:lnTo>
                <a:lnTo>
                  <a:pt x="16763" y="80772"/>
                </a:lnTo>
                <a:lnTo>
                  <a:pt x="17025" y="72532"/>
                </a:lnTo>
                <a:lnTo>
                  <a:pt x="24765" y="32385"/>
                </a:lnTo>
                <a:lnTo>
                  <a:pt x="32004" y="19812"/>
                </a:lnTo>
                <a:lnTo>
                  <a:pt x="36575" y="12192"/>
                </a:lnTo>
                <a:lnTo>
                  <a:pt x="41148" y="7620"/>
                </a:lnTo>
                <a:lnTo>
                  <a:pt x="48768" y="4572"/>
                </a:lnTo>
                <a:lnTo>
                  <a:pt x="4876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577083" y="2196083"/>
            <a:ext cx="68580" cy="86995"/>
          </a:xfrm>
          <a:custGeom>
            <a:avLst/>
            <a:gdLst/>
            <a:ahLst/>
            <a:cxnLst/>
            <a:rect l="l" t="t" r="r" b="b"/>
            <a:pathLst>
              <a:path w="68580" h="86994">
                <a:moveTo>
                  <a:pt x="9143" y="56388"/>
                </a:moveTo>
                <a:lnTo>
                  <a:pt x="6096" y="56388"/>
                </a:lnTo>
                <a:lnTo>
                  <a:pt x="0" y="86868"/>
                </a:lnTo>
                <a:lnTo>
                  <a:pt x="3048" y="86868"/>
                </a:lnTo>
                <a:lnTo>
                  <a:pt x="4572" y="83820"/>
                </a:lnTo>
                <a:lnTo>
                  <a:pt x="44704" y="83820"/>
                </a:lnTo>
                <a:lnTo>
                  <a:pt x="46736" y="82296"/>
                </a:lnTo>
                <a:lnTo>
                  <a:pt x="24384" y="82296"/>
                </a:lnTo>
                <a:lnTo>
                  <a:pt x="15240" y="76200"/>
                </a:lnTo>
                <a:lnTo>
                  <a:pt x="12192" y="71627"/>
                </a:lnTo>
                <a:lnTo>
                  <a:pt x="9143" y="65532"/>
                </a:lnTo>
                <a:lnTo>
                  <a:pt x="9143" y="56388"/>
                </a:lnTo>
                <a:close/>
              </a:path>
              <a:path w="68580" h="86994">
                <a:moveTo>
                  <a:pt x="44704" y="83820"/>
                </a:moveTo>
                <a:lnTo>
                  <a:pt x="10668" y="83820"/>
                </a:lnTo>
                <a:lnTo>
                  <a:pt x="12192" y="85344"/>
                </a:lnTo>
                <a:lnTo>
                  <a:pt x="18288" y="86868"/>
                </a:lnTo>
                <a:lnTo>
                  <a:pt x="36576" y="86868"/>
                </a:lnTo>
                <a:lnTo>
                  <a:pt x="42672" y="85344"/>
                </a:lnTo>
                <a:lnTo>
                  <a:pt x="44704" y="83820"/>
                </a:lnTo>
                <a:close/>
              </a:path>
              <a:path w="68580" h="86994">
                <a:moveTo>
                  <a:pt x="45720" y="0"/>
                </a:moveTo>
                <a:lnTo>
                  <a:pt x="36576" y="0"/>
                </a:lnTo>
                <a:lnTo>
                  <a:pt x="28956" y="3048"/>
                </a:lnTo>
                <a:lnTo>
                  <a:pt x="22860" y="7620"/>
                </a:lnTo>
                <a:lnTo>
                  <a:pt x="18288" y="10668"/>
                </a:lnTo>
                <a:lnTo>
                  <a:pt x="15240" y="16764"/>
                </a:lnTo>
                <a:lnTo>
                  <a:pt x="13716" y="24384"/>
                </a:lnTo>
                <a:lnTo>
                  <a:pt x="12192" y="30480"/>
                </a:lnTo>
                <a:lnTo>
                  <a:pt x="15240" y="36575"/>
                </a:lnTo>
                <a:lnTo>
                  <a:pt x="16764" y="41148"/>
                </a:lnTo>
                <a:lnTo>
                  <a:pt x="21336" y="44196"/>
                </a:lnTo>
                <a:lnTo>
                  <a:pt x="28956" y="48768"/>
                </a:lnTo>
                <a:lnTo>
                  <a:pt x="38100" y="53340"/>
                </a:lnTo>
                <a:lnTo>
                  <a:pt x="42672" y="56388"/>
                </a:lnTo>
                <a:lnTo>
                  <a:pt x="47243" y="65532"/>
                </a:lnTo>
                <a:lnTo>
                  <a:pt x="45720" y="70104"/>
                </a:lnTo>
                <a:lnTo>
                  <a:pt x="45720" y="73151"/>
                </a:lnTo>
                <a:lnTo>
                  <a:pt x="38100" y="80772"/>
                </a:lnTo>
                <a:lnTo>
                  <a:pt x="35052" y="82296"/>
                </a:lnTo>
                <a:lnTo>
                  <a:pt x="46736" y="82296"/>
                </a:lnTo>
                <a:lnTo>
                  <a:pt x="48768" y="80772"/>
                </a:lnTo>
                <a:lnTo>
                  <a:pt x="56388" y="76200"/>
                </a:lnTo>
                <a:lnTo>
                  <a:pt x="60960" y="70104"/>
                </a:lnTo>
                <a:lnTo>
                  <a:pt x="62484" y="62484"/>
                </a:lnTo>
                <a:lnTo>
                  <a:pt x="62460" y="55887"/>
                </a:lnTo>
                <a:lnTo>
                  <a:pt x="60007" y="49720"/>
                </a:lnTo>
                <a:lnTo>
                  <a:pt x="54983" y="43838"/>
                </a:lnTo>
                <a:lnTo>
                  <a:pt x="47243" y="38100"/>
                </a:lnTo>
                <a:lnTo>
                  <a:pt x="36576" y="32004"/>
                </a:lnTo>
                <a:lnTo>
                  <a:pt x="32004" y="30480"/>
                </a:lnTo>
                <a:lnTo>
                  <a:pt x="27432" y="27432"/>
                </a:lnTo>
                <a:lnTo>
                  <a:pt x="25908" y="25908"/>
                </a:lnTo>
                <a:lnTo>
                  <a:pt x="24384" y="22860"/>
                </a:lnTo>
                <a:lnTo>
                  <a:pt x="24384" y="19812"/>
                </a:lnTo>
                <a:lnTo>
                  <a:pt x="25908" y="15240"/>
                </a:lnTo>
                <a:lnTo>
                  <a:pt x="25908" y="13716"/>
                </a:lnTo>
                <a:lnTo>
                  <a:pt x="27432" y="10668"/>
                </a:lnTo>
                <a:lnTo>
                  <a:pt x="30480" y="9144"/>
                </a:lnTo>
                <a:lnTo>
                  <a:pt x="35052" y="7620"/>
                </a:lnTo>
                <a:lnTo>
                  <a:pt x="38100" y="6096"/>
                </a:lnTo>
                <a:lnTo>
                  <a:pt x="67296" y="6096"/>
                </a:lnTo>
                <a:lnTo>
                  <a:pt x="67617" y="4572"/>
                </a:lnTo>
                <a:lnTo>
                  <a:pt x="59436" y="4572"/>
                </a:lnTo>
                <a:lnTo>
                  <a:pt x="57912" y="3048"/>
                </a:lnTo>
                <a:lnTo>
                  <a:pt x="54864" y="3048"/>
                </a:lnTo>
                <a:lnTo>
                  <a:pt x="45720" y="0"/>
                </a:lnTo>
                <a:close/>
              </a:path>
              <a:path w="68580" h="86994">
                <a:moveTo>
                  <a:pt x="67296" y="6096"/>
                </a:moveTo>
                <a:lnTo>
                  <a:pt x="47243" y="6096"/>
                </a:lnTo>
                <a:lnTo>
                  <a:pt x="51816" y="7620"/>
                </a:lnTo>
                <a:lnTo>
                  <a:pt x="54864" y="9144"/>
                </a:lnTo>
                <a:lnTo>
                  <a:pt x="57912" y="13716"/>
                </a:lnTo>
                <a:lnTo>
                  <a:pt x="59436" y="19812"/>
                </a:lnTo>
                <a:lnTo>
                  <a:pt x="59436" y="28956"/>
                </a:lnTo>
                <a:lnTo>
                  <a:pt x="62484" y="28956"/>
                </a:lnTo>
                <a:lnTo>
                  <a:pt x="67296" y="6096"/>
                </a:lnTo>
                <a:close/>
              </a:path>
              <a:path w="68580" h="86994">
                <a:moveTo>
                  <a:pt x="68580" y="0"/>
                </a:moveTo>
                <a:lnTo>
                  <a:pt x="65532" y="0"/>
                </a:lnTo>
                <a:lnTo>
                  <a:pt x="65532" y="1524"/>
                </a:lnTo>
                <a:lnTo>
                  <a:pt x="62484" y="4572"/>
                </a:lnTo>
                <a:lnTo>
                  <a:pt x="67617" y="4572"/>
                </a:lnTo>
                <a:lnTo>
                  <a:pt x="685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398776" y="2159507"/>
            <a:ext cx="129539" cy="121920"/>
          </a:xfrm>
          <a:custGeom>
            <a:avLst/>
            <a:gdLst/>
            <a:ahLst/>
            <a:cxnLst/>
            <a:rect l="l" t="t" r="r" b="b"/>
            <a:pathLst>
              <a:path w="129539" h="121919">
                <a:moveTo>
                  <a:pt x="67056" y="117348"/>
                </a:moveTo>
                <a:lnTo>
                  <a:pt x="15240" y="117348"/>
                </a:lnTo>
                <a:lnTo>
                  <a:pt x="15240" y="121920"/>
                </a:lnTo>
                <a:lnTo>
                  <a:pt x="65531" y="121920"/>
                </a:lnTo>
                <a:lnTo>
                  <a:pt x="67056" y="117348"/>
                </a:lnTo>
                <a:close/>
              </a:path>
              <a:path w="129539" h="121919">
                <a:moveTo>
                  <a:pt x="44196" y="3048"/>
                </a:moveTo>
                <a:lnTo>
                  <a:pt x="6096" y="3048"/>
                </a:lnTo>
                <a:lnTo>
                  <a:pt x="10668" y="6096"/>
                </a:lnTo>
                <a:lnTo>
                  <a:pt x="13716" y="7620"/>
                </a:lnTo>
                <a:lnTo>
                  <a:pt x="13716" y="9144"/>
                </a:lnTo>
                <a:lnTo>
                  <a:pt x="15240" y="10668"/>
                </a:lnTo>
                <a:lnTo>
                  <a:pt x="15240" y="15240"/>
                </a:lnTo>
                <a:lnTo>
                  <a:pt x="18287" y="21336"/>
                </a:lnTo>
                <a:lnTo>
                  <a:pt x="41148" y="71627"/>
                </a:lnTo>
                <a:lnTo>
                  <a:pt x="36575" y="100584"/>
                </a:lnTo>
                <a:lnTo>
                  <a:pt x="35051" y="108203"/>
                </a:lnTo>
                <a:lnTo>
                  <a:pt x="33528" y="112775"/>
                </a:lnTo>
                <a:lnTo>
                  <a:pt x="32004" y="114300"/>
                </a:lnTo>
                <a:lnTo>
                  <a:pt x="28956" y="115824"/>
                </a:lnTo>
                <a:lnTo>
                  <a:pt x="24384" y="117348"/>
                </a:lnTo>
                <a:lnTo>
                  <a:pt x="57912" y="117348"/>
                </a:lnTo>
                <a:lnTo>
                  <a:pt x="54863" y="115824"/>
                </a:lnTo>
                <a:lnTo>
                  <a:pt x="51816" y="112775"/>
                </a:lnTo>
                <a:lnTo>
                  <a:pt x="51816" y="108203"/>
                </a:lnTo>
                <a:lnTo>
                  <a:pt x="53340" y="100584"/>
                </a:lnTo>
                <a:lnTo>
                  <a:pt x="60960" y="68580"/>
                </a:lnTo>
                <a:lnTo>
                  <a:pt x="66040" y="62484"/>
                </a:lnTo>
                <a:lnTo>
                  <a:pt x="57912" y="62484"/>
                </a:lnTo>
                <a:lnTo>
                  <a:pt x="39624" y="22860"/>
                </a:lnTo>
                <a:lnTo>
                  <a:pt x="38100" y="16764"/>
                </a:lnTo>
                <a:lnTo>
                  <a:pt x="38100" y="6096"/>
                </a:lnTo>
                <a:lnTo>
                  <a:pt x="44196" y="3048"/>
                </a:lnTo>
                <a:close/>
              </a:path>
              <a:path w="129539" h="121919">
                <a:moveTo>
                  <a:pt x="123443" y="3048"/>
                </a:moveTo>
                <a:lnTo>
                  <a:pt x="94487" y="3048"/>
                </a:lnTo>
                <a:lnTo>
                  <a:pt x="96012" y="4572"/>
                </a:lnTo>
                <a:lnTo>
                  <a:pt x="96012" y="6096"/>
                </a:lnTo>
                <a:lnTo>
                  <a:pt x="97536" y="7620"/>
                </a:lnTo>
                <a:lnTo>
                  <a:pt x="97536" y="15240"/>
                </a:lnTo>
                <a:lnTo>
                  <a:pt x="94487" y="19812"/>
                </a:lnTo>
                <a:lnTo>
                  <a:pt x="88392" y="24384"/>
                </a:lnTo>
                <a:lnTo>
                  <a:pt x="57912" y="62484"/>
                </a:lnTo>
                <a:lnTo>
                  <a:pt x="66040" y="62484"/>
                </a:lnTo>
                <a:lnTo>
                  <a:pt x="99060" y="22860"/>
                </a:lnTo>
                <a:lnTo>
                  <a:pt x="103631" y="18288"/>
                </a:lnTo>
                <a:lnTo>
                  <a:pt x="106680" y="13716"/>
                </a:lnTo>
                <a:lnTo>
                  <a:pt x="112775" y="7620"/>
                </a:lnTo>
                <a:lnTo>
                  <a:pt x="117348" y="6096"/>
                </a:lnTo>
                <a:lnTo>
                  <a:pt x="123443" y="3048"/>
                </a:lnTo>
                <a:close/>
              </a:path>
              <a:path w="129539" h="121919">
                <a:moveTo>
                  <a:pt x="53340" y="0"/>
                </a:moveTo>
                <a:lnTo>
                  <a:pt x="1524" y="0"/>
                </a:lnTo>
                <a:lnTo>
                  <a:pt x="0" y="3048"/>
                </a:lnTo>
                <a:lnTo>
                  <a:pt x="53340" y="3048"/>
                </a:lnTo>
                <a:lnTo>
                  <a:pt x="53340" y="0"/>
                </a:lnTo>
                <a:close/>
              </a:path>
              <a:path w="129539" h="121919">
                <a:moveTo>
                  <a:pt x="129540" y="0"/>
                </a:moveTo>
                <a:lnTo>
                  <a:pt x="86868" y="0"/>
                </a:lnTo>
                <a:lnTo>
                  <a:pt x="86868" y="3048"/>
                </a:lnTo>
                <a:lnTo>
                  <a:pt x="129540" y="3048"/>
                </a:lnTo>
                <a:lnTo>
                  <a:pt x="12954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033016" y="2171700"/>
            <a:ext cx="48895" cy="111760"/>
          </a:xfrm>
          <a:custGeom>
            <a:avLst/>
            <a:gdLst/>
            <a:ahLst/>
            <a:cxnLst/>
            <a:rect l="l" t="t" r="r" b="b"/>
            <a:pathLst>
              <a:path w="48894" h="111760">
                <a:moveTo>
                  <a:pt x="27431" y="33527"/>
                </a:moveTo>
                <a:lnTo>
                  <a:pt x="13715" y="33527"/>
                </a:lnTo>
                <a:lnTo>
                  <a:pt x="1523" y="88392"/>
                </a:lnTo>
                <a:lnTo>
                  <a:pt x="0" y="94488"/>
                </a:lnTo>
                <a:lnTo>
                  <a:pt x="0" y="102107"/>
                </a:lnTo>
                <a:lnTo>
                  <a:pt x="1523" y="103631"/>
                </a:lnTo>
                <a:lnTo>
                  <a:pt x="3047" y="106679"/>
                </a:lnTo>
                <a:lnTo>
                  <a:pt x="4571" y="108203"/>
                </a:lnTo>
                <a:lnTo>
                  <a:pt x="10667" y="111251"/>
                </a:lnTo>
                <a:lnTo>
                  <a:pt x="16763" y="111251"/>
                </a:lnTo>
                <a:lnTo>
                  <a:pt x="21335" y="109727"/>
                </a:lnTo>
                <a:lnTo>
                  <a:pt x="25907" y="106679"/>
                </a:lnTo>
                <a:lnTo>
                  <a:pt x="30479" y="102107"/>
                </a:lnTo>
                <a:lnTo>
                  <a:pt x="32765" y="100583"/>
                </a:lnTo>
                <a:lnTo>
                  <a:pt x="16763" y="100583"/>
                </a:lnTo>
                <a:lnTo>
                  <a:pt x="16763" y="97535"/>
                </a:lnTo>
                <a:lnTo>
                  <a:pt x="15239" y="96011"/>
                </a:lnTo>
                <a:lnTo>
                  <a:pt x="15239" y="92964"/>
                </a:lnTo>
                <a:lnTo>
                  <a:pt x="16763" y="86868"/>
                </a:lnTo>
                <a:lnTo>
                  <a:pt x="27431" y="33527"/>
                </a:lnTo>
                <a:close/>
              </a:path>
              <a:path w="48894" h="111760">
                <a:moveTo>
                  <a:pt x="38100" y="92964"/>
                </a:moveTo>
                <a:lnTo>
                  <a:pt x="33527" y="92964"/>
                </a:lnTo>
                <a:lnTo>
                  <a:pt x="32003" y="96011"/>
                </a:lnTo>
                <a:lnTo>
                  <a:pt x="28956" y="99059"/>
                </a:lnTo>
                <a:lnTo>
                  <a:pt x="25907" y="100583"/>
                </a:lnTo>
                <a:lnTo>
                  <a:pt x="32765" y="100583"/>
                </a:lnTo>
                <a:lnTo>
                  <a:pt x="35051" y="99059"/>
                </a:lnTo>
                <a:lnTo>
                  <a:pt x="38100" y="92964"/>
                </a:lnTo>
                <a:close/>
              </a:path>
              <a:path w="48894" h="111760">
                <a:moveTo>
                  <a:pt x="35051" y="0"/>
                </a:moveTo>
                <a:lnTo>
                  <a:pt x="32003" y="0"/>
                </a:lnTo>
                <a:lnTo>
                  <a:pt x="28956" y="6096"/>
                </a:lnTo>
                <a:lnTo>
                  <a:pt x="25907" y="10668"/>
                </a:lnTo>
                <a:lnTo>
                  <a:pt x="19811" y="16764"/>
                </a:lnTo>
                <a:lnTo>
                  <a:pt x="15239" y="19811"/>
                </a:lnTo>
                <a:lnTo>
                  <a:pt x="12191" y="24383"/>
                </a:lnTo>
                <a:lnTo>
                  <a:pt x="7619" y="27431"/>
                </a:lnTo>
                <a:lnTo>
                  <a:pt x="4571" y="28955"/>
                </a:lnTo>
                <a:lnTo>
                  <a:pt x="0" y="30479"/>
                </a:lnTo>
                <a:lnTo>
                  <a:pt x="0" y="33527"/>
                </a:lnTo>
                <a:lnTo>
                  <a:pt x="47243" y="33527"/>
                </a:lnTo>
                <a:lnTo>
                  <a:pt x="48767" y="27431"/>
                </a:lnTo>
                <a:lnTo>
                  <a:pt x="28956" y="27431"/>
                </a:lnTo>
                <a:lnTo>
                  <a:pt x="3505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863851" y="2199132"/>
            <a:ext cx="111760" cy="121920"/>
          </a:xfrm>
          <a:custGeom>
            <a:avLst/>
            <a:gdLst/>
            <a:ahLst/>
            <a:cxnLst/>
            <a:rect l="l" t="t" r="r" b="b"/>
            <a:pathLst>
              <a:path w="111760" h="121919">
                <a:moveTo>
                  <a:pt x="16764" y="103632"/>
                </a:moveTo>
                <a:lnTo>
                  <a:pt x="6096" y="103632"/>
                </a:lnTo>
                <a:lnTo>
                  <a:pt x="4572" y="105156"/>
                </a:lnTo>
                <a:lnTo>
                  <a:pt x="1524" y="106679"/>
                </a:lnTo>
                <a:lnTo>
                  <a:pt x="1524" y="109727"/>
                </a:lnTo>
                <a:lnTo>
                  <a:pt x="0" y="112775"/>
                </a:lnTo>
                <a:lnTo>
                  <a:pt x="0" y="117348"/>
                </a:lnTo>
                <a:lnTo>
                  <a:pt x="3048" y="118872"/>
                </a:lnTo>
                <a:lnTo>
                  <a:pt x="4572" y="120396"/>
                </a:lnTo>
                <a:lnTo>
                  <a:pt x="7620" y="121920"/>
                </a:lnTo>
                <a:lnTo>
                  <a:pt x="16764" y="121920"/>
                </a:lnTo>
                <a:lnTo>
                  <a:pt x="21336" y="120396"/>
                </a:lnTo>
                <a:lnTo>
                  <a:pt x="33528" y="111251"/>
                </a:lnTo>
                <a:lnTo>
                  <a:pt x="38100" y="106679"/>
                </a:lnTo>
                <a:lnTo>
                  <a:pt x="22860" y="106679"/>
                </a:lnTo>
                <a:lnTo>
                  <a:pt x="16764" y="103632"/>
                </a:lnTo>
                <a:close/>
              </a:path>
              <a:path w="111760" h="121919">
                <a:moveTo>
                  <a:pt x="59436" y="0"/>
                </a:moveTo>
                <a:lnTo>
                  <a:pt x="21336" y="0"/>
                </a:lnTo>
                <a:lnTo>
                  <a:pt x="19812" y="3048"/>
                </a:lnTo>
                <a:lnTo>
                  <a:pt x="22860" y="4572"/>
                </a:lnTo>
                <a:lnTo>
                  <a:pt x="24384" y="4572"/>
                </a:lnTo>
                <a:lnTo>
                  <a:pt x="28956" y="9144"/>
                </a:lnTo>
                <a:lnTo>
                  <a:pt x="30480" y="12192"/>
                </a:lnTo>
                <a:lnTo>
                  <a:pt x="30480" y="15240"/>
                </a:lnTo>
                <a:lnTo>
                  <a:pt x="32004" y="16764"/>
                </a:lnTo>
                <a:lnTo>
                  <a:pt x="47243" y="77724"/>
                </a:lnTo>
                <a:lnTo>
                  <a:pt x="39624" y="92964"/>
                </a:lnTo>
                <a:lnTo>
                  <a:pt x="33528" y="102108"/>
                </a:lnTo>
                <a:lnTo>
                  <a:pt x="27431" y="105156"/>
                </a:lnTo>
                <a:lnTo>
                  <a:pt x="25908" y="106679"/>
                </a:lnTo>
                <a:lnTo>
                  <a:pt x="38100" y="106679"/>
                </a:lnTo>
                <a:lnTo>
                  <a:pt x="39624" y="105156"/>
                </a:lnTo>
                <a:lnTo>
                  <a:pt x="44196" y="97536"/>
                </a:lnTo>
                <a:lnTo>
                  <a:pt x="66548" y="60960"/>
                </a:lnTo>
                <a:lnTo>
                  <a:pt x="59436" y="60960"/>
                </a:lnTo>
                <a:lnTo>
                  <a:pt x="47243" y="18288"/>
                </a:lnTo>
                <a:lnTo>
                  <a:pt x="45720" y="13716"/>
                </a:lnTo>
                <a:lnTo>
                  <a:pt x="45720" y="9144"/>
                </a:lnTo>
                <a:lnTo>
                  <a:pt x="47243" y="6096"/>
                </a:lnTo>
                <a:lnTo>
                  <a:pt x="48768" y="6096"/>
                </a:lnTo>
                <a:lnTo>
                  <a:pt x="50292" y="4572"/>
                </a:lnTo>
                <a:lnTo>
                  <a:pt x="53340" y="3048"/>
                </a:lnTo>
                <a:lnTo>
                  <a:pt x="57912" y="3048"/>
                </a:lnTo>
                <a:lnTo>
                  <a:pt x="59436" y="0"/>
                </a:lnTo>
                <a:close/>
              </a:path>
              <a:path w="111760" h="121919">
                <a:moveTo>
                  <a:pt x="103631" y="4572"/>
                </a:moveTo>
                <a:lnTo>
                  <a:pt x="89916" y="4572"/>
                </a:lnTo>
                <a:lnTo>
                  <a:pt x="91440" y="6096"/>
                </a:lnTo>
                <a:lnTo>
                  <a:pt x="91440" y="7620"/>
                </a:lnTo>
                <a:lnTo>
                  <a:pt x="89916" y="9144"/>
                </a:lnTo>
                <a:lnTo>
                  <a:pt x="89916" y="12192"/>
                </a:lnTo>
                <a:lnTo>
                  <a:pt x="86868" y="15240"/>
                </a:lnTo>
                <a:lnTo>
                  <a:pt x="59436" y="60960"/>
                </a:lnTo>
                <a:lnTo>
                  <a:pt x="66548" y="60960"/>
                </a:lnTo>
                <a:lnTo>
                  <a:pt x="94487" y="15240"/>
                </a:lnTo>
                <a:lnTo>
                  <a:pt x="97536" y="10668"/>
                </a:lnTo>
                <a:lnTo>
                  <a:pt x="99060" y="9144"/>
                </a:lnTo>
                <a:lnTo>
                  <a:pt x="99060" y="7620"/>
                </a:lnTo>
                <a:lnTo>
                  <a:pt x="100584" y="6096"/>
                </a:lnTo>
                <a:lnTo>
                  <a:pt x="103631" y="6096"/>
                </a:lnTo>
                <a:lnTo>
                  <a:pt x="103631" y="4572"/>
                </a:lnTo>
                <a:close/>
              </a:path>
              <a:path w="111760" h="121919">
                <a:moveTo>
                  <a:pt x="108204" y="3048"/>
                </a:moveTo>
                <a:lnTo>
                  <a:pt x="88392" y="3048"/>
                </a:lnTo>
                <a:lnTo>
                  <a:pt x="88392" y="4572"/>
                </a:lnTo>
                <a:lnTo>
                  <a:pt x="105156" y="4572"/>
                </a:lnTo>
                <a:lnTo>
                  <a:pt x="108204" y="3048"/>
                </a:lnTo>
                <a:close/>
              </a:path>
              <a:path w="111760" h="121919">
                <a:moveTo>
                  <a:pt x="111252" y="0"/>
                </a:moveTo>
                <a:lnTo>
                  <a:pt x="83820" y="0"/>
                </a:lnTo>
                <a:lnTo>
                  <a:pt x="83820" y="3048"/>
                </a:lnTo>
                <a:lnTo>
                  <a:pt x="109728" y="3048"/>
                </a:lnTo>
                <a:lnTo>
                  <a:pt x="11125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656588" y="2144267"/>
            <a:ext cx="121919" cy="14020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796795" y="2453639"/>
            <a:ext cx="50800" cy="213360"/>
          </a:xfrm>
          <a:custGeom>
            <a:avLst/>
            <a:gdLst/>
            <a:ahLst/>
            <a:cxnLst/>
            <a:rect l="l" t="t" r="r" b="b"/>
            <a:pathLst>
              <a:path w="50800" h="213360">
                <a:moveTo>
                  <a:pt x="50292" y="0"/>
                </a:moveTo>
                <a:lnTo>
                  <a:pt x="20383" y="29336"/>
                </a:lnTo>
                <a:lnTo>
                  <a:pt x="18287" y="45719"/>
                </a:lnTo>
                <a:lnTo>
                  <a:pt x="18287" y="56387"/>
                </a:lnTo>
                <a:lnTo>
                  <a:pt x="21336" y="71627"/>
                </a:lnTo>
                <a:lnTo>
                  <a:pt x="21336" y="85343"/>
                </a:lnTo>
                <a:lnTo>
                  <a:pt x="19812" y="91439"/>
                </a:lnTo>
                <a:lnTo>
                  <a:pt x="12192" y="99059"/>
                </a:lnTo>
                <a:lnTo>
                  <a:pt x="7620" y="102107"/>
                </a:lnTo>
                <a:lnTo>
                  <a:pt x="0" y="103631"/>
                </a:lnTo>
                <a:lnTo>
                  <a:pt x="0" y="109727"/>
                </a:lnTo>
                <a:lnTo>
                  <a:pt x="7620" y="111251"/>
                </a:lnTo>
                <a:lnTo>
                  <a:pt x="13716" y="114300"/>
                </a:lnTo>
                <a:lnTo>
                  <a:pt x="21336" y="121919"/>
                </a:lnTo>
                <a:lnTo>
                  <a:pt x="21336" y="141731"/>
                </a:lnTo>
                <a:lnTo>
                  <a:pt x="19812" y="150875"/>
                </a:lnTo>
                <a:lnTo>
                  <a:pt x="18287" y="158495"/>
                </a:lnTo>
                <a:lnTo>
                  <a:pt x="18395" y="170687"/>
                </a:lnTo>
                <a:lnTo>
                  <a:pt x="37528" y="208597"/>
                </a:lnTo>
                <a:lnTo>
                  <a:pt x="50292" y="213359"/>
                </a:lnTo>
                <a:lnTo>
                  <a:pt x="50292" y="208787"/>
                </a:lnTo>
                <a:lnTo>
                  <a:pt x="44196" y="208787"/>
                </a:lnTo>
                <a:lnTo>
                  <a:pt x="35052" y="199643"/>
                </a:lnTo>
                <a:lnTo>
                  <a:pt x="32004" y="193548"/>
                </a:lnTo>
                <a:lnTo>
                  <a:pt x="30480" y="187451"/>
                </a:lnTo>
                <a:lnTo>
                  <a:pt x="30480" y="170687"/>
                </a:lnTo>
                <a:lnTo>
                  <a:pt x="33528" y="155448"/>
                </a:lnTo>
                <a:lnTo>
                  <a:pt x="33528" y="138683"/>
                </a:lnTo>
                <a:lnTo>
                  <a:pt x="32004" y="131063"/>
                </a:lnTo>
                <a:lnTo>
                  <a:pt x="27431" y="123443"/>
                </a:lnTo>
                <a:lnTo>
                  <a:pt x="18287" y="111251"/>
                </a:lnTo>
                <a:lnTo>
                  <a:pt x="9143" y="106679"/>
                </a:lnTo>
                <a:lnTo>
                  <a:pt x="16764" y="102107"/>
                </a:lnTo>
                <a:lnTo>
                  <a:pt x="22860" y="96011"/>
                </a:lnTo>
                <a:lnTo>
                  <a:pt x="27431" y="89915"/>
                </a:lnTo>
                <a:lnTo>
                  <a:pt x="32004" y="82295"/>
                </a:lnTo>
                <a:lnTo>
                  <a:pt x="33528" y="74675"/>
                </a:lnTo>
                <a:lnTo>
                  <a:pt x="33528" y="56387"/>
                </a:lnTo>
                <a:lnTo>
                  <a:pt x="32004" y="48767"/>
                </a:lnTo>
                <a:lnTo>
                  <a:pt x="30480" y="42671"/>
                </a:lnTo>
                <a:lnTo>
                  <a:pt x="30480" y="25907"/>
                </a:lnTo>
                <a:lnTo>
                  <a:pt x="32004" y="19811"/>
                </a:lnTo>
                <a:lnTo>
                  <a:pt x="35052" y="13715"/>
                </a:lnTo>
                <a:lnTo>
                  <a:pt x="44196" y="4571"/>
                </a:lnTo>
                <a:lnTo>
                  <a:pt x="50292" y="3048"/>
                </a:lnTo>
                <a:lnTo>
                  <a:pt x="5029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191511" y="2453639"/>
            <a:ext cx="48895" cy="213360"/>
          </a:xfrm>
          <a:custGeom>
            <a:avLst/>
            <a:gdLst/>
            <a:ahLst/>
            <a:cxnLst/>
            <a:rect l="l" t="t" r="r" b="b"/>
            <a:pathLst>
              <a:path w="48894" h="213360">
                <a:moveTo>
                  <a:pt x="0" y="0"/>
                </a:moveTo>
                <a:lnTo>
                  <a:pt x="0" y="3048"/>
                </a:lnTo>
                <a:lnTo>
                  <a:pt x="7619" y="6095"/>
                </a:lnTo>
                <a:lnTo>
                  <a:pt x="12192" y="9143"/>
                </a:lnTo>
                <a:lnTo>
                  <a:pt x="16763" y="15239"/>
                </a:lnTo>
                <a:lnTo>
                  <a:pt x="18287" y="19811"/>
                </a:lnTo>
                <a:lnTo>
                  <a:pt x="19812" y="25907"/>
                </a:lnTo>
                <a:lnTo>
                  <a:pt x="19812" y="42671"/>
                </a:lnTo>
                <a:lnTo>
                  <a:pt x="18287" y="48767"/>
                </a:lnTo>
                <a:lnTo>
                  <a:pt x="16763" y="57911"/>
                </a:lnTo>
                <a:lnTo>
                  <a:pt x="16763" y="74675"/>
                </a:lnTo>
                <a:lnTo>
                  <a:pt x="18287" y="83819"/>
                </a:lnTo>
                <a:lnTo>
                  <a:pt x="27431" y="96011"/>
                </a:lnTo>
                <a:lnTo>
                  <a:pt x="33527" y="102107"/>
                </a:lnTo>
                <a:lnTo>
                  <a:pt x="41148" y="106679"/>
                </a:lnTo>
                <a:lnTo>
                  <a:pt x="33527" y="111251"/>
                </a:lnTo>
                <a:lnTo>
                  <a:pt x="27431" y="117348"/>
                </a:lnTo>
                <a:lnTo>
                  <a:pt x="22860" y="123443"/>
                </a:lnTo>
                <a:lnTo>
                  <a:pt x="18287" y="131063"/>
                </a:lnTo>
                <a:lnTo>
                  <a:pt x="16763" y="138683"/>
                </a:lnTo>
                <a:lnTo>
                  <a:pt x="16763" y="156971"/>
                </a:lnTo>
                <a:lnTo>
                  <a:pt x="18287" y="163067"/>
                </a:lnTo>
                <a:lnTo>
                  <a:pt x="19812" y="170687"/>
                </a:lnTo>
                <a:lnTo>
                  <a:pt x="19812" y="187451"/>
                </a:lnTo>
                <a:lnTo>
                  <a:pt x="18287" y="195071"/>
                </a:lnTo>
                <a:lnTo>
                  <a:pt x="15239" y="199643"/>
                </a:lnTo>
                <a:lnTo>
                  <a:pt x="12192" y="205739"/>
                </a:lnTo>
                <a:lnTo>
                  <a:pt x="6095" y="208787"/>
                </a:lnTo>
                <a:lnTo>
                  <a:pt x="0" y="208787"/>
                </a:lnTo>
                <a:lnTo>
                  <a:pt x="0" y="213359"/>
                </a:lnTo>
                <a:lnTo>
                  <a:pt x="31242" y="184213"/>
                </a:lnTo>
                <a:lnTo>
                  <a:pt x="33527" y="158495"/>
                </a:lnTo>
                <a:lnTo>
                  <a:pt x="32004" y="149351"/>
                </a:lnTo>
                <a:lnTo>
                  <a:pt x="30480" y="141731"/>
                </a:lnTo>
                <a:lnTo>
                  <a:pt x="28956" y="137159"/>
                </a:lnTo>
                <a:lnTo>
                  <a:pt x="28956" y="128015"/>
                </a:lnTo>
                <a:lnTo>
                  <a:pt x="30480" y="121919"/>
                </a:lnTo>
                <a:lnTo>
                  <a:pt x="38100" y="114300"/>
                </a:lnTo>
                <a:lnTo>
                  <a:pt x="42671" y="111251"/>
                </a:lnTo>
                <a:lnTo>
                  <a:pt x="48768" y="109727"/>
                </a:lnTo>
                <a:lnTo>
                  <a:pt x="48768" y="103631"/>
                </a:lnTo>
                <a:lnTo>
                  <a:pt x="42671" y="102107"/>
                </a:lnTo>
                <a:lnTo>
                  <a:pt x="38100" y="99059"/>
                </a:lnTo>
                <a:lnTo>
                  <a:pt x="35051" y="94487"/>
                </a:lnTo>
                <a:lnTo>
                  <a:pt x="30480" y="91439"/>
                </a:lnTo>
                <a:lnTo>
                  <a:pt x="28956" y="85343"/>
                </a:lnTo>
                <a:lnTo>
                  <a:pt x="28956" y="76200"/>
                </a:lnTo>
                <a:lnTo>
                  <a:pt x="30480" y="71627"/>
                </a:lnTo>
                <a:lnTo>
                  <a:pt x="32004" y="64007"/>
                </a:lnTo>
                <a:lnTo>
                  <a:pt x="33527" y="54863"/>
                </a:lnTo>
                <a:lnTo>
                  <a:pt x="33415" y="42671"/>
                </a:lnTo>
                <a:lnTo>
                  <a:pt x="32956" y="36456"/>
                </a:lnTo>
                <a:lnTo>
                  <a:pt x="7238" y="173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270503" y="2488692"/>
            <a:ext cx="48895" cy="167640"/>
          </a:xfrm>
          <a:custGeom>
            <a:avLst/>
            <a:gdLst/>
            <a:ahLst/>
            <a:cxnLst/>
            <a:rect l="l" t="t" r="r" b="b"/>
            <a:pathLst>
              <a:path w="48895" h="167639">
                <a:moveTo>
                  <a:pt x="0" y="0"/>
                </a:moveTo>
                <a:lnTo>
                  <a:pt x="0" y="4572"/>
                </a:lnTo>
                <a:lnTo>
                  <a:pt x="6096" y="7619"/>
                </a:lnTo>
                <a:lnTo>
                  <a:pt x="10668" y="13715"/>
                </a:lnTo>
                <a:lnTo>
                  <a:pt x="18287" y="21335"/>
                </a:lnTo>
                <a:lnTo>
                  <a:pt x="21336" y="25907"/>
                </a:lnTo>
                <a:lnTo>
                  <a:pt x="22860" y="32003"/>
                </a:lnTo>
                <a:lnTo>
                  <a:pt x="25908" y="36575"/>
                </a:lnTo>
                <a:lnTo>
                  <a:pt x="27432" y="42672"/>
                </a:lnTo>
                <a:lnTo>
                  <a:pt x="28956" y="51815"/>
                </a:lnTo>
                <a:lnTo>
                  <a:pt x="30718" y="59197"/>
                </a:lnTo>
                <a:lnTo>
                  <a:pt x="31623" y="67436"/>
                </a:lnTo>
                <a:lnTo>
                  <a:pt x="31956" y="76247"/>
                </a:lnTo>
                <a:lnTo>
                  <a:pt x="32004" y="85343"/>
                </a:lnTo>
                <a:lnTo>
                  <a:pt x="31742" y="95107"/>
                </a:lnTo>
                <a:lnTo>
                  <a:pt x="24003" y="135254"/>
                </a:lnTo>
                <a:lnTo>
                  <a:pt x="16763" y="147827"/>
                </a:lnTo>
                <a:lnTo>
                  <a:pt x="13716" y="153924"/>
                </a:lnTo>
                <a:lnTo>
                  <a:pt x="7620" y="160019"/>
                </a:lnTo>
                <a:lnTo>
                  <a:pt x="0" y="164591"/>
                </a:lnTo>
                <a:lnTo>
                  <a:pt x="0" y="167639"/>
                </a:lnTo>
                <a:lnTo>
                  <a:pt x="36575" y="134111"/>
                </a:lnTo>
                <a:lnTo>
                  <a:pt x="47934" y="96607"/>
                </a:lnTo>
                <a:lnTo>
                  <a:pt x="48768" y="82296"/>
                </a:lnTo>
                <a:lnTo>
                  <a:pt x="48458" y="73390"/>
                </a:lnTo>
                <a:lnTo>
                  <a:pt x="33909" y="30098"/>
                </a:lnTo>
                <a:lnTo>
                  <a:pt x="17359" y="11572"/>
                </a:lnTo>
                <a:lnTo>
                  <a:pt x="12001" y="7619"/>
                </a:lnTo>
                <a:lnTo>
                  <a:pt x="6357" y="366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180588" y="2491739"/>
            <a:ext cx="79375" cy="127000"/>
          </a:xfrm>
          <a:custGeom>
            <a:avLst/>
            <a:gdLst/>
            <a:ahLst/>
            <a:cxnLst/>
            <a:rect l="l" t="t" r="r" b="b"/>
            <a:pathLst>
              <a:path w="79375" h="127000">
                <a:moveTo>
                  <a:pt x="39624" y="0"/>
                </a:moveTo>
                <a:lnTo>
                  <a:pt x="35051" y="0"/>
                </a:lnTo>
                <a:lnTo>
                  <a:pt x="22860" y="6095"/>
                </a:lnTo>
                <a:lnTo>
                  <a:pt x="1333" y="45338"/>
                </a:lnTo>
                <a:lnTo>
                  <a:pt x="0" y="64007"/>
                </a:lnTo>
                <a:lnTo>
                  <a:pt x="595" y="76033"/>
                </a:lnTo>
                <a:lnTo>
                  <a:pt x="16025" y="115562"/>
                </a:lnTo>
                <a:lnTo>
                  <a:pt x="38100" y="126491"/>
                </a:lnTo>
                <a:lnTo>
                  <a:pt x="44195" y="126491"/>
                </a:lnTo>
                <a:lnTo>
                  <a:pt x="51816" y="124967"/>
                </a:lnTo>
                <a:lnTo>
                  <a:pt x="55880" y="121919"/>
                </a:lnTo>
                <a:lnTo>
                  <a:pt x="33528" y="121919"/>
                </a:lnTo>
                <a:lnTo>
                  <a:pt x="27431" y="117348"/>
                </a:lnTo>
                <a:lnTo>
                  <a:pt x="24384" y="108203"/>
                </a:lnTo>
                <a:lnTo>
                  <a:pt x="21264" y="99631"/>
                </a:lnTo>
                <a:lnTo>
                  <a:pt x="18859" y="89915"/>
                </a:lnTo>
                <a:lnTo>
                  <a:pt x="17311" y="79057"/>
                </a:lnTo>
                <a:lnTo>
                  <a:pt x="16984" y="71889"/>
                </a:lnTo>
                <a:lnTo>
                  <a:pt x="17025" y="59054"/>
                </a:lnTo>
                <a:lnTo>
                  <a:pt x="23241" y="21145"/>
                </a:lnTo>
                <a:lnTo>
                  <a:pt x="32004" y="9143"/>
                </a:lnTo>
                <a:lnTo>
                  <a:pt x="35051" y="6095"/>
                </a:lnTo>
                <a:lnTo>
                  <a:pt x="56229" y="6095"/>
                </a:lnTo>
                <a:lnTo>
                  <a:pt x="53149" y="4000"/>
                </a:lnTo>
                <a:lnTo>
                  <a:pt x="46458" y="1071"/>
                </a:lnTo>
                <a:lnTo>
                  <a:pt x="39624" y="0"/>
                </a:lnTo>
                <a:close/>
              </a:path>
              <a:path w="79375" h="127000">
                <a:moveTo>
                  <a:pt x="56229" y="6095"/>
                </a:moveTo>
                <a:lnTo>
                  <a:pt x="42672" y="6095"/>
                </a:lnTo>
                <a:lnTo>
                  <a:pt x="48768" y="9143"/>
                </a:lnTo>
                <a:lnTo>
                  <a:pt x="51816" y="12191"/>
                </a:lnTo>
                <a:lnTo>
                  <a:pt x="60775" y="51053"/>
                </a:lnTo>
                <a:lnTo>
                  <a:pt x="60874" y="62483"/>
                </a:lnTo>
                <a:lnTo>
                  <a:pt x="60698" y="71889"/>
                </a:lnTo>
                <a:lnTo>
                  <a:pt x="53339" y="114300"/>
                </a:lnTo>
                <a:lnTo>
                  <a:pt x="48768" y="117348"/>
                </a:lnTo>
                <a:lnTo>
                  <a:pt x="45719" y="120395"/>
                </a:lnTo>
                <a:lnTo>
                  <a:pt x="42672" y="121919"/>
                </a:lnTo>
                <a:lnTo>
                  <a:pt x="55880" y="121919"/>
                </a:lnTo>
                <a:lnTo>
                  <a:pt x="77914" y="82486"/>
                </a:lnTo>
                <a:lnTo>
                  <a:pt x="79248" y="62483"/>
                </a:lnTo>
                <a:lnTo>
                  <a:pt x="78390" y="48434"/>
                </a:lnTo>
                <a:lnTo>
                  <a:pt x="75819" y="35813"/>
                </a:lnTo>
                <a:lnTo>
                  <a:pt x="71532" y="24336"/>
                </a:lnTo>
                <a:lnTo>
                  <a:pt x="65531" y="13715"/>
                </a:lnTo>
                <a:lnTo>
                  <a:pt x="59555" y="8358"/>
                </a:lnTo>
                <a:lnTo>
                  <a:pt x="56229" y="609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118104" y="2488692"/>
            <a:ext cx="50800" cy="167640"/>
          </a:xfrm>
          <a:custGeom>
            <a:avLst/>
            <a:gdLst/>
            <a:ahLst/>
            <a:cxnLst/>
            <a:rect l="l" t="t" r="r" b="b"/>
            <a:pathLst>
              <a:path w="50800" h="167639">
                <a:moveTo>
                  <a:pt x="50291" y="0"/>
                </a:moveTo>
                <a:lnTo>
                  <a:pt x="13715" y="33527"/>
                </a:lnTo>
                <a:lnTo>
                  <a:pt x="857" y="70389"/>
                </a:lnTo>
                <a:lnTo>
                  <a:pt x="0" y="83819"/>
                </a:lnTo>
                <a:lnTo>
                  <a:pt x="523" y="92963"/>
                </a:lnTo>
                <a:lnTo>
                  <a:pt x="15049" y="137350"/>
                </a:lnTo>
                <a:lnTo>
                  <a:pt x="27431" y="150875"/>
                </a:lnTo>
                <a:lnTo>
                  <a:pt x="31676" y="155448"/>
                </a:lnTo>
                <a:lnTo>
                  <a:pt x="37147" y="159829"/>
                </a:lnTo>
                <a:lnTo>
                  <a:pt x="43505" y="163949"/>
                </a:lnTo>
                <a:lnTo>
                  <a:pt x="50291" y="167639"/>
                </a:lnTo>
                <a:lnTo>
                  <a:pt x="50291" y="164591"/>
                </a:lnTo>
                <a:lnTo>
                  <a:pt x="38084" y="155424"/>
                </a:lnTo>
                <a:lnTo>
                  <a:pt x="35051" y="150875"/>
                </a:lnTo>
                <a:lnTo>
                  <a:pt x="30479" y="146303"/>
                </a:lnTo>
                <a:lnTo>
                  <a:pt x="28956" y="141731"/>
                </a:lnTo>
                <a:lnTo>
                  <a:pt x="25907" y="135635"/>
                </a:lnTo>
                <a:lnTo>
                  <a:pt x="24383" y="131063"/>
                </a:lnTo>
                <a:lnTo>
                  <a:pt x="21335" y="124967"/>
                </a:lnTo>
                <a:lnTo>
                  <a:pt x="19812" y="115824"/>
                </a:lnTo>
                <a:lnTo>
                  <a:pt x="18692" y="107799"/>
                </a:lnTo>
                <a:lnTo>
                  <a:pt x="17716" y="99631"/>
                </a:lnTo>
                <a:lnTo>
                  <a:pt x="17025" y="91178"/>
                </a:lnTo>
                <a:lnTo>
                  <a:pt x="16763" y="82296"/>
                </a:lnTo>
                <a:lnTo>
                  <a:pt x="17049" y="73390"/>
                </a:lnTo>
                <a:lnTo>
                  <a:pt x="17906" y="64770"/>
                </a:lnTo>
                <a:lnTo>
                  <a:pt x="19335" y="56149"/>
                </a:lnTo>
                <a:lnTo>
                  <a:pt x="21335" y="47243"/>
                </a:lnTo>
                <a:lnTo>
                  <a:pt x="22979" y="39528"/>
                </a:lnTo>
                <a:lnTo>
                  <a:pt x="50291" y="4572"/>
                </a:lnTo>
                <a:lnTo>
                  <a:pt x="5029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778251" y="2488692"/>
            <a:ext cx="48895" cy="167640"/>
          </a:xfrm>
          <a:custGeom>
            <a:avLst/>
            <a:gdLst/>
            <a:ahLst/>
            <a:cxnLst/>
            <a:rect l="l" t="t" r="r" b="b"/>
            <a:pathLst>
              <a:path w="48894" h="167639">
                <a:moveTo>
                  <a:pt x="0" y="0"/>
                </a:moveTo>
                <a:lnTo>
                  <a:pt x="0" y="4572"/>
                </a:lnTo>
                <a:lnTo>
                  <a:pt x="4572" y="7619"/>
                </a:lnTo>
                <a:lnTo>
                  <a:pt x="18287" y="21335"/>
                </a:lnTo>
                <a:lnTo>
                  <a:pt x="21336" y="25907"/>
                </a:lnTo>
                <a:lnTo>
                  <a:pt x="24384" y="32003"/>
                </a:lnTo>
                <a:lnTo>
                  <a:pt x="24384" y="36575"/>
                </a:lnTo>
                <a:lnTo>
                  <a:pt x="25908" y="42672"/>
                </a:lnTo>
                <a:lnTo>
                  <a:pt x="32004" y="85343"/>
                </a:lnTo>
                <a:lnTo>
                  <a:pt x="31718" y="95107"/>
                </a:lnTo>
                <a:lnTo>
                  <a:pt x="30861" y="104012"/>
                </a:lnTo>
                <a:lnTo>
                  <a:pt x="29432" y="112347"/>
                </a:lnTo>
                <a:lnTo>
                  <a:pt x="27431" y="120396"/>
                </a:lnTo>
                <a:lnTo>
                  <a:pt x="26003" y="128111"/>
                </a:lnTo>
                <a:lnTo>
                  <a:pt x="0" y="164591"/>
                </a:lnTo>
                <a:lnTo>
                  <a:pt x="0" y="167639"/>
                </a:lnTo>
                <a:lnTo>
                  <a:pt x="35052" y="134111"/>
                </a:lnTo>
                <a:lnTo>
                  <a:pt x="48125" y="96607"/>
                </a:lnTo>
                <a:lnTo>
                  <a:pt x="48768" y="82296"/>
                </a:lnTo>
                <a:lnTo>
                  <a:pt x="48458" y="73390"/>
                </a:lnTo>
                <a:lnTo>
                  <a:pt x="33908" y="30098"/>
                </a:lnTo>
                <a:lnTo>
                  <a:pt x="5929" y="366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633472" y="2488692"/>
            <a:ext cx="50800" cy="167640"/>
          </a:xfrm>
          <a:custGeom>
            <a:avLst/>
            <a:gdLst/>
            <a:ahLst/>
            <a:cxnLst/>
            <a:rect l="l" t="t" r="r" b="b"/>
            <a:pathLst>
              <a:path w="50800" h="167639">
                <a:moveTo>
                  <a:pt x="50291" y="0"/>
                </a:moveTo>
                <a:lnTo>
                  <a:pt x="13715" y="33527"/>
                </a:lnTo>
                <a:lnTo>
                  <a:pt x="857" y="70389"/>
                </a:lnTo>
                <a:lnTo>
                  <a:pt x="0" y="83819"/>
                </a:lnTo>
                <a:lnTo>
                  <a:pt x="547" y="92963"/>
                </a:lnTo>
                <a:lnTo>
                  <a:pt x="15239" y="137350"/>
                </a:lnTo>
                <a:lnTo>
                  <a:pt x="27431" y="150875"/>
                </a:lnTo>
                <a:lnTo>
                  <a:pt x="31676" y="155448"/>
                </a:lnTo>
                <a:lnTo>
                  <a:pt x="37147" y="159829"/>
                </a:lnTo>
                <a:lnTo>
                  <a:pt x="43505" y="163949"/>
                </a:lnTo>
                <a:lnTo>
                  <a:pt x="50291" y="167639"/>
                </a:lnTo>
                <a:lnTo>
                  <a:pt x="50291" y="164591"/>
                </a:lnTo>
                <a:lnTo>
                  <a:pt x="38084" y="155424"/>
                </a:lnTo>
                <a:lnTo>
                  <a:pt x="28955" y="141731"/>
                </a:lnTo>
                <a:lnTo>
                  <a:pt x="25907" y="135635"/>
                </a:lnTo>
                <a:lnTo>
                  <a:pt x="24383" y="131063"/>
                </a:lnTo>
                <a:lnTo>
                  <a:pt x="22859" y="124967"/>
                </a:lnTo>
                <a:lnTo>
                  <a:pt x="19811" y="115824"/>
                </a:lnTo>
                <a:lnTo>
                  <a:pt x="18692" y="107799"/>
                </a:lnTo>
                <a:lnTo>
                  <a:pt x="17716" y="99631"/>
                </a:lnTo>
                <a:lnTo>
                  <a:pt x="17025" y="91178"/>
                </a:lnTo>
                <a:lnTo>
                  <a:pt x="16763" y="82296"/>
                </a:lnTo>
                <a:lnTo>
                  <a:pt x="17049" y="73390"/>
                </a:lnTo>
                <a:lnTo>
                  <a:pt x="17906" y="64770"/>
                </a:lnTo>
                <a:lnTo>
                  <a:pt x="19335" y="56149"/>
                </a:lnTo>
                <a:lnTo>
                  <a:pt x="21335" y="47243"/>
                </a:lnTo>
                <a:lnTo>
                  <a:pt x="23002" y="39528"/>
                </a:lnTo>
                <a:lnTo>
                  <a:pt x="50291" y="4572"/>
                </a:lnTo>
                <a:lnTo>
                  <a:pt x="5029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2122932" y="2488692"/>
            <a:ext cx="50800" cy="167640"/>
          </a:xfrm>
          <a:custGeom>
            <a:avLst/>
            <a:gdLst/>
            <a:ahLst/>
            <a:cxnLst/>
            <a:rect l="l" t="t" r="r" b="b"/>
            <a:pathLst>
              <a:path w="50800" h="167639">
                <a:moveTo>
                  <a:pt x="0" y="0"/>
                </a:moveTo>
                <a:lnTo>
                  <a:pt x="0" y="4572"/>
                </a:lnTo>
                <a:lnTo>
                  <a:pt x="6095" y="7619"/>
                </a:lnTo>
                <a:lnTo>
                  <a:pt x="15240" y="16763"/>
                </a:lnTo>
                <a:lnTo>
                  <a:pt x="28956" y="51815"/>
                </a:lnTo>
                <a:lnTo>
                  <a:pt x="30956" y="59197"/>
                </a:lnTo>
                <a:lnTo>
                  <a:pt x="32385" y="67436"/>
                </a:lnTo>
                <a:lnTo>
                  <a:pt x="33242" y="76247"/>
                </a:lnTo>
                <a:lnTo>
                  <a:pt x="33528" y="85343"/>
                </a:lnTo>
                <a:lnTo>
                  <a:pt x="33242" y="95107"/>
                </a:lnTo>
                <a:lnTo>
                  <a:pt x="24193" y="135254"/>
                </a:lnTo>
                <a:lnTo>
                  <a:pt x="0" y="164591"/>
                </a:lnTo>
                <a:lnTo>
                  <a:pt x="0" y="167639"/>
                </a:lnTo>
                <a:lnTo>
                  <a:pt x="36575" y="134111"/>
                </a:lnTo>
                <a:lnTo>
                  <a:pt x="49434" y="96607"/>
                </a:lnTo>
                <a:lnTo>
                  <a:pt x="50292" y="82296"/>
                </a:lnTo>
                <a:lnTo>
                  <a:pt x="49744" y="73390"/>
                </a:lnTo>
                <a:lnTo>
                  <a:pt x="35051" y="30098"/>
                </a:lnTo>
                <a:lnTo>
                  <a:pt x="6572" y="366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2002535" y="2488692"/>
            <a:ext cx="48895" cy="167640"/>
          </a:xfrm>
          <a:custGeom>
            <a:avLst/>
            <a:gdLst/>
            <a:ahLst/>
            <a:cxnLst/>
            <a:rect l="l" t="t" r="r" b="b"/>
            <a:pathLst>
              <a:path w="48894" h="167639">
                <a:moveTo>
                  <a:pt x="48768" y="0"/>
                </a:moveTo>
                <a:lnTo>
                  <a:pt x="13715" y="33527"/>
                </a:lnTo>
                <a:lnTo>
                  <a:pt x="857" y="70389"/>
                </a:lnTo>
                <a:lnTo>
                  <a:pt x="0" y="83819"/>
                </a:lnTo>
                <a:lnTo>
                  <a:pt x="333" y="92963"/>
                </a:lnTo>
                <a:lnTo>
                  <a:pt x="16382" y="137350"/>
                </a:lnTo>
                <a:lnTo>
                  <a:pt x="48768" y="167639"/>
                </a:lnTo>
                <a:lnTo>
                  <a:pt x="48768" y="164591"/>
                </a:lnTo>
                <a:lnTo>
                  <a:pt x="35051" y="150875"/>
                </a:lnTo>
                <a:lnTo>
                  <a:pt x="32003" y="146303"/>
                </a:lnTo>
                <a:lnTo>
                  <a:pt x="27431" y="141731"/>
                </a:lnTo>
                <a:lnTo>
                  <a:pt x="25907" y="135635"/>
                </a:lnTo>
                <a:lnTo>
                  <a:pt x="22859" y="131063"/>
                </a:lnTo>
                <a:lnTo>
                  <a:pt x="22859" y="124967"/>
                </a:lnTo>
                <a:lnTo>
                  <a:pt x="21336" y="115824"/>
                </a:lnTo>
                <a:lnTo>
                  <a:pt x="20216" y="107799"/>
                </a:lnTo>
                <a:lnTo>
                  <a:pt x="19240" y="99631"/>
                </a:lnTo>
                <a:lnTo>
                  <a:pt x="18549" y="91178"/>
                </a:lnTo>
                <a:lnTo>
                  <a:pt x="18287" y="82296"/>
                </a:lnTo>
                <a:lnTo>
                  <a:pt x="18549" y="73390"/>
                </a:lnTo>
                <a:lnTo>
                  <a:pt x="24955" y="32384"/>
                </a:lnTo>
                <a:lnTo>
                  <a:pt x="48768" y="4572"/>
                </a:lnTo>
                <a:lnTo>
                  <a:pt x="4876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3019044" y="2534411"/>
            <a:ext cx="109855" cy="121920"/>
          </a:xfrm>
          <a:custGeom>
            <a:avLst/>
            <a:gdLst/>
            <a:ahLst/>
            <a:cxnLst/>
            <a:rect l="l" t="t" r="r" b="b"/>
            <a:pathLst>
              <a:path w="109855" h="121919">
                <a:moveTo>
                  <a:pt x="21336" y="105156"/>
                </a:moveTo>
                <a:lnTo>
                  <a:pt x="4572" y="105156"/>
                </a:lnTo>
                <a:lnTo>
                  <a:pt x="3048" y="106680"/>
                </a:lnTo>
                <a:lnTo>
                  <a:pt x="1524" y="109728"/>
                </a:lnTo>
                <a:lnTo>
                  <a:pt x="1524" y="111252"/>
                </a:lnTo>
                <a:lnTo>
                  <a:pt x="0" y="114300"/>
                </a:lnTo>
                <a:lnTo>
                  <a:pt x="1524" y="117348"/>
                </a:lnTo>
                <a:lnTo>
                  <a:pt x="3048" y="118872"/>
                </a:lnTo>
                <a:lnTo>
                  <a:pt x="4572" y="121920"/>
                </a:lnTo>
                <a:lnTo>
                  <a:pt x="15239" y="121920"/>
                </a:lnTo>
                <a:lnTo>
                  <a:pt x="21336" y="120396"/>
                </a:lnTo>
                <a:lnTo>
                  <a:pt x="33528" y="111252"/>
                </a:lnTo>
                <a:lnTo>
                  <a:pt x="36956" y="106680"/>
                </a:lnTo>
                <a:lnTo>
                  <a:pt x="22860" y="106680"/>
                </a:lnTo>
                <a:lnTo>
                  <a:pt x="21336" y="105156"/>
                </a:lnTo>
                <a:close/>
              </a:path>
              <a:path w="109855" h="121919">
                <a:moveTo>
                  <a:pt x="59436" y="0"/>
                </a:moveTo>
                <a:lnTo>
                  <a:pt x="19812" y="0"/>
                </a:lnTo>
                <a:lnTo>
                  <a:pt x="19812" y="3048"/>
                </a:lnTo>
                <a:lnTo>
                  <a:pt x="22860" y="4572"/>
                </a:lnTo>
                <a:lnTo>
                  <a:pt x="24383" y="4572"/>
                </a:lnTo>
                <a:lnTo>
                  <a:pt x="25907" y="6096"/>
                </a:lnTo>
                <a:lnTo>
                  <a:pt x="27431" y="6096"/>
                </a:lnTo>
                <a:lnTo>
                  <a:pt x="27431" y="7620"/>
                </a:lnTo>
                <a:lnTo>
                  <a:pt x="30480" y="13716"/>
                </a:lnTo>
                <a:lnTo>
                  <a:pt x="32004" y="13716"/>
                </a:lnTo>
                <a:lnTo>
                  <a:pt x="32004" y="16764"/>
                </a:lnTo>
                <a:lnTo>
                  <a:pt x="48768" y="79248"/>
                </a:lnTo>
                <a:lnTo>
                  <a:pt x="38100" y="92964"/>
                </a:lnTo>
                <a:lnTo>
                  <a:pt x="35051" y="99060"/>
                </a:lnTo>
                <a:lnTo>
                  <a:pt x="33528" y="103632"/>
                </a:lnTo>
                <a:lnTo>
                  <a:pt x="30480" y="105156"/>
                </a:lnTo>
                <a:lnTo>
                  <a:pt x="27431" y="105156"/>
                </a:lnTo>
                <a:lnTo>
                  <a:pt x="25907" y="106680"/>
                </a:lnTo>
                <a:lnTo>
                  <a:pt x="36956" y="106680"/>
                </a:lnTo>
                <a:lnTo>
                  <a:pt x="38100" y="105156"/>
                </a:lnTo>
                <a:lnTo>
                  <a:pt x="44195" y="97536"/>
                </a:lnTo>
                <a:lnTo>
                  <a:pt x="67479" y="59436"/>
                </a:lnTo>
                <a:lnTo>
                  <a:pt x="59436" y="59436"/>
                </a:lnTo>
                <a:lnTo>
                  <a:pt x="47243" y="18288"/>
                </a:lnTo>
                <a:lnTo>
                  <a:pt x="47243" y="13716"/>
                </a:lnTo>
                <a:lnTo>
                  <a:pt x="45719" y="12192"/>
                </a:lnTo>
                <a:lnTo>
                  <a:pt x="47243" y="9144"/>
                </a:lnTo>
                <a:lnTo>
                  <a:pt x="47243" y="7620"/>
                </a:lnTo>
                <a:lnTo>
                  <a:pt x="51816" y="3048"/>
                </a:lnTo>
                <a:lnTo>
                  <a:pt x="59436" y="3048"/>
                </a:lnTo>
                <a:lnTo>
                  <a:pt x="59436" y="0"/>
                </a:lnTo>
                <a:close/>
              </a:path>
              <a:path w="109855" h="121919">
                <a:moveTo>
                  <a:pt x="13716" y="103632"/>
                </a:moveTo>
                <a:lnTo>
                  <a:pt x="9143" y="103632"/>
                </a:lnTo>
                <a:lnTo>
                  <a:pt x="7619" y="105156"/>
                </a:lnTo>
                <a:lnTo>
                  <a:pt x="16763" y="105156"/>
                </a:lnTo>
                <a:lnTo>
                  <a:pt x="13716" y="103632"/>
                </a:lnTo>
                <a:close/>
              </a:path>
              <a:path w="109855" h="121919">
                <a:moveTo>
                  <a:pt x="106680" y="3048"/>
                </a:moveTo>
                <a:lnTo>
                  <a:pt x="88392" y="3048"/>
                </a:lnTo>
                <a:lnTo>
                  <a:pt x="88392" y="4572"/>
                </a:lnTo>
                <a:lnTo>
                  <a:pt x="89916" y="4572"/>
                </a:lnTo>
                <a:lnTo>
                  <a:pt x="89916" y="10668"/>
                </a:lnTo>
                <a:lnTo>
                  <a:pt x="88392" y="13716"/>
                </a:lnTo>
                <a:lnTo>
                  <a:pt x="86868" y="13716"/>
                </a:lnTo>
                <a:lnTo>
                  <a:pt x="59436" y="59436"/>
                </a:lnTo>
                <a:lnTo>
                  <a:pt x="67479" y="59436"/>
                </a:lnTo>
                <a:lnTo>
                  <a:pt x="94487" y="15240"/>
                </a:lnTo>
                <a:lnTo>
                  <a:pt x="97536" y="12192"/>
                </a:lnTo>
                <a:lnTo>
                  <a:pt x="99060" y="9144"/>
                </a:lnTo>
                <a:lnTo>
                  <a:pt x="100583" y="9144"/>
                </a:lnTo>
                <a:lnTo>
                  <a:pt x="106680" y="3048"/>
                </a:lnTo>
                <a:close/>
              </a:path>
              <a:path w="109855" h="121919">
                <a:moveTo>
                  <a:pt x="109728" y="0"/>
                </a:moveTo>
                <a:lnTo>
                  <a:pt x="82295" y="0"/>
                </a:lnTo>
                <a:lnTo>
                  <a:pt x="82295" y="3048"/>
                </a:lnTo>
                <a:lnTo>
                  <a:pt x="109728" y="3048"/>
                </a:lnTo>
                <a:lnTo>
                  <a:pt x="10972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705100" y="2531364"/>
            <a:ext cx="67310" cy="86995"/>
          </a:xfrm>
          <a:custGeom>
            <a:avLst/>
            <a:gdLst/>
            <a:ahLst/>
            <a:cxnLst/>
            <a:rect l="l" t="t" r="r" b="b"/>
            <a:pathLst>
              <a:path w="67310" h="86994">
                <a:moveTo>
                  <a:pt x="7619" y="57911"/>
                </a:moveTo>
                <a:lnTo>
                  <a:pt x="6095" y="57911"/>
                </a:lnTo>
                <a:lnTo>
                  <a:pt x="0" y="85343"/>
                </a:lnTo>
                <a:lnTo>
                  <a:pt x="10668" y="85343"/>
                </a:lnTo>
                <a:lnTo>
                  <a:pt x="16763" y="86867"/>
                </a:lnTo>
                <a:lnTo>
                  <a:pt x="33527" y="86867"/>
                </a:lnTo>
                <a:lnTo>
                  <a:pt x="41148" y="85343"/>
                </a:lnTo>
                <a:lnTo>
                  <a:pt x="43687" y="83819"/>
                </a:lnTo>
                <a:lnTo>
                  <a:pt x="22860" y="83819"/>
                </a:lnTo>
                <a:lnTo>
                  <a:pt x="18287" y="80771"/>
                </a:lnTo>
                <a:lnTo>
                  <a:pt x="9143" y="71627"/>
                </a:lnTo>
                <a:lnTo>
                  <a:pt x="7619" y="65531"/>
                </a:lnTo>
                <a:lnTo>
                  <a:pt x="7619" y="57911"/>
                </a:lnTo>
                <a:close/>
              </a:path>
              <a:path w="67310" h="86994">
                <a:moveTo>
                  <a:pt x="45719" y="0"/>
                </a:moveTo>
                <a:lnTo>
                  <a:pt x="33527" y="0"/>
                </a:lnTo>
                <a:lnTo>
                  <a:pt x="28956" y="3047"/>
                </a:lnTo>
                <a:lnTo>
                  <a:pt x="16763" y="12191"/>
                </a:lnTo>
                <a:lnTo>
                  <a:pt x="13716" y="16763"/>
                </a:lnTo>
                <a:lnTo>
                  <a:pt x="12192" y="24383"/>
                </a:lnTo>
                <a:lnTo>
                  <a:pt x="10668" y="28955"/>
                </a:lnTo>
                <a:lnTo>
                  <a:pt x="10668" y="33527"/>
                </a:lnTo>
                <a:lnTo>
                  <a:pt x="13716" y="38100"/>
                </a:lnTo>
                <a:lnTo>
                  <a:pt x="19812" y="44195"/>
                </a:lnTo>
                <a:lnTo>
                  <a:pt x="28956" y="48767"/>
                </a:lnTo>
                <a:lnTo>
                  <a:pt x="41148" y="57911"/>
                </a:lnTo>
                <a:lnTo>
                  <a:pt x="42672" y="60959"/>
                </a:lnTo>
                <a:lnTo>
                  <a:pt x="45719" y="62483"/>
                </a:lnTo>
                <a:lnTo>
                  <a:pt x="47243" y="65531"/>
                </a:lnTo>
                <a:lnTo>
                  <a:pt x="45719" y="70103"/>
                </a:lnTo>
                <a:lnTo>
                  <a:pt x="42672" y="76200"/>
                </a:lnTo>
                <a:lnTo>
                  <a:pt x="36575" y="82295"/>
                </a:lnTo>
                <a:lnTo>
                  <a:pt x="32004" y="83819"/>
                </a:lnTo>
                <a:lnTo>
                  <a:pt x="43687" y="83819"/>
                </a:lnTo>
                <a:lnTo>
                  <a:pt x="60317" y="55697"/>
                </a:lnTo>
                <a:lnTo>
                  <a:pt x="58483" y="49339"/>
                </a:lnTo>
                <a:lnTo>
                  <a:pt x="54078" y="43838"/>
                </a:lnTo>
                <a:lnTo>
                  <a:pt x="47243" y="39624"/>
                </a:lnTo>
                <a:lnTo>
                  <a:pt x="28956" y="30479"/>
                </a:lnTo>
                <a:lnTo>
                  <a:pt x="25907" y="24383"/>
                </a:lnTo>
                <a:lnTo>
                  <a:pt x="24383" y="22859"/>
                </a:lnTo>
                <a:lnTo>
                  <a:pt x="24383" y="16763"/>
                </a:lnTo>
                <a:lnTo>
                  <a:pt x="25907" y="13715"/>
                </a:lnTo>
                <a:lnTo>
                  <a:pt x="27431" y="12191"/>
                </a:lnTo>
                <a:lnTo>
                  <a:pt x="28956" y="9143"/>
                </a:lnTo>
                <a:lnTo>
                  <a:pt x="32004" y="7619"/>
                </a:lnTo>
                <a:lnTo>
                  <a:pt x="36575" y="6095"/>
                </a:lnTo>
                <a:lnTo>
                  <a:pt x="65772" y="6095"/>
                </a:lnTo>
                <a:lnTo>
                  <a:pt x="66414" y="3047"/>
                </a:lnTo>
                <a:lnTo>
                  <a:pt x="53339" y="3047"/>
                </a:lnTo>
                <a:lnTo>
                  <a:pt x="50292" y="1524"/>
                </a:lnTo>
                <a:lnTo>
                  <a:pt x="45719" y="0"/>
                </a:lnTo>
                <a:close/>
              </a:path>
              <a:path w="67310" h="86994">
                <a:moveTo>
                  <a:pt x="65772" y="6095"/>
                </a:moveTo>
                <a:lnTo>
                  <a:pt x="45719" y="6095"/>
                </a:lnTo>
                <a:lnTo>
                  <a:pt x="50292" y="7619"/>
                </a:lnTo>
                <a:lnTo>
                  <a:pt x="51816" y="10667"/>
                </a:lnTo>
                <a:lnTo>
                  <a:pt x="54863" y="13715"/>
                </a:lnTo>
                <a:lnTo>
                  <a:pt x="57912" y="19811"/>
                </a:lnTo>
                <a:lnTo>
                  <a:pt x="57912" y="28955"/>
                </a:lnTo>
                <a:lnTo>
                  <a:pt x="60960" y="28955"/>
                </a:lnTo>
                <a:lnTo>
                  <a:pt x="65772" y="6095"/>
                </a:lnTo>
                <a:close/>
              </a:path>
              <a:path w="67310" h="86994">
                <a:moveTo>
                  <a:pt x="67056" y="0"/>
                </a:moveTo>
                <a:lnTo>
                  <a:pt x="64007" y="0"/>
                </a:lnTo>
                <a:lnTo>
                  <a:pt x="62483" y="1524"/>
                </a:lnTo>
                <a:lnTo>
                  <a:pt x="62483" y="3047"/>
                </a:lnTo>
                <a:lnTo>
                  <a:pt x="66414" y="3047"/>
                </a:lnTo>
                <a:lnTo>
                  <a:pt x="670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436876" y="2531364"/>
            <a:ext cx="68580" cy="8686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2526792" y="2494788"/>
            <a:ext cx="128270" cy="121920"/>
          </a:xfrm>
          <a:custGeom>
            <a:avLst/>
            <a:gdLst/>
            <a:ahLst/>
            <a:cxnLst/>
            <a:rect l="l" t="t" r="r" b="b"/>
            <a:pathLst>
              <a:path w="128269" h="121919">
                <a:moveTo>
                  <a:pt x="65531" y="118871"/>
                </a:moveTo>
                <a:lnTo>
                  <a:pt x="13715" y="118871"/>
                </a:lnTo>
                <a:lnTo>
                  <a:pt x="12191" y="121919"/>
                </a:lnTo>
                <a:lnTo>
                  <a:pt x="65531" y="121919"/>
                </a:lnTo>
                <a:lnTo>
                  <a:pt x="65531" y="118871"/>
                </a:lnTo>
                <a:close/>
              </a:path>
              <a:path w="128269" h="121919">
                <a:moveTo>
                  <a:pt x="47243" y="3047"/>
                </a:moveTo>
                <a:lnTo>
                  <a:pt x="1524" y="3047"/>
                </a:lnTo>
                <a:lnTo>
                  <a:pt x="3047" y="4571"/>
                </a:lnTo>
                <a:lnTo>
                  <a:pt x="7619" y="6095"/>
                </a:lnTo>
                <a:lnTo>
                  <a:pt x="10668" y="7619"/>
                </a:lnTo>
                <a:lnTo>
                  <a:pt x="13715" y="10667"/>
                </a:lnTo>
                <a:lnTo>
                  <a:pt x="15239" y="13715"/>
                </a:lnTo>
                <a:lnTo>
                  <a:pt x="18287" y="21335"/>
                </a:lnTo>
                <a:lnTo>
                  <a:pt x="41147" y="71627"/>
                </a:lnTo>
                <a:lnTo>
                  <a:pt x="33527" y="100583"/>
                </a:lnTo>
                <a:lnTo>
                  <a:pt x="30480" y="112775"/>
                </a:lnTo>
                <a:lnTo>
                  <a:pt x="25907" y="117347"/>
                </a:lnTo>
                <a:lnTo>
                  <a:pt x="22859" y="118871"/>
                </a:lnTo>
                <a:lnTo>
                  <a:pt x="56387" y="118871"/>
                </a:lnTo>
                <a:lnTo>
                  <a:pt x="51815" y="117347"/>
                </a:lnTo>
                <a:lnTo>
                  <a:pt x="50291" y="115823"/>
                </a:lnTo>
                <a:lnTo>
                  <a:pt x="48768" y="112775"/>
                </a:lnTo>
                <a:lnTo>
                  <a:pt x="48768" y="108203"/>
                </a:lnTo>
                <a:lnTo>
                  <a:pt x="51815" y="100583"/>
                </a:lnTo>
                <a:lnTo>
                  <a:pt x="57912" y="70103"/>
                </a:lnTo>
                <a:lnTo>
                  <a:pt x="64262" y="62483"/>
                </a:lnTo>
                <a:lnTo>
                  <a:pt x="56387" y="62483"/>
                </a:lnTo>
                <a:lnTo>
                  <a:pt x="39624" y="22859"/>
                </a:lnTo>
                <a:lnTo>
                  <a:pt x="36575" y="16763"/>
                </a:lnTo>
                <a:lnTo>
                  <a:pt x="35051" y="12191"/>
                </a:lnTo>
                <a:lnTo>
                  <a:pt x="35051" y="10667"/>
                </a:lnTo>
                <a:lnTo>
                  <a:pt x="36575" y="7619"/>
                </a:lnTo>
                <a:lnTo>
                  <a:pt x="38100" y="7619"/>
                </a:lnTo>
                <a:lnTo>
                  <a:pt x="47243" y="3047"/>
                </a:lnTo>
                <a:close/>
              </a:path>
              <a:path w="128269" h="121919">
                <a:moveTo>
                  <a:pt x="112775" y="7619"/>
                </a:moveTo>
                <a:lnTo>
                  <a:pt x="96012" y="7619"/>
                </a:lnTo>
                <a:lnTo>
                  <a:pt x="96012" y="10667"/>
                </a:lnTo>
                <a:lnTo>
                  <a:pt x="94487" y="13715"/>
                </a:lnTo>
                <a:lnTo>
                  <a:pt x="92963" y="18287"/>
                </a:lnTo>
                <a:lnTo>
                  <a:pt x="88391" y="24383"/>
                </a:lnTo>
                <a:lnTo>
                  <a:pt x="56387" y="62483"/>
                </a:lnTo>
                <a:lnTo>
                  <a:pt x="64262" y="62483"/>
                </a:lnTo>
                <a:lnTo>
                  <a:pt x="96012" y="24383"/>
                </a:lnTo>
                <a:lnTo>
                  <a:pt x="112775" y="7619"/>
                </a:lnTo>
                <a:close/>
              </a:path>
              <a:path w="128269" h="121919">
                <a:moveTo>
                  <a:pt x="123443" y="3047"/>
                </a:moveTo>
                <a:lnTo>
                  <a:pt x="88391" y="3047"/>
                </a:lnTo>
                <a:lnTo>
                  <a:pt x="91439" y="4571"/>
                </a:lnTo>
                <a:lnTo>
                  <a:pt x="92963" y="4571"/>
                </a:lnTo>
                <a:lnTo>
                  <a:pt x="92963" y="6095"/>
                </a:lnTo>
                <a:lnTo>
                  <a:pt x="94487" y="6095"/>
                </a:lnTo>
                <a:lnTo>
                  <a:pt x="94487" y="7619"/>
                </a:lnTo>
                <a:lnTo>
                  <a:pt x="115824" y="7619"/>
                </a:lnTo>
                <a:lnTo>
                  <a:pt x="117347" y="6095"/>
                </a:lnTo>
                <a:lnTo>
                  <a:pt x="121919" y="4571"/>
                </a:lnTo>
                <a:lnTo>
                  <a:pt x="123443" y="3047"/>
                </a:lnTo>
                <a:close/>
              </a:path>
              <a:path w="128269" h="121919">
                <a:moveTo>
                  <a:pt x="51815" y="0"/>
                </a:moveTo>
                <a:lnTo>
                  <a:pt x="0" y="0"/>
                </a:lnTo>
                <a:lnTo>
                  <a:pt x="0" y="3047"/>
                </a:lnTo>
                <a:lnTo>
                  <a:pt x="50291" y="3047"/>
                </a:lnTo>
                <a:lnTo>
                  <a:pt x="51815" y="0"/>
                </a:lnTo>
                <a:close/>
              </a:path>
              <a:path w="128269" h="121919">
                <a:moveTo>
                  <a:pt x="128015" y="0"/>
                </a:moveTo>
                <a:lnTo>
                  <a:pt x="86868" y="0"/>
                </a:lnTo>
                <a:lnTo>
                  <a:pt x="85343" y="3047"/>
                </a:lnTo>
                <a:lnTo>
                  <a:pt x="128015" y="3047"/>
                </a:lnTo>
                <a:lnTo>
                  <a:pt x="12801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2072639" y="2506979"/>
            <a:ext cx="48895" cy="109855"/>
          </a:xfrm>
          <a:custGeom>
            <a:avLst/>
            <a:gdLst/>
            <a:ahLst/>
            <a:cxnLst/>
            <a:rect l="l" t="t" r="r" b="b"/>
            <a:pathLst>
              <a:path w="48894" h="109855">
                <a:moveTo>
                  <a:pt x="27432" y="33527"/>
                </a:moveTo>
                <a:lnTo>
                  <a:pt x="13716" y="33527"/>
                </a:lnTo>
                <a:lnTo>
                  <a:pt x="1524" y="88392"/>
                </a:lnTo>
                <a:lnTo>
                  <a:pt x="0" y="94488"/>
                </a:lnTo>
                <a:lnTo>
                  <a:pt x="0" y="102108"/>
                </a:lnTo>
                <a:lnTo>
                  <a:pt x="3048" y="108203"/>
                </a:lnTo>
                <a:lnTo>
                  <a:pt x="4572" y="109727"/>
                </a:lnTo>
                <a:lnTo>
                  <a:pt x="21336" y="109727"/>
                </a:lnTo>
                <a:lnTo>
                  <a:pt x="30480" y="103631"/>
                </a:lnTo>
                <a:lnTo>
                  <a:pt x="33527" y="100584"/>
                </a:lnTo>
                <a:lnTo>
                  <a:pt x="21336" y="100584"/>
                </a:lnTo>
                <a:lnTo>
                  <a:pt x="18287" y="99060"/>
                </a:lnTo>
                <a:lnTo>
                  <a:pt x="18287" y="97536"/>
                </a:lnTo>
                <a:lnTo>
                  <a:pt x="16764" y="96012"/>
                </a:lnTo>
                <a:lnTo>
                  <a:pt x="16764" y="91440"/>
                </a:lnTo>
                <a:lnTo>
                  <a:pt x="18287" y="86868"/>
                </a:lnTo>
                <a:lnTo>
                  <a:pt x="27432" y="33527"/>
                </a:lnTo>
                <a:close/>
              </a:path>
              <a:path w="48894" h="109855">
                <a:moveTo>
                  <a:pt x="38100" y="92964"/>
                </a:moveTo>
                <a:lnTo>
                  <a:pt x="33528" y="92964"/>
                </a:lnTo>
                <a:lnTo>
                  <a:pt x="32004" y="96012"/>
                </a:lnTo>
                <a:lnTo>
                  <a:pt x="28956" y="99060"/>
                </a:lnTo>
                <a:lnTo>
                  <a:pt x="25908" y="100584"/>
                </a:lnTo>
                <a:lnTo>
                  <a:pt x="33527" y="100584"/>
                </a:lnTo>
                <a:lnTo>
                  <a:pt x="35052" y="99060"/>
                </a:lnTo>
                <a:lnTo>
                  <a:pt x="38100" y="92964"/>
                </a:lnTo>
                <a:close/>
              </a:path>
              <a:path w="48894" h="109855">
                <a:moveTo>
                  <a:pt x="35052" y="0"/>
                </a:moveTo>
                <a:lnTo>
                  <a:pt x="32004" y="0"/>
                </a:lnTo>
                <a:lnTo>
                  <a:pt x="28956" y="6096"/>
                </a:lnTo>
                <a:lnTo>
                  <a:pt x="25908" y="10668"/>
                </a:lnTo>
                <a:lnTo>
                  <a:pt x="24384" y="13716"/>
                </a:lnTo>
                <a:lnTo>
                  <a:pt x="21336" y="18288"/>
                </a:lnTo>
                <a:lnTo>
                  <a:pt x="16764" y="19812"/>
                </a:lnTo>
                <a:lnTo>
                  <a:pt x="12192" y="22860"/>
                </a:lnTo>
                <a:lnTo>
                  <a:pt x="9143" y="27431"/>
                </a:lnTo>
                <a:lnTo>
                  <a:pt x="0" y="30479"/>
                </a:lnTo>
                <a:lnTo>
                  <a:pt x="0" y="33527"/>
                </a:lnTo>
                <a:lnTo>
                  <a:pt x="47243" y="33527"/>
                </a:lnTo>
                <a:lnTo>
                  <a:pt x="48768" y="27431"/>
                </a:lnTo>
                <a:lnTo>
                  <a:pt x="28956" y="27431"/>
                </a:lnTo>
                <a:lnTo>
                  <a:pt x="3505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1863851" y="2534411"/>
            <a:ext cx="109855" cy="121920"/>
          </a:xfrm>
          <a:custGeom>
            <a:avLst/>
            <a:gdLst/>
            <a:ahLst/>
            <a:cxnLst/>
            <a:rect l="l" t="t" r="r" b="b"/>
            <a:pathLst>
              <a:path w="109855" h="121919">
                <a:moveTo>
                  <a:pt x="21336" y="105156"/>
                </a:moveTo>
                <a:lnTo>
                  <a:pt x="3048" y="105156"/>
                </a:lnTo>
                <a:lnTo>
                  <a:pt x="1524" y="106680"/>
                </a:lnTo>
                <a:lnTo>
                  <a:pt x="0" y="109728"/>
                </a:lnTo>
                <a:lnTo>
                  <a:pt x="0" y="117348"/>
                </a:lnTo>
                <a:lnTo>
                  <a:pt x="1524" y="118872"/>
                </a:lnTo>
                <a:lnTo>
                  <a:pt x="3048" y="121920"/>
                </a:lnTo>
                <a:lnTo>
                  <a:pt x="15240" y="121920"/>
                </a:lnTo>
                <a:lnTo>
                  <a:pt x="21336" y="120396"/>
                </a:lnTo>
                <a:lnTo>
                  <a:pt x="25908" y="115824"/>
                </a:lnTo>
                <a:lnTo>
                  <a:pt x="31122" y="112109"/>
                </a:lnTo>
                <a:lnTo>
                  <a:pt x="35623" y="107823"/>
                </a:lnTo>
                <a:lnTo>
                  <a:pt x="36615" y="106680"/>
                </a:lnTo>
                <a:lnTo>
                  <a:pt x="22860" y="106680"/>
                </a:lnTo>
                <a:lnTo>
                  <a:pt x="21336" y="105156"/>
                </a:lnTo>
                <a:close/>
              </a:path>
              <a:path w="109855" h="121919">
                <a:moveTo>
                  <a:pt x="57912" y="0"/>
                </a:moveTo>
                <a:lnTo>
                  <a:pt x="19812" y="0"/>
                </a:lnTo>
                <a:lnTo>
                  <a:pt x="19812" y="3048"/>
                </a:lnTo>
                <a:lnTo>
                  <a:pt x="22860" y="4572"/>
                </a:lnTo>
                <a:lnTo>
                  <a:pt x="24384" y="6096"/>
                </a:lnTo>
                <a:lnTo>
                  <a:pt x="25908" y="6096"/>
                </a:lnTo>
                <a:lnTo>
                  <a:pt x="25908" y="7620"/>
                </a:lnTo>
                <a:lnTo>
                  <a:pt x="28956" y="13716"/>
                </a:lnTo>
                <a:lnTo>
                  <a:pt x="30480" y="13716"/>
                </a:lnTo>
                <a:lnTo>
                  <a:pt x="30480" y="16764"/>
                </a:lnTo>
                <a:lnTo>
                  <a:pt x="47243" y="79248"/>
                </a:lnTo>
                <a:lnTo>
                  <a:pt x="38100" y="92964"/>
                </a:lnTo>
                <a:lnTo>
                  <a:pt x="35052" y="99060"/>
                </a:lnTo>
                <a:lnTo>
                  <a:pt x="32004" y="103632"/>
                </a:lnTo>
                <a:lnTo>
                  <a:pt x="28956" y="105156"/>
                </a:lnTo>
                <a:lnTo>
                  <a:pt x="27431" y="105156"/>
                </a:lnTo>
                <a:lnTo>
                  <a:pt x="24384" y="106680"/>
                </a:lnTo>
                <a:lnTo>
                  <a:pt x="36615" y="106680"/>
                </a:lnTo>
                <a:lnTo>
                  <a:pt x="39838" y="102965"/>
                </a:lnTo>
                <a:lnTo>
                  <a:pt x="44196" y="97536"/>
                </a:lnTo>
                <a:lnTo>
                  <a:pt x="66773" y="59436"/>
                </a:lnTo>
                <a:lnTo>
                  <a:pt x="57912" y="59436"/>
                </a:lnTo>
                <a:lnTo>
                  <a:pt x="45720" y="18288"/>
                </a:lnTo>
                <a:lnTo>
                  <a:pt x="45720" y="7620"/>
                </a:lnTo>
                <a:lnTo>
                  <a:pt x="50292" y="3048"/>
                </a:lnTo>
                <a:lnTo>
                  <a:pt x="57912" y="3048"/>
                </a:lnTo>
                <a:lnTo>
                  <a:pt x="57912" y="0"/>
                </a:lnTo>
                <a:close/>
              </a:path>
              <a:path w="109855" h="121919">
                <a:moveTo>
                  <a:pt x="13716" y="103632"/>
                </a:moveTo>
                <a:lnTo>
                  <a:pt x="7620" y="103632"/>
                </a:lnTo>
                <a:lnTo>
                  <a:pt x="6096" y="105156"/>
                </a:lnTo>
                <a:lnTo>
                  <a:pt x="16764" y="105156"/>
                </a:lnTo>
                <a:lnTo>
                  <a:pt x="13716" y="103632"/>
                </a:lnTo>
                <a:close/>
              </a:path>
              <a:path w="109855" h="121919">
                <a:moveTo>
                  <a:pt x="103631" y="4572"/>
                </a:moveTo>
                <a:lnTo>
                  <a:pt x="89916" y="4572"/>
                </a:lnTo>
                <a:lnTo>
                  <a:pt x="89916" y="10668"/>
                </a:lnTo>
                <a:lnTo>
                  <a:pt x="88392" y="13716"/>
                </a:lnTo>
                <a:lnTo>
                  <a:pt x="86868" y="13716"/>
                </a:lnTo>
                <a:lnTo>
                  <a:pt x="57912" y="59436"/>
                </a:lnTo>
                <a:lnTo>
                  <a:pt x="66773" y="59436"/>
                </a:lnTo>
                <a:lnTo>
                  <a:pt x="92964" y="15240"/>
                </a:lnTo>
                <a:lnTo>
                  <a:pt x="96012" y="12192"/>
                </a:lnTo>
                <a:lnTo>
                  <a:pt x="97536" y="9144"/>
                </a:lnTo>
                <a:lnTo>
                  <a:pt x="99060" y="9144"/>
                </a:lnTo>
                <a:lnTo>
                  <a:pt x="103631" y="4572"/>
                </a:lnTo>
                <a:close/>
              </a:path>
              <a:path w="109855" h="121919">
                <a:moveTo>
                  <a:pt x="106680" y="3048"/>
                </a:moveTo>
                <a:lnTo>
                  <a:pt x="88392" y="3048"/>
                </a:lnTo>
                <a:lnTo>
                  <a:pt x="88392" y="4572"/>
                </a:lnTo>
                <a:lnTo>
                  <a:pt x="105156" y="4572"/>
                </a:lnTo>
                <a:lnTo>
                  <a:pt x="106680" y="3048"/>
                </a:lnTo>
                <a:close/>
              </a:path>
              <a:path w="109855" h="121919">
                <a:moveTo>
                  <a:pt x="109728" y="0"/>
                </a:moveTo>
                <a:lnTo>
                  <a:pt x="83820" y="0"/>
                </a:lnTo>
                <a:lnTo>
                  <a:pt x="82296" y="3048"/>
                </a:lnTo>
                <a:lnTo>
                  <a:pt x="109728" y="3048"/>
                </a:lnTo>
                <a:lnTo>
                  <a:pt x="10972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2869692" y="2570226"/>
            <a:ext cx="96520" cy="0"/>
          </a:xfrm>
          <a:custGeom>
            <a:avLst/>
            <a:gdLst/>
            <a:ahLst/>
            <a:cxnLst/>
            <a:rect l="l" t="t" r="r" b="b"/>
            <a:pathLst>
              <a:path w="96519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2282951" y="2552700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2282951" y="2586227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1961388" y="2479548"/>
            <a:ext cx="24765" cy="53340"/>
          </a:xfrm>
          <a:custGeom>
            <a:avLst/>
            <a:gdLst/>
            <a:ahLst/>
            <a:cxnLst/>
            <a:rect l="l" t="t" r="r" b="b"/>
            <a:pathLst>
              <a:path w="24764" h="53339">
                <a:moveTo>
                  <a:pt x="19812" y="0"/>
                </a:moveTo>
                <a:lnTo>
                  <a:pt x="15239" y="0"/>
                </a:lnTo>
                <a:lnTo>
                  <a:pt x="13716" y="1524"/>
                </a:lnTo>
                <a:lnTo>
                  <a:pt x="10668" y="3048"/>
                </a:lnTo>
                <a:lnTo>
                  <a:pt x="9143" y="4572"/>
                </a:lnTo>
                <a:lnTo>
                  <a:pt x="7619" y="7620"/>
                </a:lnTo>
                <a:lnTo>
                  <a:pt x="6095" y="12192"/>
                </a:lnTo>
                <a:lnTo>
                  <a:pt x="4572" y="15240"/>
                </a:lnTo>
                <a:lnTo>
                  <a:pt x="4572" y="19811"/>
                </a:lnTo>
                <a:lnTo>
                  <a:pt x="3048" y="25907"/>
                </a:lnTo>
                <a:lnTo>
                  <a:pt x="0" y="53340"/>
                </a:lnTo>
                <a:lnTo>
                  <a:pt x="4572" y="53340"/>
                </a:lnTo>
                <a:lnTo>
                  <a:pt x="16763" y="27431"/>
                </a:lnTo>
                <a:lnTo>
                  <a:pt x="19812" y="19811"/>
                </a:lnTo>
                <a:lnTo>
                  <a:pt x="22860" y="15240"/>
                </a:lnTo>
                <a:lnTo>
                  <a:pt x="24384" y="12192"/>
                </a:lnTo>
                <a:lnTo>
                  <a:pt x="24384" y="3048"/>
                </a:lnTo>
                <a:lnTo>
                  <a:pt x="22860" y="3048"/>
                </a:lnTo>
                <a:lnTo>
                  <a:pt x="198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1656588" y="2479548"/>
            <a:ext cx="121920" cy="139065"/>
          </a:xfrm>
          <a:custGeom>
            <a:avLst/>
            <a:gdLst/>
            <a:ahLst/>
            <a:cxnLst/>
            <a:rect l="l" t="t" r="r" b="b"/>
            <a:pathLst>
              <a:path w="121919" h="139064">
                <a:moveTo>
                  <a:pt x="108204" y="0"/>
                </a:moveTo>
                <a:lnTo>
                  <a:pt x="102107" y="0"/>
                </a:lnTo>
                <a:lnTo>
                  <a:pt x="93892" y="857"/>
                </a:lnTo>
                <a:lnTo>
                  <a:pt x="57340" y="28765"/>
                </a:lnTo>
                <a:lnTo>
                  <a:pt x="42672" y="92963"/>
                </a:lnTo>
                <a:lnTo>
                  <a:pt x="40386" y="101488"/>
                </a:lnTo>
                <a:lnTo>
                  <a:pt x="24384" y="123444"/>
                </a:lnTo>
                <a:lnTo>
                  <a:pt x="12192" y="123444"/>
                </a:lnTo>
                <a:lnTo>
                  <a:pt x="0" y="137159"/>
                </a:lnTo>
                <a:lnTo>
                  <a:pt x="83819" y="138683"/>
                </a:lnTo>
                <a:lnTo>
                  <a:pt x="96012" y="138683"/>
                </a:lnTo>
                <a:lnTo>
                  <a:pt x="105156" y="135635"/>
                </a:lnTo>
                <a:lnTo>
                  <a:pt x="112775" y="129540"/>
                </a:lnTo>
                <a:lnTo>
                  <a:pt x="115214" y="126492"/>
                </a:lnTo>
                <a:lnTo>
                  <a:pt x="83819" y="126492"/>
                </a:lnTo>
                <a:lnTo>
                  <a:pt x="32004" y="124968"/>
                </a:lnTo>
                <a:lnTo>
                  <a:pt x="59245" y="95440"/>
                </a:lnTo>
                <a:lnTo>
                  <a:pt x="71628" y="38100"/>
                </a:lnTo>
                <a:lnTo>
                  <a:pt x="75628" y="24979"/>
                </a:lnTo>
                <a:lnTo>
                  <a:pt x="80771" y="15430"/>
                </a:lnTo>
                <a:lnTo>
                  <a:pt x="87058" y="9596"/>
                </a:lnTo>
                <a:lnTo>
                  <a:pt x="94487" y="7620"/>
                </a:lnTo>
                <a:lnTo>
                  <a:pt x="121615" y="7620"/>
                </a:lnTo>
                <a:lnTo>
                  <a:pt x="121919" y="6096"/>
                </a:lnTo>
                <a:lnTo>
                  <a:pt x="115824" y="1524"/>
                </a:lnTo>
                <a:lnTo>
                  <a:pt x="108204" y="0"/>
                </a:lnTo>
                <a:close/>
              </a:path>
              <a:path w="121919" h="139064">
                <a:moveTo>
                  <a:pt x="120395" y="115824"/>
                </a:moveTo>
                <a:lnTo>
                  <a:pt x="112752" y="120062"/>
                </a:lnTo>
                <a:lnTo>
                  <a:pt x="103822" y="123444"/>
                </a:lnTo>
                <a:lnTo>
                  <a:pt x="94035" y="125682"/>
                </a:lnTo>
                <a:lnTo>
                  <a:pt x="83819" y="126492"/>
                </a:lnTo>
                <a:lnTo>
                  <a:pt x="115214" y="126492"/>
                </a:lnTo>
                <a:lnTo>
                  <a:pt x="118872" y="121920"/>
                </a:lnTo>
                <a:lnTo>
                  <a:pt x="120395" y="115824"/>
                </a:lnTo>
                <a:close/>
              </a:path>
              <a:path w="121919" h="139064">
                <a:moveTo>
                  <a:pt x="121615" y="7620"/>
                </a:moveTo>
                <a:lnTo>
                  <a:pt x="106680" y="7620"/>
                </a:lnTo>
                <a:lnTo>
                  <a:pt x="112775" y="13716"/>
                </a:lnTo>
                <a:lnTo>
                  <a:pt x="112775" y="28955"/>
                </a:lnTo>
                <a:lnTo>
                  <a:pt x="117348" y="28955"/>
                </a:lnTo>
                <a:lnTo>
                  <a:pt x="121615" y="76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1796795" y="2811779"/>
            <a:ext cx="50800" cy="213360"/>
          </a:xfrm>
          <a:custGeom>
            <a:avLst/>
            <a:gdLst/>
            <a:ahLst/>
            <a:cxnLst/>
            <a:rect l="l" t="t" r="r" b="b"/>
            <a:pathLst>
              <a:path w="50800" h="213360">
                <a:moveTo>
                  <a:pt x="50292" y="0"/>
                </a:moveTo>
                <a:lnTo>
                  <a:pt x="20383" y="28384"/>
                </a:lnTo>
                <a:lnTo>
                  <a:pt x="18287" y="44196"/>
                </a:lnTo>
                <a:lnTo>
                  <a:pt x="18287" y="56388"/>
                </a:lnTo>
                <a:lnTo>
                  <a:pt x="19812" y="62484"/>
                </a:lnTo>
                <a:lnTo>
                  <a:pt x="21336" y="70103"/>
                </a:lnTo>
                <a:lnTo>
                  <a:pt x="21336" y="85344"/>
                </a:lnTo>
                <a:lnTo>
                  <a:pt x="19812" y="89916"/>
                </a:lnTo>
                <a:lnTo>
                  <a:pt x="16764" y="94488"/>
                </a:lnTo>
                <a:lnTo>
                  <a:pt x="12192" y="100584"/>
                </a:lnTo>
                <a:lnTo>
                  <a:pt x="7620" y="102108"/>
                </a:lnTo>
                <a:lnTo>
                  <a:pt x="0" y="103631"/>
                </a:lnTo>
                <a:lnTo>
                  <a:pt x="0" y="108203"/>
                </a:lnTo>
                <a:lnTo>
                  <a:pt x="7620" y="109727"/>
                </a:lnTo>
                <a:lnTo>
                  <a:pt x="13716" y="112775"/>
                </a:lnTo>
                <a:lnTo>
                  <a:pt x="16764" y="117348"/>
                </a:lnTo>
                <a:lnTo>
                  <a:pt x="21336" y="123444"/>
                </a:lnTo>
                <a:lnTo>
                  <a:pt x="21336" y="143255"/>
                </a:lnTo>
                <a:lnTo>
                  <a:pt x="19812" y="149351"/>
                </a:lnTo>
                <a:lnTo>
                  <a:pt x="18287" y="156972"/>
                </a:lnTo>
                <a:lnTo>
                  <a:pt x="25908" y="196596"/>
                </a:lnTo>
                <a:lnTo>
                  <a:pt x="50292" y="213360"/>
                </a:lnTo>
                <a:lnTo>
                  <a:pt x="50292" y="208788"/>
                </a:lnTo>
                <a:lnTo>
                  <a:pt x="44196" y="207264"/>
                </a:lnTo>
                <a:lnTo>
                  <a:pt x="35052" y="198120"/>
                </a:lnTo>
                <a:lnTo>
                  <a:pt x="32004" y="193548"/>
                </a:lnTo>
                <a:lnTo>
                  <a:pt x="30480" y="187451"/>
                </a:lnTo>
                <a:lnTo>
                  <a:pt x="30480" y="170688"/>
                </a:lnTo>
                <a:lnTo>
                  <a:pt x="33528" y="155448"/>
                </a:lnTo>
                <a:lnTo>
                  <a:pt x="33528" y="137160"/>
                </a:lnTo>
                <a:lnTo>
                  <a:pt x="32004" y="129540"/>
                </a:lnTo>
                <a:lnTo>
                  <a:pt x="27431" y="123444"/>
                </a:lnTo>
                <a:lnTo>
                  <a:pt x="23931" y="118014"/>
                </a:lnTo>
                <a:lnTo>
                  <a:pt x="20002" y="113156"/>
                </a:lnTo>
                <a:lnTo>
                  <a:pt x="15216" y="108870"/>
                </a:lnTo>
                <a:lnTo>
                  <a:pt x="9143" y="105155"/>
                </a:lnTo>
                <a:lnTo>
                  <a:pt x="16764" y="102108"/>
                </a:lnTo>
                <a:lnTo>
                  <a:pt x="22860" y="97536"/>
                </a:lnTo>
                <a:lnTo>
                  <a:pt x="32004" y="82296"/>
                </a:lnTo>
                <a:lnTo>
                  <a:pt x="33528" y="76200"/>
                </a:lnTo>
                <a:lnTo>
                  <a:pt x="33528" y="56388"/>
                </a:lnTo>
                <a:lnTo>
                  <a:pt x="30480" y="41148"/>
                </a:lnTo>
                <a:lnTo>
                  <a:pt x="30480" y="24384"/>
                </a:lnTo>
                <a:lnTo>
                  <a:pt x="50292" y="4572"/>
                </a:lnTo>
                <a:lnTo>
                  <a:pt x="5029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2214372" y="2811779"/>
            <a:ext cx="48895" cy="213360"/>
          </a:xfrm>
          <a:custGeom>
            <a:avLst/>
            <a:gdLst/>
            <a:ahLst/>
            <a:cxnLst/>
            <a:rect l="l" t="t" r="r" b="b"/>
            <a:pathLst>
              <a:path w="48894" h="213360">
                <a:moveTo>
                  <a:pt x="0" y="0"/>
                </a:moveTo>
                <a:lnTo>
                  <a:pt x="0" y="3048"/>
                </a:lnTo>
                <a:lnTo>
                  <a:pt x="7619" y="6096"/>
                </a:lnTo>
                <a:lnTo>
                  <a:pt x="12191" y="9144"/>
                </a:lnTo>
                <a:lnTo>
                  <a:pt x="16763" y="13716"/>
                </a:lnTo>
                <a:lnTo>
                  <a:pt x="19811" y="25908"/>
                </a:lnTo>
                <a:lnTo>
                  <a:pt x="19811" y="42672"/>
                </a:lnTo>
                <a:lnTo>
                  <a:pt x="18287" y="50292"/>
                </a:lnTo>
                <a:lnTo>
                  <a:pt x="16763" y="56388"/>
                </a:lnTo>
                <a:lnTo>
                  <a:pt x="16763" y="76200"/>
                </a:lnTo>
                <a:lnTo>
                  <a:pt x="18287" y="82296"/>
                </a:lnTo>
                <a:lnTo>
                  <a:pt x="27431" y="97536"/>
                </a:lnTo>
                <a:lnTo>
                  <a:pt x="33527" y="102108"/>
                </a:lnTo>
                <a:lnTo>
                  <a:pt x="41147" y="106679"/>
                </a:lnTo>
                <a:lnTo>
                  <a:pt x="33527" y="109727"/>
                </a:lnTo>
                <a:lnTo>
                  <a:pt x="27431" y="115824"/>
                </a:lnTo>
                <a:lnTo>
                  <a:pt x="22859" y="123444"/>
                </a:lnTo>
                <a:lnTo>
                  <a:pt x="18287" y="129540"/>
                </a:lnTo>
                <a:lnTo>
                  <a:pt x="16763" y="137160"/>
                </a:lnTo>
                <a:lnTo>
                  <a:pt x="16763" y="155448"/>
                </a:lnTo>
                <a:lnTo>
                  <a:pt x="19811" y="170688"/>
                </a:lnTo>
                <a:lnTo>
                  <a:pt x="19811" y="188975"/>
                </a:lnTo>
                <a:lnTo>
                  <a:pt x="18287" y="193548"/>
                </a:lnTo>
                <a:lnTo>
                  <a:pt x="15239" y="198120"/>
                </a:lnTo>
                <a:lnTo>
                  <a:pt x="12191" y="204216"/>
                </a:lnTo>
                <a:lnTo>
                  <a:pt x="6095" y="207264"/>
                </a:lnTo>
                <a:lnTo>
                  <a:pt x="0" y="208788"/>
                </a:lnTo>
                <a:lnTo>
                  <a:pt x="0" y="213360"/>
                </a:lnTo>
                <a:lnTo>
                  <a:pt x="31242" y="183451"/>
                </a:lnTo>
                <a:lnTo>
                  <a:pt x="33527" y="156972"/>
                </a:lnTo>
                <a:lnTo>
                  <a:pt x="32003" y="149351"/>
                </a:lnTo>
                <a:lnTo>
                  <a:pt x="28955" y="137160"/>
                </a:lnTo>
                <a:lnTo>
                  <a:pt x="28955" y="126492"/>
                </a:lnTo>
                <a:lnTo>
                  <a:pt x="30479" y="121920"/>
                </a:lnTo>
                <a:lnTo>
                  <a:pt x="35051" y="117348"/>
                </a:lnTo>
                <a:lnTo>
                  <a:pt x="38100" y="112775"/>
                </a:lnTo>
                <a:lnTo>
                  <a:pt x="42671" y="109727"/>
                </a:lnTo>
                <a:lnTo>
                  <a:pt x="48767" y="108203"/>
                </a:lnTo>
                <a:lnTo>
                  <a:pt x="48767" y="103631"/>
                </a:lnTo>
                <a:lnTo>
                  <a:pt x="42671" y="102108"/>
                </a:lnTo>
                <a:lnTo>
                  <a:pt x="38100" y="99060"/>
                </a:lnTo>
                <a:lnTo>
                  <a:pt x="35051" y="94488"/>
                </a:lnTo>
                <a:lnTo>
                  <a:pt x="30479" y="89916"/>
                </a:lnTo>
                <a:lnTo>
                  <a:pt x="28955" y="83820"/>
                </a:lnTo>
                <a:lnTo>
                  <a:pt x="28955" y="76200"/>
                </a:lnTo>
                <a:lnTo>
                  <a:pt x="30479" y="70103"/>
                </a:lnTo>
                <a:lnTo>
                  <a:pt x="32003" y="62484"/>
                </a:lnTo>
                <a:lnTo>
                  <a:pt x="33527" y="56388"/>
                </a:lnTo>
                <a:lnTo>
                  <a:pt x="33418" y="42672"/>
                </a:lnTo>
                <a:lnTo>
                  <a:pt x="32956" y="36218"/>
                </a:lnTo>
                <a:lnTo>
                  <a:pt x="7238" y="171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3947159" y="2845307"/>
            <a:ext cx="48895" cy="167640"/>
          </a:xfrm>
          <a:custGeom>
            <a:avLst/>
            <a:gdLst/>
            <a:ahLst/>
            <a:cxnLst/>
            <a:rect l="l" t="t" r="r" b="b"/>
            <a:pathLst>
              <a:path w="48895" h="167639">
                <a:moveTo>
                  <a:pt x="0" y="0"/>
                </a:moveTo>
                <a:lnTo>
                  <a:pt x="0" y="4572"/>
                </a:lnTo>
                <a:lnTo>
                  <a:pt x="4572" y="9144"/>
                </a:lnTo>
                <a:lnTo>
                  <a:pt x="10667" y="13716"/>
                </a:lnTo>
                <a:lnTo>
                  <a:pt x="13715" y="18288"/>
                </a:lnTo>
                <a:lnTo>
                  <a:pt x="18287" y="22860"/>
                </a:lnTo>
                <a:lnTo>
                  <a:pt x="21336" y="27432"/>
                </a:lnTo>
                <a:lnTo>
                  <a:pt x="22860" y="32003"/>
                </a:lnTo>
                <a:lnTo>
                  <a:pt x="24384" y="38100"/>
                </a:lnTo>
                <a:lnTo>
                  <a:pt x="27431" y="44196"/>
                </a:lnTo>
                <a:lnTo>
                  <a:pt x="32003" y="88392"/>
                </a:lnTo>
                <a:lnTo>
                  <a:pt x="31718" y="96607"/>
                </a:lnTo>
                <a:lnTo>
                  <a:pt x="30861" y="104965"/>
                </a:lnTo>
                <a:lnTo>
                  <a:pt x="29432" y="113037"/>
                </a:lnTo>
                <a:lnTo>
                  <a:pt x="27431" y="120396"/>
                </a:lnTo>
                <a:lnTo>
                  <a:pt x="26003" y="128754"/>
                </a:lnTo>
                <a:lnTo>
                  <a:pt x="6095" y="160020"/>
                </a:lnTo>
                <a:lnTo>
                  <a:pt x="0" y="164592"/>
                </a:lnTo>
                <a:lnTo>
                  <a:pt x="0" y="167640"/>
                </a:lnTo>
                <a:lnTo>
                  <a:pt x="10620" y="162210"/>
                </a:lnTo>
                <a:lnTo>
                  <a:pt x="41695" y="123920"/>
                </a:lnTo>
                <a:lnTo>
                  <a:pt x="48767" y="85344"/>
                </a:lnTo>
                <a:lnTo>
                  <a:pt x="48244" y="75318"/>
                </a:lnTo>
                <a:lnTo>
                  <a:pt x="33908" y="30861"/>
                </a:lnTo>
                <a:lnTo>
                  <a:pt x="5929" y="369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3857316" y="2849879"/>
            <a:ext cx="79375" cy="127000"/>
          </a:xfrm>
          <a:custGeom>
            <a:avLst/>
            <a:gdLst/>
            <a:ahLst/>
            <a:cxnLst/>
            <a:rect l="l" t="t" r="r" b="b"/>
            <a:pathLst>
              <a:path w="79375" h="127000">
                <a:moveTo>
                  <a:pt x="39551" y="0"/>
                </a:moveTo>
                <a:lnTo>
                  <a:pt x="33455" y="0"/>
                </a:lnTo>
                <a:lnTo>
                  <a:pt x="27359" y="1524"/>
                </a:lnTo>
                <a:lnTo>
                  <a:pt x="22787" y="6096"/>
                </a:lnTo>
                <a:lnTo>
                  <a:pt x="18239" y="10072"/>
                </a:lnTo>
                <a:lnTo>
                  <a:pt x="1261" y="44576"/>
                </a:lnTo>
                <a:lnTo>
                  <a:pt x="0" y="65531"/>
                </a:lnTo>
                <a:lnTo>
                  <a:pt x="499" y="76033"/>
                </a:lnTo>
                <a:lnTo>
                  <a:pt x="15977" y="114919"/>
                </a:lnTo>
                <a:lnTo>
                  <a:pt x="39551" y="126492"/>
                </a:lnTo>
                <a:lnTo>
                  <a:pt x="44123" y="126492"/>
                </a:lnTo>
                <a:lnTo>
                  <a:pt x="50219" y="124968"/>
                </a:lnTo>
                <a:lnTo>
                  <a:pt x="57839" y="120396"/>
                </a:lnTo>
                <a:lnTo>
                  <a:pt x="31931" y="120396"/>
                </a:lnTo>
                <a:lnTo>
                  <a:pt x="27359" y="115824"/>
                </a:lnTo>
                <a:lnTo>
                  <a:pt x="18501" y="78200"/>
                </a:lnTo>
                <a:lnTo>
                  <a:pt x="18215" y="65531"/>
                </a:lnTo>
                <a:lnTo>
                  <a:pt x="18336" y="54006"/>
                </a:lnTo>
                <a:lnTo>
                  <a:pt x="28883" y="12192"/>
                </a:lnTo>
                <a:lnTo>
                  <a:pt x="31931" y="7620"/>
                </a:lnTo>
                <a:lnTo>
                  <a:pt x="34979" y="6096"/>
                </a:lnTo>
                <a:lnTo>
                  <a:pt x="56424" y="6096"/>
                </a:lnTo>
                <a:lnTo>
                  <a:pt x="53077" y="3619"/>
                </a:lnTo>
                <a:lnTo>
                  <a:pt x="46385" y="881"/>
                </a:lnTo>
                <a:lnTo>
                  <a:pt x="39551" y="0"/>
                </a:lnTo>
                <a:close/>
              </a:path>
              <a:path w="79375" h="127000">
                <a:moveTo>
                  <a:pt x="56424" y="6096"/>
                </a:moveTo>
                <a:lnTo>
                  <a:pt x="45647" y="6096"/>
                </a:lnTo>
                <a:lnTo>
                  <a:pt x="51743" y="12192"/>
                </a:lnTo>
                <a:lnTo>
                  <a:pt x="54791" y="16764"/>
                </a:lnTo>
                <a:lnTo>
                  <a:pt x="60800" y="62484"/>
                </a:lnTo>
                <a:lnTo>
                  <a:pt x="60625" y="71675"/>
                </a:lnTo>
                <a:lnTo>
                  <a:pt x="54791" y="109727"/>
                </a:lnTo>
                <a:lnTo>
                  <a:pt x="42599" y="120396"/>
                </a:lnTo>
                <a:lnTo>
                  <a:pt x="57839" y="120396"/>
                </a:lnTo>
                <a:lnTo>
                  <a:pt x="63935" y="114300"/>
                </a:lnTo>
                <a:lnTo>
                  <a:pt x="68507" y="108203"/>
                </a:lnTo>
                <a:lnTo>
                  <a:pt x="71591" y="98964"/>
                </a:lnTo>
                <a:lnTo>
                  <a:pt x="74675" y="90773"/>
                </a:lnTo>
                <a:lnTo>
                  <a:pt x="77080" y="81914"/>
                </a:lnTo>
                <a:lnTo>
                  <a:pt x="78627" y="72485"/>
                </a:lnTo>
                <a:lnTo>
                  <a:pt x="79175" y="62484"/>
                </a:lnTo>
                <a:lnTo>
                  <a:pt x="78104" y="47601"/>
                </a:lnTo>
                <a:lnTo>
                  <a:pt x="75175" y="34861"/>
                </a:lnTo>
                <a:lnTo>
                  <a:pt x="70817" y="24122"/>
                </a:lnTo>
                <a:lnTo>
                  <a:pt x="65459" y="15240"/>
                </a:lnTo>
                <a:lnTo>
                  <a:pt x="59482" y="8358"/>
                </a:lnTo>
                <a:lnTo>
                  <a:pt x="56424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3794759" y="2845307"/>
            <a:ext cx="48895" cy="167640"/>
          </a:xfrm>
          <a:custGeom>
            <a:avLst/>
            <a:gdLst/>
            <a:ahLst/>
            <a:cxnLst/>
            <a:rect l="l" t="t" r="r" b="b"/>
            <a:pathLst>
              <a:path w="48895" h="167639">
                <a:moveTo>
                  <a:pt x="48767" y="0"/>
                </a:moveTo>
                <a:lnTo>
                  <a:pt x="13715" y="33527"/>
                </a:lnTo>
                <a:lnTo>
                  <a:pt x="857" y="71675"/>
                </a:lnTo>
                <a:lnTo>
                  <a:pt x="0" y="85344"/>
                </a:lnTo>
                <a:lnTo>
                  <a:pt x="333" y="94487"/>
                </a:lnTo>
                <a:lnTo>
                  <a:pt x="15239" y="138303"/>
                </a:lnTo>
                <a:lnTo>
                  <a:pt x="48767" y="167640"/>
                </a:lnTo>
                <a:lnTo>
                  <a:pt x="48767" y="164592"/>
                </a:lnTo>
                <a:lnTo>
                  <a:pt x="42672" y="160020"/>
                </a:lnTo>
                <a:lnTo>
                  <a:pt x="38100" y="156972"/>
                </a:lnTo>
                <a:lnTo>
                  <a:pt x="35051" y="152400"/>
                </a:lnTo>
                <a:lnTo>
                  <a:pt x="30479" y="147827"/>
                </a:lnTo>
                <a:lnTo>
                  <a:pt x="27431" y="141732"/>
                </a:lnTo>
                <a:lnTo>
                  <a:pt x="25907" y="137160"/>
                </a:lnTo>
                <a:lnTo>
                  <a:pt x="22860" y="132588"/>
                </a:lnTo>
                <a:lnTo>
                  <a:pt x="19812" y="117348"/>
                </a:lnTo>
                <a:lnTo>
                  <a:pt x="18049" y="109085"/>
                </a:lnTo>
                <a:lnTo>
                  <a:pt x="17145" y="100393"/>
                </a:lnTo>
                <a:lnTo>
                  <a:pt x="16811" y="91416"/>
                </a:lnTo>
                <a:lnTo>
                  <a:pt x="16763" y="82296"/>
                </a:lnTo>
                <a:lnTo>
                  <a:pt x="17025" y="73390"/>
                </a:lnTo>
                <a:lnTo>
                  <a:pt x="24764" y="33909"/>
                </a:lnTo>
                <a:lnTo>
                  <a:pt x="32003" y="22860"/>
                </a:lnTo>
                <a:lnTo>
                  <a:pt x="36575" y="15240"/>
                </a:lnTo>
                <a:lnTo>
                  <a:pt x="41148" y="9144"/>
                </a:lnTo>
                <a:lnTo>
                  <a:pt x="48767" y="4572"/>
                </a:lnTo>
                <a:lnTo>
                  <a:pt x="4876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3413759" y="2845307"/>
            <a:ext cx="50800" cy="167640"/>
          </a:xfrm>
          <a:custGeom>
            <a:avLst/>
            <a:gdLst/>
            <a:ahLst/>
            <a:cxnLst/>
            <a:rect l="l" t="t" r="r" b="b"/>
            <a:pathLst>
              <a:path w="50800" h="167639">
                <a:moveTo>
                  <a:pt x="0" y="0"/>
                </a:moveTo>
                <a:lnTo>
                  <a:pt x="0" y="4572"/>
                </a:lnTo>
                <a:lnTo>
                  <a:pt x="7619" y="9144"/>
                </a:lnTo>
                <a:lnTo>
                  <a:pt x="10667" y="13716"/>
                </a:lnTo>
                <a:lnTo>
                  <a:pt x="30479" y="51816"/>
                </a:lnTo>
                <a:lnTo>
                  <a:pt x="30718" y="60745"/>
                </a:lnTo>
                <a:lnTo>
                  <a:pt x="31765" y="78605"/>
                </a:lnTo>
                <a:lnTo>
                  <a:pt x="32003" y="88392"/>
                </a:lnTo>
                <a:lnTo>
                  <a:pt x="31765" y="96607"/>
                </a:lnTo>
                <a:lnTo>
                  <a:pt x="30718" y="113037"/>
                </a:lnTo>
                <a:lnTo>
                  <a:pt x="30479" y="120396"/>
                </a:lnTo>
                <a:lnTo>
                  <a:pt x="13715" y="155448"/>
                </a:lnTo>
                <a:lnTo>
                  <a:pt x="0" y="164592"/>
                </a:lnTo>
                <a:lnTo>
                  <a:pt x="0" y="167640"/>
                </a:lnTo>
                <a:lnTo>
                  <a:pt x="36575" y="135636"/>
                </a:lnTo>
                <a:lnTo>
                  <a:pt x="49434" y="98774"/>
                </a:lnTo>
                <a:lnTo>
                  <a:pt x="50291" y="85344"/>
                </a:lnTo>
                <a:lnTo>
                  <a:pt x="49744" y="75318"/>
                </a:lnTo>
                <a:lnTo>
                  <a:pt x="33908" y="30861"/>
                </a:lnTo>
                <a:lnTo>
                  <a:pt x="6572" y="369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3323923" y="2849879"/>
            <a:ext cx="78105" cy="127000"/>
          </a:xfrm>
          <a:custGeom>
            <a:avLst/>
            <a:gdLst/>
            <a:ahLst/>
            <a:cxnLst/>
            <a:rect l="l" t="t" r="r" b="b"/>
            <a:pathLst>
              <a:path w="78104" h="127000">
                <a:moveTo>
                  <a:pt x="39544" y="0"/>
                </a:moveTo>
                <a:lnTo>
                  <a:pt x="33448" y="0"/>
                </a:lnTo>
                <a:lnTo>
                  <a:pt x="28876" y="1524"/>
                </a:lnTo>
                <a:lnTo>
                  <a:pt x="3777" y="35718"/>
                </a:lnTo>
                <a:lnTo>
                  <a:pt x="0" y="62484"/>
                </a:lnTo>
                <a:lnTo>
                  <a:pt x="19" y="65531"/>
                </a:lnTo>
                <a:lnTo>
                  <a:pt x="9064" y="106679"/>
                </a:lnTo>
                <a:lnTo>
                  <a:pt x="38020" y="126492"/>
                </a:lnTo>
                <a:lnTo>
                  <a:pt x="45640" y="126492"/>
                </a:lnTo>
                <a:lnTo>
                  <a:pt x="51736" y="124968"/>
                </a:lnTo>
                <a:lnTo>
                  <a:pt x="56308" y="120396"/>
                </a:lnTo>
                <a:lnTo>
                  <a:pt x="31924" y="120396"/>
                </a:lnTo>
                <a:lnTo>
                  <a:pt x="27352" y="115824"/>
                </a:lnTo>
                <a:lnTo>
                  <a:pt x="18517" y="78200"/>
                </a:lnTo>
                <a:lnTo>
                  <a:pt x="18208" y="65531"/>
                </a:lnTo>
                <a:lnTo>
                  <a:pt x="18329" y="54006"/>
                </a:lnTo>
                <a:lnTo>
                  <a:pt x="28876" y="12192"/>
                </a:lnTo>
                <a:lnTo>
                  <a:pt x="31924" y="7620"/>
                </a:lnTo>
                <a:lnTo>
                  <a:pt x="34972" y="6096"/>
                </a:lnTo>
                <a:lnTo>
                  <a:pt x="56193" y="6096"/>
                </a:lnTo>
                <a:lnTo>
                  <a:pt x="53069" y="3619"/>
                </a:lnTo>
                <a:lnTo>
                  <a:pt x="46806" y="881"/>
                </a:lnTo>
                <a:lnTo>
                  <a:pt x="39544" y="0"/>
                </a:lnTo>
                <a:close/>
              </a:path>
              <a:path w="78104" h="127000">
                <a:moveTo>
                  <a:pt x="56193" y="6096"/>
                </a:moveTo>
                <a:lnTo>
                  <a:pt x="47164" y="6096"/>
                </a:lnTo>
                <a:lnTo>
                  <a:pt x="48688" y="9144"/>
                </a:lnTo>
                <a:lnTo>
                  <a:pt x="51736" y="12192"/>
                </a:lnTo>
                <a:lnTo>
                  <a:pt x="54784" y="16764"/>
                </a:lnTo>
                <a:lnTo>
                  <a:pt x="60785" y="62484"/>
                </a:lnTo>
                <a:lnTo>
                  <a:pt x="60594" y="71675"/>
                </a:lnTo>
                <a:lnTo>
                  <a:pt x="59737" y="83439"/>
                </a:lnTo>
                <a:lnTo>
                  <a:pt x="58308" y="93487"/>
                </a:lnTo>
                <a:lnTo>
                  <a:pt x="56308" y="102108"/>
                </a:lnTo>
                <a:lnTo>
                  <a:pt x="54784" y="109727"/>
                </a:lnTo>
                <a:lnTo>
                  <a:pt x="51736" y="112775"/>
                </a:lnTo>
                <a:lnTo>
                  <a:pt x="50212" y="115824"/>
                </a:lnTo>
                <a:lnTo>
                  <a:pt x="45640" y="118872"/>
                </a:lnTo>
                <a:lnTo>
                  <a:pt x="42592" y="120396"/>
                </a:lnTo>
                <a:lnTo>
                  <a:pt x="56308" y="120396"/>
                </a:lnTo>
                <a:lnTo>
                  <a:pt x="76501" y="81914"/>
                </a:lnTo>
                <a:lnTo>
                  <a:pt x="77644" y="62484"/>
                </a:lnTo>
                <a:lnTo>
                  <a:pt x="77025" y="47601"/>
                </a:lnTo>
                <a:lnTo>
                  <a:pt x="74977" y="34861"/>
                </a:lnTo>
                <a:lnTo>
                  <a:pt x="71214" y="24122"/>
                </a:lnTo>
                <a:lnTo>
                  <a:pt x="65452" y="15240"/>
                </a:lnTo>
                <a:lnTo>
                  <a:pt x="59046" y="8358"/>
                </a:lnTo>
                <a:lnTo>
                  <a:pt x="56193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3261359" y="2845307"/>
            <a:ext cx="50800" cy="167640"/>
          </a:xfrm>
          <a:custGeom>
            <a:avLst/>
            <a:gdLst/>
            <a:ahLst/>
            <a:cxnLst/>
            <a:rect l="l" t="t" r="r" b="b"/>
            <a:pathLst>
              <a:path w="50800" h="167639">
                <a:moveTo>
                  <a:pt x="50291" y="0"/>
                </a:moveTo>
                <a:lnTo>
                  <a:pt x="13715" y="33527"/>
                </a:lnTo>
                <a:lnTo>
                  <a:pt x="857" y="71675"/>
                </a:lnTo>
                <a:lnTo>
                  <a:pt x="0" y="85344"/>
                </a:lnTo>
                <a:lnTo>
                  <a:pt x="333" y="94487"/>
                </a:lnTo>
                <a:lnTo>
                  <a:pt x="16383" y="138303"/>
                </a:lnTo>
                <a:lnTo>
                  <a:pt x="50291" y="167640"/>
                </a:lnTo>
                <a:lnTo>
                  <a:pt x="50291" y="164592"/>
                </a:lnTo>
                <a:lnTo>
                  <a:pt x="44195" y="160020"/>
                </a:lnTo>
                <a:lnTo>
                  <a:pt x="39624" y="156972"/>
                </a:lnTo>
                <a:lnTo>
                  <a:pt x="35051" y="152400"/>
                </a:lnTo>
                <a:lnTo>
                  <a:pt x="32003" y="147827"/>
                </a:lnTo>
                <a:lnTo>
                  <a:pt x="27431" y="141732"/>
                </a:lnTo>
                <a:lnTo>
                  <a:pt x="25907" y="137160"/>
                </a:lnTo>
                <a:lnTo>
                  <a:pt x="22860" y="132588"/>
                </a:lnTo>
                <a:lnTo>
                  <a:pt x="22860" y="124968"/>
                </a:lnTo>
                <a:lnTo>
                  <a:pt x="21336" y="117348"/>
                </a:lnTo>
                <a:lnTo>
                  <a:pt x="20216" y="109085"/>
                </a:lnTo>
                <a:lnTo>
                  <a:pt x="19240" y="100393"/>
                </a:lnTo>
                <a:lnTo>
                  <a:pt x="18549" y="91416"/>
                </a:lnTo>
                <a:lnTo>
                  <a:pt x="18287" y="82296"/>
                </a:lnTo>
                <a:lnTo>
                  <a:pt x="18549" y="73390"/>
                </a:lnTo>
                <a:lnTo>
                  <a:pt x="24955" y="33909"/>
                </a:lnTo>
                <a:lnTo>
                  <a:pt x="32003" y="22860"/>
                </a:lnTo>
                <a:lnTo>
                  <a:pt x="35718" y="17430"/>
                </a:lnTo>
                <a:lnTo>
                  <a:pt x="40004" y="12573"/>
                </a:lnTo>
                <a:lnTo>
                  <a:pt x="44862" y="8286"/>
                </a:lnTo>
                <a:lnTo>
                  <a:pt x="50291" y="4572"/>
                </a:lnTo>
                <a:lnTo>
                  <a:pt x="5029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2863595" y="2845307"/>
            <a:ext cx="50800" cy="167640"/>
          </a:xfrm>
          <a:custGeom>
            <a:avLst/>
            <a:gdLst/>
            <a:ahLst/>
            <a:cxnLst/>
            <a:rect l="l" t="t" r="r" b="b"/>
            <a:pathLst>
              <a:path w="50800" h="167639">
                <a:moveTo>
                  <a:pt x="0" y="0"/>
                </a:moveTo>
                <a:lnTo>
                  <a:pt x="0" y="4572"/>
                </a:lnTo>
                <a:lnTo>
                  <a:pt x="6096" y="9144"/>
                </a:lnTo>
                <a:lnTo>
                  <a:pt x="10668" y="13716"/>
                </a:lnTo>
                <a:lnTo>
                  <a:pt x="13716" y="18288"/>
                </a:lnTo>
                <a:lnTo>
                  <a:pt x="18287" y="22860"/>
                </a:lnTo>
                <a:lnTo>
                  <a:pt x="24384" y="32003"/>
                </a:lnTo>
                <a:lnTo>
                  <a:pt x="31051" y="69532"/>
                </a:lnTo>
                <a:lnTo>
                  <a:pt x="32004" y="88392"/>
                </a:lnTo>
                <a:lnTo>
                  <a:pt x="31742" y="96607"/>
                </a:lnTo>
                <a:lnTo>
                  <a:pt x="24193" y="135826"/>
                </a:lnTo>
                <a:lnTo>
                  <a:pt x="0" y="164592"/>
                </a:lnTo>
                <a:lnTo>
                  <a:pt x="0" y="167640"/>
                </a:lnTo>
                <a:lnTo>
                  <a:pt x="35052" y="135636"/>
                </a:lnTo>
                <a:lnTo>
                  <a:pt x="49410" y="98774"/>
                </a:lnTo>
                <a:lnTo>
                  <a:pt x="50292" y="85344"/>
                </a:lnTo>
                <a:lnTo>
                  <a:pt x="49744" y="75318"/>
                </a:lnTo>
                <a:lnTo>
                  <a:pt x="33908" y="30861"/>
                </a:lnTo>
                <a:lnTo>
                  <a:pt x="5929" y="369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2718816" y="2845307"/>
            <a:ext cx="50800" cy="167640"/>
          </a:xfrm>
          <a:custGeom>
            <a:avLst/>
            <a:gdLst/>
            <a:ahLst/>
            <a:cxnLst/>
            <a:rect l="l" t="t" r="r" b="b"/>
            <a:pathLst>
              <a:path w="50800" h="167639">
                <a:moveTo>
                  <a:pt x="50291" y="0"/>
                </a:moveTo>
                <a:lnTo>
                  <a:pt x="15239" y="33527"/>
                </a:lnTo>
                <a:lnTo>
                  <a:pt x="881" y="71675"/>
                </a:lnTo>
                <a:lnTo>
                  <a:pt x="0" y="85344"/>
                </a:lnTo>
                <a:lnTo>
                  <a:pt x="547" y="94487"/>
                </a:lnTo>
                <a:lnTo>
                  <a:pt x="15811" y="138303"/>
                </a:lnTo>
                <a:lnTo>
                  <a:pt x="50291" y="167640"/>
                </a:lnTo>
                <a:lnTo>
                  <a:pt x="50291" y="164592"/>
                </a:lnTo>
                <a:lnTo>
                  <a:pt x="44195" y="160020"/>
                </a:lnTo>
                <a:lnTo>
                  <a:pt x="38100" y="156972"/>
                </a:lnTo>
                <a:lnTo>
                  <a:pt x="36575" y="152400"/>
                </a:lnTo>
                <a:lnTo>
                  <a:pt x="32003" y="147827"/>
                </a:lnTo>
                <a:lnTo>
                  <a:pt x="28956" y="141732"/>
                </a:lnTo>
                <a:lnTo>
                  <a:pt x="25907" y="137160"/>
                </a:lnTo>
                <a:lnTo>
                  <a:pt x="24383" y="132588"/>
                </a:lnTo>
                <a:lnTo>
                  <a:pt x="21335" y="117348"/>
                </a:lnTo>
                <a:lnTo>
                  <a:pt x="19335" y="109085"/>
                </a:lnTo>
                <a:lnTo>
                  <a:pt x="17906" y="100393"/>
                </a:lnTo>
                <a:lnTo>
                  <a:pt x="17049" y="91416"/>
                </a:lnTo>
                <a:lnTo>
                  <a:pt x="16763" y="82296"/>
                </a:lnTo>
                <a:lnTo>
                  <a:pt x="17049" y="73390"/>
                </a:lnTo>
                <a:lnTo>
                  <a:pt x="26098" y="33909"/>
                </a:lnTo>
                <a:lnTo>
                  <a:pt x="50291" y="4572"/>
                </a:lnTo>
                <a:lnTo>
                  <a:pt x="5029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2145792" y="2845307"/>
            <a:ext cx="50800" cy="167640"/>
          </a:xfrm>
          <a:custGeom>
            <a:avLst/>
            <a:gdLst/>
            <a:ahLst/>
            <a:cxnLst/>
            <a:rect l="l" t="t" r="r" b="b"/>
            <a:pathLst>
              <a:path w="50800" h="167639">
                <a:moveTo>
                  <a:pt x="0" y="0"/>
                </a:moveTo>
                <a:lnTo>
                  <a:pt x="0" y="4572"/>
                </a:lnTo>
                <a:lnTo>
                  <a:pt x="12191" y="13716"/>
                </a:lnTo>
                <a:lnTo>
                  <a:pt x="24383" y="32003"/>
                </a:lnTo>
                <a:lnTo>
                  <a:pt x="27431" y="44196"/>
                </a:lnTo>
                <a:lnTo>
                  <a:pt x="28956" y="51816"/>
                </a:lnTo>
                <a:lnTo>
                  <a:pt x="30956" y="60745"/>
                </a:lnTo>
                <a:lnTo>
                  <a:pt x="32384" y="69532"/>
                </a:lnTo>
                <a:lnTo>
                  <a:pt x="33242" y="78605"/>
                </a:lnTo>
                <a:lnTo>
                  <a:pt x="33527" y="88392"/>
                </a:lnTo>
                <a:lnTo>
                  <a:pt x="33242" y="96607"/>
                </a:lnTo>
                <a:lnTo>
                  <a:pt x="24193" y="135826"/>
                </a:lnTo>
                <a:lnTo>
                  <a:pt x="0" y="164592"/>
                </a:lnTo>
                <a:lnTo>
                  <a:pt x="0" y="167640"/>
                </a:lnTo>
                <a:lnTo>
                  <a:pt x="36575" y="135636"/>
                </a:lnTo>
                <a:lnTo>
                  <a:pt x="49434" y="98774"/>
                </a:lnTo>
                <a:lnTo>
                  <a:pt x="50291" y="85344"/>
                </a:lnTo>
                <a:lnTo>
                  <a:pt x="49744" y="75318"/>
                </a:lnTo>
                <a:lnTo>
                  <a:pt x="35051" y="30861"/>
                </a:lnTo>
                <a:lnTo>
                  <a:pt x="6572" y="369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2025395" y="2845307"/>
            <a:ext cx="48895" cy="167640"/>
          </a:xfrm>
          <a:custGeom>
            <a:avLst/>
            <a:gdLst/>
            <a:ahLst/>
            <a:cxnLst/>
            <a:rect l="l" t="t" r="r" b="b"/>
            <a:pathLst>
              <a:path w="48894" h="167639">
                <a:moveTo>
                  <a:pt x="48768" y="0"/>
                </a:moveTo>
                <a:lnTo>
                  <a:pt x="13716" y="33527"/>
                </a:lnTo>
                <a:lnTo>
                  <a:pt x="857" y="71675"/>
                </a:lnTo>
                <a:lnTo>
                  <a:pt x="0" y="85344"/>
                </a:lnTo>
                <a:lnTo>
                  <a:pt x="333" y="94487"/>
                </a:lnTo>
                <a:lnTo>
                  <a:pt x="15811" y="138303"/>
                </a:lnTo>
                <a:lnTo>
                  <a:pt x="48768" y="167640"/>
                </a:lnTo>
                <a:lnTo>
                  <a:pt x="48768" y="164592"/>
                </a:lnTo>
                <a:lnTo>
                  <a:pt x="44196" y="160020"/>
                </a:lnTo>
                <a:lnTo>
                  <a:pt x="39624" y="156972"/>
                </a:lnTo>
                <a:lnTo>
                  <a:pt x="30480" y="147827"/>
                </a:lnTo>
                <a:lnTo>
                  <a:pt x="27431" y="141732"/>
                </a:lnTo>
                <a:lnTo>
                  <a:pt x="25908" y="137160"/>
                </a:lnTo>
                <a:lnTo>
                  <a:pt x="22860" y="132588"/>
                </a:lnTo>
                <a:lnTo>
                  <a:pt x="22860" y="124968"/>
                </a:lnTo>
                <a:lnTo>
                  <a:pt x="21336" y="117348"/>
                </a:lnTo>
                <a:lnTo>
                  <a:pt x="19573" y="109085"/>
                </a:lnTo>
                <a:lnTo>
                  <a:pt x="18668" y="100393"/>
                </a:lnTo>
                <a:lnTo>
                  <a:pt x="18335" y="91416"/>
                </a:lnTo>
                <a:lnTo>
                  <a:pt x="18287" y="82296"/>
                </a:lnTo>
                <a:lnTo>
                  <a:pt x="18549" y="73390"/>
                </a:lnTo>
                <a:lnTo>
                  <a:pt x="24955" y="33909"/>
                </a:lnTo>
                <a:lnTo>
                  <a:pt x="32004" y="22860"/>
                </a:lnTo>
                <a:lnTo>
                  <a:pt x="36576" y="15240"/>
                </a:lnTo>
                <a:lnTo>
                  <a:pt x="42672" y="9144"/>
                </a:lnTo>
                <a:lnTo>
                  <a:pt x="48768" y="4572"/>
                </a:lnTo>
                <a:lnTo>
                  <a:pt x="4876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2537460" y="2822448"/>
            <a:ext cx="45720" cy="68580"/>
          </a:xfrm>
          <a:custGeom>
            <a:avLst/>
            <a:gdLst/>
            <a:ahLst/>
            <a:cxnLst/>
            <a:rect l="l" t="t" r="r" b="b"/>
            <a:pathLst>
              <a:path w="45719" h="68580">
                <a:moveTo>
                  <a:pt x="38607" y="6096"/>
                </a:moveTo>
                <a:lnTo>
                  <a:pt x="22859" y="6096"/>
                </a:lnTo>
                <a:lnTo>
                  <a:pt x="25907" y="7620"/>
                </a:lnTo>
                <a:lnTo>
                  <a:pt x="32003" y="13716"/>
                </a:lnTo>
                <a:lnTo>
                  <a:pt x="33527" y="16763"/>
                </a:lnTo>
                <a:lnTo>
                  <a:pt x="33527" y="27431"/>
                </a:lnTo>
                <a:lnTo>
                  <a:pt x="30479" y="33527"/>
                </a:lnTo>
                <a:lnTo>
                  <a:pt x="25907" y="41148"/>
                </a:lnTo>
                <a:lnTo>
                  <a:pt x="21002" y="46267"/>
                </a:lnTo>
                <a:lnTo>
                  <a:pt x="15239" y="52387"/>
                </a:lnTo>
                <a:lnTo>
                  <a:pt x="8256" y="59435"/>
                </a:lnTo>
                <a:lnTo>
                  <a:pt x="0" y="67055"/>
                </a:lnTo>
                <a:lnTo>
                  <a:pt x="0" y="68579"/>
                </a:lnTo>
                <a:lnTo>
                  <a:pt x="39623" y="68579"/>
                </a:lnTo>
                <a:lnTo>
                  <a:pt x="43010" y="60959"/>
                </a:lnTo>
                <a:lnTo>
                  <a:pt x="12191" y="60959"/>
                </a:lnTo>
                <a:lnTo>
                  <a:pt x="13769" y="59364"/>
                </a:lnTo>
                <a:lnTo>
                  <a:pt x="18287" y="53340"/>
                </a:lnTo>
                <a:lnTo>
                  <a:pt x="27431" y="45720"/>
                </a:lnTo>
                <a:lnTo>
                  <a:pt x="33527" y="38100"/>
                </a:lnTo>
                <a:lnTo>
                  <a:pt x="36575" y="32003"/>
                </a:lnTo>
                <a:lnTo>
                  <a:pt x="39623" y="22859"/>
                </a:lnTo>
                <a:lnTo>
                  <a:pt x="41147" y="21335"/>
                </a:lnTo>
                <a:lnTo>
                  <a:pt x="41147" y="12192"/>
                </a:lnTo>
                <a:lnTo>
                  <a:pt x="39623" y="7620"/>
                </a:lnTo>
                <a:lnTo>
                  <a:pt x="38607" y="6096"/>
                </a:lnTo>
                <a:close/>
              </a:path>
              <a:path w="45719" h="68580">
                <a:moveTo>
                  <a:pt x="45719" y="54863"/>
                </a:moveTo>
                <a:lnTo>
                  <a:pt x="42671" y="54863"/>
                </a:lnTo>
                <a:lnTo>
                  <a:pt x="42671" y="56387"/>
                </a:lnTo>
                <a:lnTo>
                  <a:pt x="39623" y="59435"/>
                </a:lnTo>
                <a:lnTo>
                  <a:pt x="38100" y="59435"/>
                </a:lnTo>
                <a:lnTo>
                  <a:pt x="38100" y="60959"/>
                </a:lnTo>
                <a:lnTo>
                  <a:pt x="43010" y="60959"/>
                </a:lnTo>
                <a:lnTo>
                  <a:pt x="45719" y="54863"/>
                </a:lnTo>
                <a:close/>
              </a:path>
              <a:path w="45719" h="68580">
                <a:moveTo>
                  <a:pt x="32003" y="0"/>
                </a:moveTo>
                <a:lnTo>
                  <a:pt x="12191" y="0"/>
                </a:lnTo>
                <a:lnTo>
                  <a:pt x="6095" y="6096"/>
                </a:lnTo>
                <a:lnTo>
                  <a:pt x="3047" y="12192"/>
                </a:lnTo>
                <a:lnTo>
                  <a:pt x="1523" y="18287"/>
                </a:lnTo>
                <a:lnTo>
                  <a:pt x="4571" y="18287"/>
                </a:lnTo>
                <a:lnTo>
                  <a:pt x="7619" y="12192"/>
                </a:lnTo>
                <a:lnTo>
                  <a:pt x="10667" y="9144"/>
                </a:lnTo>
                <a:lnTo>
                  <a:pt x="13715" y="7620"/>
                </a:lnTo>
                <a:lnTo>
                  <a:pt x="15239" y="6096"/>
                </a:lnTo>
                <a:lnTo>
                  <a:pt x="38607" y="6096"/>
                </a:lnTo>
                <a:lnTo>
                  <a:pt x="36575" y="3048"/>
                </a:lnTo>
                <a:lnTo>
                  <a:pt x="3200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3656076" y="2891027"/>
            <a:ext cx="109855" cy="123825"/>
          </a:xfrm>
          <a:custGeom>
            <a:avLst/>
            <a:gdLst/>
            <a:ahLst/>
            <a:cxnLst/>
            <a:rect l="l" t="t" r="r" b="b"/>
            <a:pathLst>
              <a:path w="109854" h="123825">
                <a:moveTo>
                  <a:pt x="16763" y="105155"/>
                </a:moveTo>
                <a:lnTo>
                  <a:pt x="6096" y="105155"/>
                </a:lnTo>
                <a:lnTo>
                  <a:pt x="4572" y="106679"/>
                </a:lnTo>
                <a:lnTo>
                  <a:pt x="1524" y="108203"/>
                </a:lnTo>
                <a:lnTo>
                  <a:pt x="0" y="111251"/>
                </a:lnTo>
                <a:lnTo>
                  <a:pt x="0" y="117348"/>
                </a:lnTo>
                <a:lnTo>
                  <a:pt x="4572" y="121920"/>
                </a:lnTo>
                <a:lnTo>
                  <a:pt x="7620" y="123444"/>
                </a:lnTo>
                <a:lnTo>
                  <a:pt x="16763" y="123444"/>
                </a:lnTo>
                <a:lnTo>
                  <a:pt x="19812" y="120396"/>
                </a:lnTo>
                <a:lnTo>
                  <a:pt x="27432" y="115824"/>
                </a:lnTo>
                <a:lnTo>
                  <a:pt x="33527" y="112775"/>
                </a:lnTo>
                <a:lnTo>
                  <a:pt x="38100" y="108203"/>
                </a:lnTo>
                <a:lnTo>
                  <a:pt x="21336" y="108203"/>
                </a:lnTo>
                <a:lnTo>
                  <a:pt x="18287" y="106679"/>
                </a:lnTo>
                <a:lnTo>
                  <a:pt x="16763" y="105155"/>
                </a:lnTo>
                <a:close/>
              </a:path>
              <a:path w="109854" h="123825">
                <a:moveTo>
                  <a:pt x="59436" y="0"/>
                </a:moveTo>
                <a:lnTo>
                  <a:pt x="19812" y="0"/>
                </a:lnTo>
                <a:lnTo>
                  <a:pt x="18287" y="3048"/>
                </a:lnTo>
                <a:lnTo>
                  <a:pt x="24384" y="6096"/>
                </a:lnTo>
                <a:lnTo>
                  <a:pt x="27432" y="9144"/>
                </a:lnTo>
                <a:lnTo>
                  <a:pt x="27432" y="10668"/>
                </a:lnTo>
                <a:lnTo>
                  <a:pt x="30479" y="16764"/>
                </a:lnTo>
                <a:lnTo>
                  <a:pt x="30479" y="18288"/>
                </a:lnTo>
                <a:lnTo>
                  <a:pt x="47244" y="79248"/>
                </a:lnTo>
                <a:lnTo>
                  <a:pt x="39624" y="94488"/>
                </a:lnTo>
                <a:lnTo>
                  <a:pt x="35051" y="99060"/>
                </a:lnTo>
                <a:lnTo>
                  <a:pt x="32003" y="103631"/>
                </a:lnTo>
                <a:lnTo>
                  <a:pt x="30479" y="105155"/>
                </a:lnTo>
                <a:lnTo>
                  <a:pt x="24384" y="108203"/>
                </a:lnTo>
                <a:lnTo>
                  <a:pt x="38100" y="108203"/>
                </a:lnTo>
                <a:lnTo>
                  <a:pt x="39624" y="106679"/>
                </a:lnTo>
                <a:lnTo>
                  <a:pt x="42672" y="99060"/>
                </a:lnTo>
                <a:lnTo>
                  <a:pt x="65701" y="62483"/>
                </a:lnTo>
                <a:lnTo>
                  <a:pt x="59436" y="62483"/>
                </a:lnTo>
                <a:lnTo>
                  <a:pt x="47244" y="19812"/>
                </a:lnTo>
                <a:lnTo>
                  <a:pt x="45720" y="16764"/>
                </a:lnTo>
                <a:lnTo>
                  <a:pt x="45720" y="7620"/>
                </a:lnTo>
                <a:lnTo>
                  <a:pt x="47244" y="6096"/>
                </a:lnTo>
                <a:lnTo>
                  <a:pt x="48768" y="6096"/>
                </a:lnTo>
                <a:lnTo>
                  <a:pt x="50291" y="4572"/>
                </a:lnTo>
                <a:lnTo>
                  <a:pt x="53339" y="3048"/>
                </a:lnTo>
                <a:lnTo>
                  <a:pt x="57912" y="3048"/>
                </a:lnTo>
                <a:lnTo>
                  <a:pt x="59436" y="0"/>
                </a:lnTo>
                <a:close/>
              </a:path>
              <a:path w="109854" h="123825">
                <a:moveTo>
                  <a:pt x="103632" y="4572"/>
                </a:moveTo>
                <a:lnTo>
                  <a:pt x="88391" y="4572"/>
                </a:lnTo>
                <a:lnTo>
                  <a:pt x="88391" y="6096"/>
                </a:lnTo>
                <a:lnTo>
                  <a:pt x="89915" y="6096"/>
                </a:lnTo>
                <a:lnTo>
                  <a:pt x="89915" y="7620"/>
                </a:lnTo>
                <a:lnTo>
                  <a:pt x="88391" y="9144"/>
                </a:lnTo>
                <a:lnTo>
                  <a:pt x="88391" y="10668"/>
                </a:lnTo>
                <a:lnTo>
                  <a:pt x="85344" y="16764"/>
                </a:lnTo>
                <a:lnTo>
                  <a:pt x="59436" y="62483"/>
                </a:lnTo>
                <a:lnTo>
                  <a:pt x="65701" y="62483"/>
                </a:lnTo>
                <a:lnTo>
                  <a:pt x="94487" y="16764"/>
                </a:lnTo>
                <a:lnTo>
                  <a:pt x="96012" y="12192"/>
                </a:lnTo>
                <a:lnTo>
                  <a:pt x="103632" y="4572"/>
                </a:lnTo>
                <a:close/>
              </a:path>
              <a:path w="109854" h="123825">
                <a:moveTo>
                  <a:pt x="109727" y="0"/>
                </a:moveTo>
                <a:lnTo>
                  <a:pt x="83820" y="0"/>
                </a:lnTo>
                <a:lnTo>
                  <a:pt x="82296" y="3048"/>
                </a:lnTo>
                <a:lnTo>
                  <a:pt x="85344" y="3048"/>
                </a:lnTo>
                <a:lnTo>
                  <a:pt x="85344" y="4572"/>
                </a:lnTo>
                <a:lnTo>
                  <a:pt x="108203" y="4572"/>
                </a:lnTo>
                <a:lnTo>
                  <a:pt x="108203" y="3048"/>
                </a:lnTo>
                <a:lnTo>
                  <a:pt x="10972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3101339" y="2889504"/>
            <a:ext cx="68580" cy="88900"/>
          </a:xfrm>
          <a:custGeom>
            <a:avLst/>
            <a:gdLst/>
            <a:ahLst/>
            <a:cxnLst/>
            <a:rect l="l" t="t" r="r" b="b"/>
            <a:pathLst>
              <a:path w="68580" h="88900">
                <a:moveTo>
                  <a:pt x="44704" y="83820"/>
                </a:moveTo>
                <a:lnTo>
                  <a:pt x="9143" y="83820"/>
                </a:lnTo>
                <a:lnTo>
                  <a:pt x="12192" y="85344"/>
                </a:lnTo>
                <a:lnTo>
                  <a:pt x="18287" y="86868"/>
                </a:lnTo>
                <a:lnTo>
                  <a:pt x="22860" y="88392"/>
                </a:lnTo>
                <a:lnTo>
                  <a:pt x="35052" y="88392"/>
                </a:lnTo>
                <a:lnTo>
                  <a:pt x="42672" y="85344"/>
                </a:lnTo>
                <a:lnTo>
                  <a:pt x="44704" y="83820"/>
                </a:lnTo>
                <a:close/>
              </a:path>
              <a:path w="68580" h="88900">
                <a:moveTo>
                  <a:pt x="9143" y="56388"/>
                </a:moveTo>
                <a:lnTo>
                  <a:pt x="6096" y="56388"/>
                </a:lnTo>
                <a:lnTo>
                  <a:pt x="0" y="86868"/>
                </a:lnTo>
                <a:lnTo>
                  <a:pt x="3048" y="86868"/>
                </a:lnTo>
                <a:lnTo>
                  <a:pt x="4572" y="85344"/>
                </a:lnTo>
                <a:lnTo>
                  <a:pt x="4572" y="83820"/>
                </a:lnTo>
                <a:lnTo>
                  <a:pt x="44704" y="83820"/>
                </a:lnTo>
                <a:lnTo>
                  <a:pt x="46736" y="82296"/>
                </a:lnTo>
                <a:lnTo>
                  <a:pt x="22860" y="82296"/>
                </a:lnTo>
                <a:lnTo>
                  <a:pt x="10668" y="70103"/>
                </a:lnTo>
                <a:lnTo>
                  <a:pt x="9143" y="65531"/>
                </a:lnTo>
                <a:lnTo>
                  <a:pt x="9143" y="56388"/>
                </a:lnTo>
                <a:close/>
              </a:path>
              <a:path w="68580" h="88900">
                <a:moveTo>
                  <a:pt x="45720" y="0"/>
                </a:moveTo>
                <a:lnTo>
                  <a:pt x="35052" y="0"/>
                </a:lnTo>
                <a:lnTo>
                  <a:pt x="28956" y="1524"/>
                </a:lnTo>
                <a:lnTo>
                  <a:pt x="22860" y="6096"/>
                </a:lnTo>
                <a:lnTo>
                  <a:pt x="18287" y="10668"/>
                </a:lnTo>
                <a:lnTo>
                  <a:pt x="15240" y="16764"/>
                </a:lnTo>
                <a:lnTo>
                  <a:pt x="13716" y="24384"/>
                </a:lnTo>
                <a:lnTo>
                  <a:pt x="12192" y="28955"/>
                </a:lnTo>
                <a:lnTo>
                  <a:pt x="12192" y="33527"/>
                </a:lnTo>
                <a:lnTo>
                  <a:pt x="13716" y="36575"/>
                </a:lnTo>
                <a:lnTo>
                  <a:pt x="16764" y="41148"/>
                </a:lnTo>
                <a:lnTo>
                  <a:pt x="21336" y="44196"/>
                </a:lnTo>
                <a:lnTo>
                  <a:pt x="28956" y="47244"/>
                </a:lnTo>
                <a:lnTo>
                  <a:pt x="36576" y="51816"/>
                </a:lnTo>
                <a:lnTo>
                  <a:pt x="42672" y="56388"/>
                </a:lnTo>
                <a:lnTo>
                  <a:pt x="45720" y="62484"/>
                </a:lnTo>
                <a:lnTo>
                  <a:pt x="45720" y="73151"/>
                </a:lnTo>
                <a:lnTo>
                  <a:pt x="44196" y="76200"/>
                </a:lnTo>
                <a:lnTo>
                  <a:pt x="41148" y="77724"/>
                </a:lnTo>
                <a:lnTo>
                  <a:pt x="38100" y="80772"/>
                </a:lnTo>
                <a:lnTo>
                  <a:pt x="33528" y="82296"/>
                </a:lnTo>
                <a:lnTo>
                  <a:pt x="46736" y="82296"/>
                </a:lnTo>
                <a:lnTo>
                  <a:pt x="48768" y="80772"/>
                </a:lnTo>
                <a:lnTo>
                  <a:pt x="59436" y="70103"/>
                </a:lnTo>
                <a:lnTo>
                  <a:pt x="60960" y="62484"/>
                </a:lnTo>
                <a:lnTo>
                  <a:pt x="61817" y="55268"/>
                </a:lnTo>
                <a:lnTo>
                  <a:pt x="59817" y="49339"/>
                </a:lnTo>
                <a:lnTo>
                  <a:pt x="54959" y="44267"/>
                </a:lnTo>
                <a:lnTo>
                  <a:pt x="47243" y="39624"/>
                </a:lnTo>
                <a:lnTo>
                  <a:pt x="36576" y="32003"/>
                </a:lnTo>
                <a:lnTo>
                  <a:pt x="30480" y="28955"/>
                </a:lnTo>
                <a:lnTo>
                  <a:pt x="24384" y="22860"/>
                </a:lnTo>
                <a:lnTo>
                  <a:pt x="24384" y="16764"/>
                </a:lnTo>
                <a:lnTo>
                  <a:pt x="27432" y="10668"/>
                </a:lnTo>
                <a:lnTo>
                  <a:pt x="30480" y="7620"/>
                </a:lnTo>
                <a:lnTo>
                  <a:pt x="33528" y="6096"/>
                </a:lnTo>
                <a:lnTo>
                  <a:pt x="38100" y="4572"/>
                </a:lnTo>
                <a:lnTo>
                  <a:pt x="67563" y="4572"/>
                </a:lnTo>
                <a:lnTo>
                  <a:pt x="67902" y="3048"/>
                </a:lnTo>
                <a:lnTo>
                  <a:pt x="59436" y="3048"/>
                </a:lnTo>
                <a:lnTo>
                  <a:pt x="57912" y="1524"/>
                </a:lnTo>
                <a:lnTo>
                  <a:pt x="48768" y="1524"/>
                </a:lnTo>
                <a:lnTo>
                  <a:pt x="45720" y="0"/>
                </a:lnTo>
                <a:close/>
              </a:path>
              <a:path w="68580" h="88900">
                <a:moveTo>
                  <a:pt x="67563" y="4572"/>
                </a:moveTo>
                <a:lnTo>
                  <a:pt x="45720" y="4572"/>
                </a:lnTo>
                <a:lnTo>
                  <a:pt x="50292" y="6096"/>
                </a:lnTo>
                <a:lnTo>
                  <a:pt x="53340" y="9144"/>
                </a:lnTo>
                <a:lnTo>
                  <a:pt x="56387" y="13716"/>
                </a:lnTo>
                <a:lnTo>
                  <a:pt x="59436" y="19812"/>
                </a:lnTo>
                <a:lnTo>
                  <a:pt x="59436" y="27431"/>
                </a:lnTo>
                <a:lnTo>
                  <a:pt x="62484" y="27431"/>
                </a:lnTo>
                <a:lnTo>
                  <a:pt x="67563" y="4572"/>
                </a:lnTo>
                <a:close/>
              </a:path>
              <a:path w="68580" h="88900">
                <a:moveTo>
                  <a:pt x="68580" y="0"/>
                </a:moveTo>
                <a:lnTo>
                  <a:pt x="65532" y="0"/>
                </a:lnTo>
                <a:lnTo>
                  <a:pt x="64008" y="1524"/>
                </a:lnTo>
                <a:lnTo>
                  <a:pt x="62484" y="1524"/>
                </a:lnTo>
                <a:lnTo>
                  <a:pt x="62484" y="3048"/>
                </a:lnTo>
                <a:lnTo>
                  <a:pt x="67902" y="3048"/>
                </a:lnTo>
                <a:lnTo>
                  <a:pt x="685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3162300" y="2891027"/>
            <a:ext cx="109855" cy="123825"/>
          </a:xfrm>
          <a:custGeom>
            <a:avLst/>
            <a:gdLst/>
            <a:ahLst/>
            <a:cxnLst/>
            <a:rect l="l" t="t" r="r" b="b"/>
            <a:pathLst>
              <a:path w="109854" h="123825">
                <a:moveTo>
                  <a:pt x="16763" y="105155"/>
                </a:moveTo>
                <a:lnTo>
                  <a:pt x="7619" y="105155"/>
                </a:lnTo>
                <a:lnTo>
                  <a:pt x="4572" y="106679"/>
                </a:lnTo>
                <a:lnTo>
                  <a:pt x="3048" y="108203"/>
                </a:lnTo>
                <a:lnTo>
                  <a:pt x="1524" y="111251"/>
                </a:lnTo>
                <a:lnTo>
                  <a:pt x="1524" y="114300"/>
                </a:lnTo>
                <a:lnTo>
                  <a:pt x="0" y="114300"/>
                </a:lnTo>
                <a:lnTo>
                  <a:pt x="1524" y="117348"/>
                </a:lnTo>
                <a:lnTo>
                  <a:pt x="3048" y="118872"/>
                </a:lnTo>
                <a:lnTo>
                  <a:pt x="4572" y="121920"/>
                </a:lnTo>
                <a:lnTo>
                  <a:pt x="7619" y="123444"/>
                </a:lnTo>
                <a:lnTo>
                  <a:pt x="15239" y="123444"/>
                </a:lnTo>
                <a:lnTo>
                  <a:pt x="21336" y="120396"/>
                </a:lnTo>
                <a:lnTo>
                  <a:pt x="27431" y="115824"/>
                </a:lnTo>
                <a:lnTo>
                  <a:pt x="33527" y="112775"/>
                </a:lnTo>
                <a:lnTo>
                  <a:pt x="36956" y="108203"/>
                </a:lnTo>
                <a:lnTo>
                  <a:pt x="21336" y="108203"/>
                </a:lnTo>
                <a:lnTo>
                  <a:pt x="19812" y="106679"/>
                </a:lnTo>
                <a:lnTo>
                  <a:pt x="16763" y="105155"/>
                </a:lnTo>
                <a:close/>
              </a:path>
              <a:path w="109854" h="123825">
                <a:moveTo>
                  <a:pt x="48768" y="6096"/>
                </a:moveTo>
                <a:lnTo>
                  <a:pt x="25907" y="6096"/>
                </a:lnTo>
                <a:lnTo>
                  <a:pt x="27431" y="7620"/>
                </a:lnTo>
                <a:lnTo>
                  <a:pt x="27431" y="9144"/>
                </a:lnTo>
                <a:lnTo>
                  <a:pt x="28956" y="10668"/>
                </a:lnTo>
                <a:lnTo>
                  <a:pt x="30480" y="13716"/>
                </a:lnTo>
                <a:lnTo>
                  <a:pt x="30480" y="18288"/>
                </a:lnTo>
                <a:lnTo>
                  <a:pt x="48768" y="79248"/>
                </a:lnTo>
                <a:lnTo>
                  <a:pt x="38100" y="94488"/>
                </a:lnTo>
                <a:lnTo>
                  <a:pt x="32004" y="103631"/>
                </a:lnTo>
                <a:lnTo>
                  <a:pt x="28956" y="106679"/>
                </a:lnTo>
                <a:lnTo>
                  <a:pt x="25907" y="108203"/>
                </a:lnTo>
                <a:lnTo>
                  <a:pt x="36956" y="108203"/>
                </a:lnTo>
                <a:lnTo>
                  <a:pt x="38100" y="106679"/>
                </a:lnTo>
                <a:lnTo>
                  <a:pt x="44195" y="99060"/>
                </a:lnTo>
                <a:lnTo>
                  <a:pt x="66548" y="62483"/>
                </a:lnTo>
                <a:lnTo>
                  <a:pt x="57912" y="62483"/>
                </a:lnTo>
                <a:lnTo>
                  <a:pt x="47243" y="19812"/>
                </a:lnTo>
                <a:lnTo>
                  <a:pt x="47243" y="7620"/>
                </a:lnTo>
                <a:lnTo>
                  <a:pt x="48768" y="6096"/>
                </a:lnTo>
                <a:close/>
              </a:path>
              <a:path w="109854" h="123825">
                <a:moveTo>
                  <a:pt x="103632" y="4572"/>
                </a:moveTo>
                <a:lnTo>
                  <a:pt x="89915" y="4572"/>
                </a:lnTo>
                <a:lnTo>
                  <a:pt x="89915" y="10668"/>
                </a:lnTo>
                <a:lnTo>
                  <a:pt x="86868" y="16764"/>
                </a:lnTo>
                <a:lnTo>
                  <a:pt x="57912" y="62483"/>
                </a:lnTo>
                <a:lnTo>
                  <a:pt x="66548" y="62483"/>
                </a:lnTo>
                <a:lnTo>
                  <a:pt x="94487" y="16764"/>
                </a:lnTo>
                <a:lnTo>
                  <a:pt x="97536" y="12192"/>
                </a:lnTo>
                <a:lnTo>
                  <a:pt x="99060" y="10668"/>
                </a:lnTo>
                <a:lnTo>
                  <a:pt x="99060" y="9144"/>
                </a:lnTo>
                <a:lnTo>
                  <a:pt x="103632" y="4572"/>
                </a:lnTo>
                <a:close/>
              </a:path>
              <a:path w="109854" h="123825">
                <a:moveTo>
                  <a:pt x="57912" y="0"/>
                </a:moveTo>
                <a:lnTo>
                  <a:pt x="19812" y="0"/>
                </a:lnTo>
                <a:lnTo>
                  <a:pt x="19812" y="3048"/>
                </a:lnTo>
                <a:lnTo>
                  <a:pt x="22860" y="4572"/>
                </a:lnTo>
                <a:lnTo>
                  <a:pt x="24383" y="6096"/>
                </a:lnTo>
                <a:lnTo>
                  <a:pt x="50292" y="6096"/>
                </a:lnTo>
                <a:lnTo>
                  <a:pt x="53339" y="3048"/>
                </a:lnTo>
                <a:lnTo>
                  <a:pt x="57912" y="3048"/>
                </a:lnTo>
                <a:lnTo>
                  <a:pt x="57912" y="0"/>
                </a:lnTo>
                <a:close/>
              </a:path>
              <a:path w="109854" h="123825">
                <a:moveTo>
                  <a:pt x="109727" y="0"/>
                </a:moveTo>
                <a:lnTo>
                  <a:pt x="83819" y="0"/>
                </a:lnTo>
                <a:lnTo>
                  <a:pt x="82295" y="3048"/>
                </a:lnTo>
                <a:lnTo>
                  <a:pt x="85343" y="3048"/>
                </a:lnTo>
                <a:lnTo>
                  <a:pt x="86868" y="4572"/>
                </a:lnTo>
                <a:lnTo>
                  <a:pt x="106679" y="4572"/>
                </a:lnTo>
                <a:lnTo>
                  <a:pt x="109727" y="3048"/>
                </a:lnTo>
                <a:lnTo>
                  <a:pt x="10972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2790444" y="2889504"/>
            <a:ext cx="67310" cy="88900"/>
          </a:xfrm>
          <a:custGeom>
            <a:avLst/>
            <a:gdLst/>
            <a:ahLst/>
            <a:cxnLst/>
            <a:rect l="l" t="t" r="r" b="b"/>
            <a:pathLst>
              <a:path w="67310" h="88900">
                <a:moveTo>
                  <a:pt x="43687" y="83820"/>
                </a:moveTo>
                <a:lnTo>
                  <a:pt x="9143" y="83820"/>
                </a:lnTo>
                <a:lnTo>
                  <a:pt x="12192" y="85344"/>
                </a:lnTo>
                <a:lnTo>
                  <a:pt x="16763" y="86868"/>
                </a:lnTo>
                <a:lnTo>
                  <a:pt x="22860" y="88392"/>
                </a:lnTo>
                <a:lnTo>
                  <a:pt x="35051" y="88392"/>
                </a:lnTo>
                <a:lnTo>
                  <a:pt x="41148" y="85344"/>
                </a:lnTo>
                <a:lnTo>
                  <a:pt x="43687" y="83820"/>
                </a:lnTo>
                <a:close/>
              </a:path>
              <a:path w="67310" h="88900">
                <a:moveTo>
                  <a:pt x="9143" y="56388"/>
                </a:moveTo>
                <a:lnTo>
                  <a:pt x="6095" y="56388"/>
                </a:lnTo>
                <a:lnTo>
                  <a:pt x="0" y="86868"/>
                </a:lnTo>
                <a:lnTo>
                  <a:pt x="3048" y="86868"/>
                </a:lnTo>
                <a:lnTo>
                  <a:pt x="6095" y="83820"/>
                </a:lnTo>
                <a:lnTo>
                  <a:pt x="43687" y="83820"/>
                </a:lnTo>
                <a:lnTo>
                  <a:pt x="46228" y="82296"/>
                </a:lnTo>
                <a:lnTo>
                  <a:pt x="22860" y="82296"/>
                </a:lnTo>
                <a:lnTo>
                  <a:pt x="18287" y="79248"/>
                </a:lnTo>
                <a:lnTo>
                  <a:pt x="13716" y="74675"/>
                </a:lnTo>
                <a:lnTo>
                  <a:pt x="10668" y="70103"/>
                </a:lnTo>
                <a:lnTo>
                  <a:pt x="9143" y="65531"/>
                </a:lnTo>
                <a:lnTo>
                  <a:pt x="9143" y="56388"/>
                </a:lnTo>
                <a:close/>
              </a:path>
              <a:path w="67310" h="88900">
                <a:moveTo>
                  <a:pt x="45719" y="0"/>
                </a:moveTo>
                <a:lnTo>
                  <a:pt x="35051" y="0"/>
                </a:lnTo>
                <a:lnTo>
                  <a:pt x="28956" y="1524"/>
                </a:lnTo>
                <a:lnTo>
                  <a:pt x="16763" y="10668"/>
                </a:lnTo>
                <a:lnTo>
                  <a:pt x="13716" y="16764"/>
                </a:lnTo>
                <a:lnTo>
                  <a:pt x="12192" y="24384"/>
                </a:lnTo>
                <a:lnTo>
                  <a:pt x="12192" y="33527"/>
                </a:lnTo>
                <a:lnTo>
                  <a:pt x="13716" y="36575"/>
                </a:lnTo>
                <a:lnTo>
                  <a:pt x="15239" y="41148"/>
                </a:lnTo>
                <a:lnTo>
                  <a:pt x="19812" y="44196"/>
                </a:lnTo>
                <a:lnTo>
                  <a:pt x="28956" y="47244"/>
                </a:lnTo>
                <a:lnTo>
                  <a:pt x="41148" y="56388"/>
                </a:lnTo>
                <a:lnTo>
                  <a:pt x="42672" y="59436"/>
                </a:lnTo>
                <a:lnTo>
                  <a:pt x="45719" y="62484"/>
                </a:lnTo>
                <a:lnTo>
                  <a:pt x="47243" y="65531"/>
                </a:lnTo>
                <a:lnTo>
                  <a:pt x="45719" y="70103"/>
                </a:lnTo>
                <a:lnTo>
                  <a:pt x="45719" y="73151"/>
                </a:lnTo>
                <a:lnTo>
                  <a:pt x="42672" y="76200"/>
                </a:lnTo>
                <a:lnTo>
                  <a:pt x="39624" y="77724"/>
                </a:lnTo>
                <a:lnTo>
                  <a:pt x="36575" y="80772"/>
                </a:lnTo>
                <a:lnTo>
                  <a:pt x="33528" y="82296"/>
                </a:lnTo>
                <a:lnTo>
                  <a:pt x="46228" y="82296"/>
                </a:lnTo>
                <a:lnTo>
                  <a:pt x="48768" y="80772"/>
                </a:lnTo>
                <a:lnTo>
                  <a:pt x="54863" y="74675"/>
                </a:lnTo>
                <a:lnTo>
                  <a:pt x="57912" y="70103"/>
                </a:lnTo>
                <a:lnTo>
                  <a:pt x="59436" y="62484"/>
                </a:lnTo>
                <a:lnTo>
                  <a:pt x="60317" y="55268"/>
                </a:lnTo>
                <a:lnTo>
                  <a:pt x="58483" y="49339"/>
                </a:lnTo>
                <a:lnTo>
                  <a:pt x="54078" y="44267"/>
                </a:lnTo>
                <a:lnTo>
                  <a:pt x="47243" y="39624"/>
                </a:lnTo>
                <a:lnTo>
                  <a:pt x="35051" y="32003"/>
                </a:lnTo>
                <a:lnTo>
                  <a:pt x="30480" y="28955"/>
                </a:lnTo>
                <a:lnTo>
                  <a:pt x="24383" y="22860"/>
                </a:lnTo>
                <a:lnTo>
                  <a:pt x="24383" y="16764"/>
                </a:lnTo>
                <a:lnTo>
                  <a:pt x="27431" y="10668"/>
                </a:lnTo>
                <a:lnTo>
                  <a:pt x="30480" y="7620"/>
                </a:lnTo>
                <a:lnTo>
                  <a:pt x="36575" y="4572"/>
                </a:lnTo>
                <a:lnTo>
                  <a:pt x="66039" y="4572"/>
                </a:lnTo>
                <a:lnTo>
                  <a:pt x="66378" y="3048"/>
                </a:lnTo>
                <a:lnTo>
                  <a:pt x="57912" y="3048"/>
                </a:lnTo>
                <a:lnTo>
                  <a:pt x="57912" y="1524"/>
                </a:lnTo>
                <a:lnTo>
                  <a:pt x="50292" y="1524"/>
                </a:lnTo>
                <a:lnTo>
                  <a:pt x="45719" y="0"/>
                </a:lnTo>
                <a:close/>
              </a:path>
              <a:path w="67310" h="88900">
                <a:moveTo>
                  <a:pt x="66039" y="4572"/>
                </a:moveTo>
                <a:lnTo>
                  <a:pt x="47243" y="4572"/>
                </a:lnTo>
                <a:lnTo>
                  <a:pt x="51816" y="6096"/>
                </a:lnTo>
                <a:lnTo>
                  <a:pt x="54863" y="9144"/>
                </a:lnTo>
                <a:lnTo>
                  <a:pt x="57912" y="13716"/>
                </a:lnTo>
                <a:lnTo>
                  <a:pt x="57912" y="27431"/>
                </a:lnTo>
                <a:lnTo>
                  <a:pt x="60960" y="27431"/>
                </a:lnTo>
                <a:lnTo>
                  <a:pt x="66039" y="4572"/>
                </a:lnTo>
                <a:close/>
              </a:path>
              <a:path w="67310" h="88900">
                <a:moveTo>
                  <a:pt x="67056" y="0"/>
                </a:moveTo>
                <a:lnTo>
                  <a:pt x="64007" y="0"/>
                </a:lnTo>
                <a:lnTo>
                  <a:pt x="62483" y="1524"/>
                </a:lnTo>
                <a:lnTo>
                  <a:pt x="60960" y="1524"/>
                </a:lnTo>
                <a:lnTo>
                  <a:pt x="60960" y="3048"/>
                </a:lnTo>
                <a:lnTo>
                  <a:pt x="66378" y="3048"/>
                </a:lnTo>
                <a:lnTo>
                  <a:pt x="670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2612135" y="2851404"/>
            <a:ext cx="129539" cy="123825"/>
          </a:xfrm>
          <a:custGeom>
            <a:avLst/>
            <a:gdLst/>
            <a:ahLst/>
            <a:cxnLst/>
            <a:rect l="l" t="t" r="r" b="b"/>
            <a:pathLst>
              <a:path w="129539" h="123825">
                <a:moveTo>
                  <a:pt x="65531" y="118872"/>
                </a:moveTo>
                <a:lnTo>
                  <a:pt x="13715" y="118872"/>
                </a:lnTo>
                <a:lnTo>
                  <a:pt x="12191" y="123444"/>
                </a:lnTo>
                <a:lnTo>
                  <a:pt x="65531" y="123444"/>
                </a:lnTo>
                <a:lnTo>
                  <a:pt x="65531" y="118872"/>
                </a:lnTo>
                <a:close/>
              </a:path>
              <a:path w="129539" h="123825">
                <a:moveTo>
                  <a:pt x="44195" y="4572"/>
                </a:moveTo>
                <a:lnTo>
                  <a:pt x="6095" y="4572"/>
                </a:lnTo>
                <a:lnTo>
                  <a:pt x="7619" y="7620"/>
                </a:lnTo>
                <a:lnTo>
                  <a:pt x="10668" y="9144"/>
                </a:lnTo>
                <a:lnTo>
                  <a:pt x="13715" y="12192"/>
                </a:lnTo>
                <a:lnTo>
                  <a:pt x="15239" y="16764"/>
                </a:lnTo>
                <a:lnTo>
                  <a:pt x="18287" y="21336"/>
                </a:lnTo>
                <a:lnTo>
                  <a:pt x="41147" y="73151"/>
                </a:lnTo>
                <a:lnTo>
                  <a:pt x="35051" y="102107"/>
                </a:lnTo>
                <a:lnTo>
                  <a:pt x="33527" y="108203"/>
                </a:lnTo>
                <a:lnTo>
                  <a:pt x="30480" y="112775"/>
                </a:lnTo>
                <a:lnTo>
                  <a:pt x="30480" y="114300"/>
                </a:lnTo>
                <a:lnTo>
                  <a:pt x="27431" y="117348"/>
                </a:lnTo>
                <a:lnTo>
                  <a:pt x="24383" y="118872"/>
                </a:lnTo>
                <a:lnTo>
                  <a:pt x="53339" y="118872"/>
                </a:lnTo>
                <a:lnTo>
                  <a:pt x="50291" y="112775"/>
                </a:lnTo>
                <a:lnTo>
                  <a:pt x="51815" y="108203"/>
                </a:lnTo>
                <a:lnTo>
                  <a:pt x="53339" y="102107"/>
                </a:lnTo>
                <a:lnTo>
                  <a:pt x="57912" y="71627"/>
                </a:lnTo>
                <a:lnTo>
                  <a:pt x="65876" y="62484"/>
                </a:lnTo>
                <a:lnTo>
                  <a:pt x="56387" y="62484"/>
                </a:lnTo>
                <a:lnTo>
                  <a:pt x="39624" y="22860"/>
                </a:lnTo>
                <a:lnTo>
                  <a:pt x="36575" y="16764"/>
                </a:lnTo>
                <a:lnTo>
                  <a:pt x="35051" y="15240"/>
                </a:lnTo>
                <a:lnTo>
                  <a:pt x="36575" y="12192"/>
                </a:lnTo>
                <a:lnTo>
                  <a:pt x="36575" y="9144"/>
                </a:lnTo>
                <a:lnTo>
                  <a:pt x="38100" y="7620"/>
                </a:lnTo>
                <a:lnTo>
                  <a:pt x="44195" y="4572"/>
                </a:lnTo>
                <a:close/>
              </a:path>
              <a:path w="129539" h="123825">
                <a:moveTo>
                  <a:pt x="121919" y="4572"/>
                </a:moveTo>
                <a:lnTo>
                  <a:pt x="92963" y="4572"/>
                </a:lnTo>
                <a:lnTo>
                  <a:pt x="96012" y="7620"/>
                </a:lnTo>
                <a:lnTo>
                  <a:pt x="96012" y="9144"/>
                </a:lnTo>
                <a:lnTo>
                  <a:pt x="97536" y="10668"/>
                </a:lnTo>
                <a:lnTo>
                  <a:pt x="97536" y="13716"/>
                </a:lnTo>
                <a:lnTo>
                  <a:pt x="96012" y="16764"/>
                </a:lnTo>
                <a:lnTo>
                  <a:pt x="92963" y="19812"/>
                </a:lnTo>
                <a:lnTo>
                  <a:pt x="88391" y="25907"/>
                </a:lnTo>
                <a:lnTo>
                  <a:pt x="56387" y="62484"/>
                </a:lnTo>
                <a:lnTo>
                  <a:pt x="65876" y="62484"/>
                </a:lnTo>
                <a:lnTo>
                  <a:pt x="99059" y="24384"/>
                </a:lnTo>
                <a:lnTo>
                  <a:pt x="102107" y="18288"/>
                </a:lnTo>
                <a:lnTo>
                  <a:pt x="106680" y="15240"/>
                </a:lnTo>
                <a:lnTo>
                  <a:pt x="112775" y="9144"/>
                </a:lnTo>
                <a:lnTo>
                  <a:pt x="121919" y="4572"/>
                </a:lnTo>
                <a:close/>
              </a:path>
              <a:path w="129539" h="123825">
                <a:moveTo>
                  <a:pt x="53339" y="0"/>
                </a:moveTo>
                <a:lnTo>
                  <a:pt x="1524" y="0"/>
                </a:lnTo>
                <a:lnTo>
                  <a:pt x="0" y="4572"/>
                </a:lnTo>
                <a:lnTo>
                  <a:pt x="53339" y="4572"/>
                </a:lnTo>
                <a:lnTo>
                  <a:pt x="53339" y="0"/>
                </a:lnTo>
                <a:close/>
              </a:path>
              <a:path w="129539" h="123825">
                <a:moveTo>
                  <a:pt x="129539" y="0"/>
                </a:moveTo>
                <a:lnTo>
                  <a:pt x="86868" y="0"/>
                </a:lnTo>
                <a:lnTo>
                  <a:pt x="85343" y="4572"/>
                </a:lnTo>
                <a:lnTo>
                  <a:pt x="128015" y="4572"/>
                </a:lnTo>
                <a:lnTo>
                  <a:pt x="1295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2459735" y="2889504"/>
            <a:ext cx="68580" cy="88900"/>
          </a:xfrm>
          <a:custGeom>
            <a:avLst/>
            <a:gdLst/>
            <a:ahLst/>
            <a:cxnLst/>
            <a:rect l="l" t="t" r="r" b="b"/>
            <a:pathLst>
              <a:path w="68580" h="88900">
                <a:moveTo>
                  <a:pt x="44195" y="83820"/>
                </a:moveTo>
                <a:lnTo>
                  <a:pt x="9143" y="83820"/>
                </a:lnTo>
                <a:lnTo>
                  <a:pt x="10668" y="85344"/>
                </a:lnTo>
                <a:lnTo>
                  <a:pt x="18287" y="86868"/>
                </a:lnTo>
                <a:lnTo>
                  <a:pt x="22859" y="88392"/>
                </a:lnTo>
                <a:lnTo>
                  <a:pt x="35051" y="88392"/>
                </a:lnTo>
                <a:lnTo>
                  <a:pt x="42671" y="85344"/>
                </a:lnTo>
                <a:lnTo>
                  <a:pt x="44195" y="83820"/>
                </a:lnTo>
                <a:close/>
              </a:path>
              <a:path w="68580" h="88900">
                <a:moveTo>
                  <a:pt x="9143" y="56388"/>
                </a:moveTo>
                <a:lnTo>
                  <a:pt x="6095" y="56388"/>
                </a:lnTo>
                <a:lnTo>
                  <a:pt x="0" y="86868"/>
                </a:lnTo>
                <a:lnTo>
                  <a:pt x="1524" y="86868"/>
                </a:lnTo>
                <a:lnTo>
                  <a:pt x="4571" y="83820"/>
                </a:lnTo>
                <a:lnTo>
                  <a:pt x="44195" y="83820"/>
                </a:lnTo>
                <a:lnTo>
                  <a:pt x="45719" y="82296"/>
                </a:lnTo>
                <a:lnTo>
                  <a:pt x="22859" y="82296"/>
                </a:lnTo>
                <a:lnTo>
                  <a:pt x="18287" y="79248"/>
                </a:lnTo>
                <a:lnTo>
                  <a:pt x="15239" y="74675"/>
                </a:lnTo>
                <a:lnTo>
                  <a:pt x="10668" y="70103"/>
                </a:lnTo>
                <a:lnTo>
                  <a:pt x="9143" y="65531"/>
                </a:lnTo>
                <a:lnTo>
                  <a:pt x="9143" y="56388"/>
                </a:lnTo>
                <a:close/>
              </a:path>
              <a:path w="68580" h="88900">
                <a:moveTo>
                  <a:pt x="45719" y="0"/>
                </a:moveTo>
                <a:lnTo>
                  <a:pt x="35051" y="0"/>
                </a:lnTo>
                <a:lnTo>
                  <a:pt x="28956" y="1524"/>
                </a:lnTo>
                <a:lnTo>
                  <a:pt x="22859" y="6096"/>
                </a:lnTo>
                <a:lnTo>
                  <a:pt x="18287" y="10668"/>
                </a:lnTo>
                <a:lnTo>
                  <a:pt x="13715" y="16764"/>
                </a:lnTo>
                <a:lnTo>
                  <a:pt x="12191" y="24384"/>
                </a:lnTo>
                <a:lnTo>
                  <a:pt x="12191" y="33527"/>
                </a:lnTo>
                <a:lnTo>
                  <a:pt x="13715" y="36575"/>
                </a:lnTo>
                <a:lnTo>
                  <a:pt x="16763" y="41148"/>
                </a:lnTo>
                <a:lnTo>
                  <a:pt x="21336" y="44196"/>
                </a:lnTo>
                <a:lnTo>
                  <a:pt x="36575" y="51816"/>
                </a:lnTo>
                <a:lnTo>
                  <a:pt x="44195" y="59436"/>
                </a:lnTo>
                <a:lnTo>
                  <a:pt x="45719" y="62484"/>
                </a:lnTo>
                <a:lnTo>
                  <a:pt x="45719" y="73151"/>
                </a:lnTo>
                <a:lnTo>
                  <a:pt x="44195" y="76200"/>
                </a:lnTo>
                <a:lnTo>
                  <a:pt x="41147" y="77724"/>
                </a:lnTo>
                <a:lnTo>
                  <a:pt x="36575" y="80772"/>
                </a:lnTo>
                <a:lnTo>
                  <a:pt x="33527" y="82296"/>
                </a:lnTo>
                <a:lnTo>
                  <a:pt x="45719" y="82296"/>
                </a:lnTo>
                <a:lnTo>
                  <a:pt x="47243" y="80772"/>
                </a:lnTo>
                <a:lnTo>
                  <a:pt x="54863" y="74675"/>
                </a:lnTo>
                <a:lnTo>
                  <a:pt x="59436" y="70103"/>
                </a:lnTo>
                <a:lnTo>
                  <a:pt x="60959" y="62484"/>
                </a:lnTo>
                <a:lnTo>
                  <a:pt x="60959" y="55268"/>
                </a:lnTo>
                <a:lnTo>
                  <a:pt x="58673" y="49339"/>
                </a:lnTo>
                <a:lnTo>
                  <a:pt x="54101" y="44267"/>
                </a:lnTo>
                <a:lnTo>
                  <a:pt x="47243" y="39624"/>
                </a:lnTo>
                <a:lnTo>
                  <a:pt x="35051" y="32003"/>
                </a:lnTo>
                <a:lnTo>
                  <a:pt x="30480" y="28955"/>
                </a:lnTo>
                <a:lnTo>
                  <a:pt x="24383" y="22860"/>
                </a:lnTo>
                <a:lnTo>
                  <a:pt x="22859" y="19812"/>
                </a:lnTo>
                <a:lnTo>
                  <a:pt x="24383" y="16764"/>
                </a:lnTo>
                <a:lnTo>
                  <a:pt x="24383" y="13716"/>
                </a:lnTo>
                <a:lnTo>
                  <a:pt x="30480" y="7620"/>
                </a:lnTo>
                <a:lnTo>
                  <a:pt x="36575" y="4572"/>
                </a:lnTo>
                <a:lnTo>
                  <a:pt x="67563" y="4572"/>
                </a:lnTo>
                <a:lnTo>
                  <a:pt x="67902" y="3048"/>
                </a:lnTo>
                <a:lnTo>
                  <a:pt x="59436" y="3048"/>
                </a:lnTo>
                <a:lnTo>
                  <a:pt x="56387" y="1524"/>
                </a:lnTo>
                <a:lnTo>
                  <a:pt x="48768" y="1524"/>
                </a:lnTo>
                <a:lnTo>
                  <a:pt x="45719" y="0"/>
                </a:lnTo>
                <a:close/>
              </a:path>
              <a:path w="68580" h="88900">
                <a:moveTo>
                  <a:pt x="67563" y="4572"/>
                </a:moveTo>
                <a:lnTo>
                  <a:pt x="45719" y="4572"/>
                </a:lnTo>
                <a:lnTo>
                  <a:pt x="50291" y="6096"/>
                </a:lnTo>
                <a:lnTo>
                  <a:pt x="53339" y="9144"/>
                </a:lnTo>
                <a:lnTo>
                  <a:pt x="56387" y="13716"/>
                </a:lnTo>
                <a:lnTo>
                  <a:pt x="57912" y="19812"/>
                </a:lnTo>
                <a:lnTo>
                  <a:pt x="59436" y="27431"/>
                </a:lnTo>
                <a:lnTo>
                  <a:pt x="62483" y="27431"/>
                </a:lnTo>
                <a:lnTo>
                  <a:pt x="67563" y="4572"/>
                </a:lnTo>
                <a:close/>
              </a:path>
              <a:path w="68580" h="88900">
                <a:moveTo>
                  <a:pt x="68580" y="0"/>
                </a:moveTo>
                <a:lnTo>
                  <a:pt x="65531" y="0"/>
                </a:lnTo>
                <a:lnTo>
                  <a:pt x="64007" y="1524"/>
                </a:lnTo>
                <a:lnTo>
                  <a:pt x="62483" y="1524"/>
                </a:lnTo>
                <a:lnTo>
                  <a:pt x="62483" y="3048"/>
                </a:lnTo>
                <a:lnTo>
                  <a:pt x="67902" y="3048"/>
                </a:lnTo>
                <a:lnTo>
                  <a:pt x="685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2095500" y="2865120"/>
            <a:ext cx="48895" cy="111760"/>
          </a:xfrm>
          <a:custGeom>
            <a:avLst/>
            <a:gdLst/>
            <a:ahLst/>
            <a:cxnLst/>
            <a:rect l="l" t="t" r="r" b="b"/>
            <a:pathLst>
              <a:path w="48894" h="111760">
                <a:moveTo>
                  <a:pt x="28956" y="32003"/>
                </a:moveTo>
                <a:lnTo>
                  <a:pt x="15239" y="32003"/>
                </a:lnTo>
                <a:lnTo>
                  <a:pt x="1524" y="88391"/>
                </a:lnTo>
                <a:lnTo>
                  <a:pt x="1524" y="94487"/>
                </a:lnTo>
                <a:lnTo>
                  <a:pt x="0" y="99059"/>
                </a:lnTo>
                <a:lnTo>
                  <a:pt x="1524" y="102107"/>
                </a:lnTo>
                <a:lnTo>
                  <a:pt x="1524" y="105155"/>
                </a:lnTo>
                <a:lnTo>
                  <a:pt x="3048" y="106679"/>
                </a:lnTo>
                <a:lnTo>
                  <a:pt x="9143" y="109727"/>
                </a:lnTo>
                <a:lnTo>
                  <a:pt x="10668" y="111251"/>
                </a:lnTo>
                <a:lnTo>
                  <a:pt x="18287" y="111251"/>
                </a:lnTo>
                <a:lnTo>
                  <a:pt x="21336" y="109727"/>
                </a:lnTo>
                <a:lnTo>
                  <a:pt x="30480" y="103631"/>
                </a:lnTo>
                <a:lnTo>
                  <a:pt x="33908" y="99059"/>
                </a:lnTo>
                <a:lnTo>
                  <a:pt x="19812" y="99059"/>
                </a:lnTo>
                <a:lnTo>
                  <a:pt x="18287" y="96011"/>
                </a:lnTo>
                <a:lnTo>
                  <a:pt x="16763" y="94487"/>
                </a:lnTo>
                <a:lnTo>
                  <a:pt x="16763" y="92963"/>
                </a:lnTo>
                <a:lnTo>
                  <a:pt x="18287" y="86868"/>
                </a:lnTo>
                <a:lnTo>
                  <a:pt x="28956" y="32003"/>
                </a:lnTo>
                <a:close/>
              </a:path>
              <a:path w="48894" h="111760">
                <a:moveTo>
                  <a:pt x="38100" y="92963"/>
                </a:moveTo>
                <a:lnTo>
                  <a:pt x="35051" y="92963"/>
                </a:lnTo>
                <a:lnTo>
                  <a:pt x="32004" y="96011"/>
                </a:lnTo>
                <a:lnTo>
                  <a:pt x="28956" y="97535"/>
                </a:lnTo>
                <a:lnTo>
                  <a:pt x="27431" y="99059"/>
                </a:lnTo>
                <a:lnTo>
                  <a:pt x="33908" y="99059"/>
                </a:lnTo>
                <a:lnTo>
                  <a:pt x="35051" y="97535"/>
                </a:lnTo>
                <a:lnTo>
                  <a:pt x="38100" y="92963"/>
                </a:lnTo>
                <a:close/>
              </a:path>
              <a:path w="48894" h="111760">
                <a:moveTo>
                  <a:pt x="36575" y="0"/>
                </a:moveTo>
                <a:lnTo>
                  <a:pt x="33527" y="0"/>
                </a:lnTo>
                <a:lnTo>
                  <a:pt x="28956" y="4572"/>
                </a:lnTo>
                <a:lnTo>
                  <a:pt x="25907" y="9144"/>
                </a:lnTo>
                <a:lnTo>
                  <a:pt x="24383" y="12191"/>
                </a:lnTo>
                <a:lnTo>
                  <a:pt x="18287" y="21335"/>
                </a:lnTo>
                <a:lnTo>
                  <a:pt x="13716" y="24383"/>
                </a:lnTo>
                <a:lnTo>
                  <a:pt x="4572" y="27431"/>
                </a:lnTo>
                <a:lnTo>
                  <a:pt x="1524" y="28955"/>
                </a:lnTo>
                <a:lnTo>
                  <a:pt x="0" y="32003"/>
                </a:lnTo>
                <a:lnTo>
                  <a:pt x="47243" y="32003"/>
                </a:lnTo>
                <a:lnTo>
                  <a:pt x="48768" y="25907"/>
                </a:lnTo>
                <a:lnTo>
                  <a:pt x="30480" y="25907"/>
                </a:lnTo>
                <a:lnTo>
                  <a:pt x="365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1863851" y="2891027"/>
            <a:ext cx="109855" cy="123825"/>
          </a:xfrm>
          <a:custGeom>
            <a:avLst/>
            <a:gdLst/>
            <a:ahLst/>
            <a:cxnLst/>
            <a:rect l="l" t="t" r="r" b="b"/>
            <a:pathLst>
              <a:path w="109855" h="123825">
                <a:moveTo>
                  <a:pt x="16764" y="105155"/>
                </a:moveTo>
                <a:lnTo>
                  <a:pt x="6096" y="105155"/>
                </a:lnTo>
                <a:lnTo>
                  <a:pt x="3048" y="106679"/>
                </a:lnTo>
                <a:lnTo>
                  <a:pt x="1524" y="108203"/>
                </a:lnTo>
                <a:lnTo>
                  <a:pt x="0" y="111251"/>
                </a:lnTo>
                <a:lnTo>
                  <a:pt x="0" y="117348"/>
                </a:lnTo>
                <a:lnTo>
                  <a:pt x="1524" y="118872"/>
                </a:lnTo>
                <a:lnTo>
                  <a:pt x="3048" y="121920"/>
                </a:lnTo>
                <a:lnTo>
                  <a:pt x="6096" y="123444"/>
                </a:lnTo>
                <a:lnTo>
                  <a:pt x="15240" y="123444"/>
                </a:lnTo>
                <a:lnTo>
                  <a:pt x="21336" y="120396"/>
                </a:lnTo>
                <a:lnTo>
                  <a:pt x="25908" y="115824"/>
                </a:lnTo>
                <a:lnTo>
                  <a:pt x="33528" y="112775"/>
                </a:lnTo>
                <a:lnTo>
                  <a:pt x="36956" y="108203"/>
                </a:lnTo>
                <a:lnTo>
                  <a:pt x="21336" y="108203"/>
                </a:lnTo>
                <a:lnTo>
                  <a:pt x="19812" y="106679"/>
                </a:lnTo>
                <a:lnTo>
                  <a:pt x="16764" y="105155"/>
                </a:lnTo>
                <a:close/>
              </a:path>
              <a:path w="109855" h="123825">
                <a:moveTo>
                  <a:pt x="47243" y="6096"/>
                </a:moveTo>
                <a:lnTo>
                  <a:pt x="24384" y="6096"/>
                </a:lnTo>
                <a:lnTo>
                  <a:pt x="25908" y="7620"/>
                </a:lnTo>
                <a:lnTo>
                  <a:pt x="25908" y="9144"/>
                </a:lnTo>
                <a:lnTo>
                  <a:pt x="27431" y="10668"/>
                </a:lnTo>
                <a:lnTo>
                  <a:pt x="30480" y="16764"/>
                </a:lnTo>
                <a:lnTo>
                  <a:pt x="30480" y="18288"/>
                </a:lnTo>
                <a:lnTo>
                  <a:pt x="47243" y="79248"/>
                </a:lnTo>
                <a:lnTo>
                  <a:pt x="38100" y="94488"/>
                </a:lnTo>
                <a:lnTo>
                  <a:pt x="32004" y="103631"/>
                </a:lnTo>
                <a:lnTo>
                  <a:pt x="28956" y="105155"/>
                </a:lnTo>
                <a:lnTo>
                  <a:pt x="27431" y="106679"/>
                </a:lnTo>
                <a:lnTo>
                  <a:pt x="24384" y="108203"/>
                </a:lnTo>
                <a:lnTo>
                  <a:pt x="36956" y="108203"/>
                </a:lnTo>
                <a:lnTo>
                  <a:pt x="38100" y="106679"/>
                </a:lnTo>
                <a:lnTo>
                  <a:pt x="44196" y="99060"/>
                </a:lnTo>
                <a:lnTo>
                  <a:pt x="65870" y="62483"/>
                </a:lnTo>
                <a:lnTo>
                  <a:pt x="57912" y="62483"/>
                </a:lnTo>
                <a:lnTo>
                  <a:pt x="45720" y="19812"/>
                </a:lnTo>
                <a:lnTo>
                  <a:pt x="45720" y="7620"/>
                </a:lnTo>
                <a:lnTo>
                  <a:pt x="47243" y="6096"/>
                </a:lnTo>
                <a:close/>
              </a:path>
              <a:path w="109855" h="123825">
                <a:moveTo>
                  <a:pt x="103631" y="4572"/>
                </a:moveTo>
                <a:lnTo>
                  <a:pt x="89916" y="4572"/>
                </a:lnTo>
                <a:lnTo>
                  <a:pt x="89916" y="10668"/>
                </a:lnTo>
                <a:lnTo>
                  <a:pt x="86868" y="16764"/>
                </a:lnTo>
                <a:lnTo>
                  <a:pt x="57912" y="62483"/>
                </a:lnTo>
                <a:lnTo>
                  <a:pt x="65870" y="62483"/>
                </a:lnTo>
                <a:lnTo>
                  <a:pt x="92964" y="16764"/>
                </a:lnTo>
                <a:lnTo>
                  <a:pt x="96012" y="12192"/>
                </a:lnTo>
                <a:lnTo>
                  <a:pt x="103631" y="4572"/>
                </a:lnTo>
                <a:close/>
              </a:path>
              <a:path w="109855" h="123825">
                <a:moveTo>
                  <a:pt x="57912" y="0"/>
                </a:moveTo>
                <a:lnTo>
                  <a:pt x="19812" y="0"/>
                </a:lnTo>
                <a:lnTo>
                  <a:pt x="19812" y="3048"/>
                </a:lnTo>
                <a:lnTo>
                  <a:pt x="22860" y="4572"/>
                </a:lnTo>
                <a:lnTo>
                  <a:pt x="22860" y="6096"/>
                </a:lnTo>
                <a:lnTo>
                  <a:pt x="48768" y="6096"/>
                </a:lnTo>
                <a:lnTo>
                  <a:pt x="51816" y="3048"/>
                </a:lnTo>
                <a:lnTo>
                  <a:pt x="57912" y="3048"/>
                </a:lnTo>
                <a:lnTo>
                  <a:pt x="57912" y="0"/>
                </a:lnTo>
                <a:close/>
              </a:path>
              <a:path w="109855" h="123825">
                <a:moveTo>
                  <a:pt x="109728" y="0"/>
                </a:moveTo>
                <a:lnTo>
                  <a:pt x="82296" y="0"/>
                </a:lnTo>
                <a:lnTo>
                  <a:pt x="82296" y="3048"/>
                </a:lnTo>
                <a:lnTo>
                  <a:pt x="85343" y="3048"/>
                </a:lnTo>
                <a:lnTo>
                  <a:pt x="86868" y="4572"/>
                </a:lnTo>
                <a:lnTo>
                  <a:pt x="106680" y="4572"/>
                </a:lnTo>
                <a:lnTo>
                  <a:pt x="109728" y="3048"/>
                </a:lnTo>
                <a:lnTo>
                  <a:pt x="10972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3755135" y="2839211"/>
            <a:ext cx="24765" cy="52069"/>
          </a:xfrm>
          <a:custGeom>
            <a:avLst/>
            <a:gdLst/>
            <a:ahLst/>
            <a:cxnLst/>
            <a:rect l="l" t="t" r="r" b="b"/>
            <a:pathLst>
              <a:path w="24764" h="52069">
                <a:moveTo>
                  <a:pt x="18287" y="0"/>
                </a:moveTo>
                <a:lnTo>
                  <a:pt x="13715" y="0"/>
                </a:lnTo>
                <a:lnTo>
                  <a:pt x="10667" y="1524"/>
                </a:lnTo>
                <a:lnTo>
                  <a:pt x="6096" y="6096"/>
                </a:lnTo>
                <a:lnTo>
                  <a:pt x="4572" y="10668"/>
                </a:lnTo>
                <a:lnTo>
                  <a:pt x="4572" y="12192"/>
                </a:lnTo>
                <a:lnTo>
                  <a:pt x="3048" y="18288"/>
                </a:lnTo>
                <a:lnTo>
                  <a:pt x="3048" y="25908"/>
                </a:lnTo>
                <a:lnTo>
                  <a:pt x="0" y="51816"/>
                </a:lnTo>
                <a:lnTo>
                  <a:pt x="4572" y="51816"/>
                </a:lnTo>
                <a:lnTo>
                  <a:pt x="15239" y="25908"/>
                </a:lnTo>
                <a:lnTo>
                  <a:pt x="19812" y="18288"/>
                </a:lnTo>
                <a:lnTo>
                  <a:pt x="21336" y="12192"/>
                </a:lnTo>
                <a:lnTo>
                  <a:pt x="22860" y="10668"/>
                </a:lnTo>
                <a:lnTo>
                  <a:pt x="22860" y="9144"/>
                </a:lnTo>
                <a:lnTo>
                  <a:pt x="24384" y="7620"/>
                </a:lnTo>
                <a:lnTo>
                  <a:pt x="24384" y="4572"/>
                </a:lnTo>
                <a:lnTo>
                  <a:pt x="21336" y="1524"/>
                </a:lnTo>
                <a:lnTo>
                  <a:pt x="19812" y="1524"/>
                </a:lnTo>
                <a:lnTo>
                  <a:pt x="1828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3508247" y="2926842"/>
            <a:ext cx="96520" cy="0"/>
          </a:xfrm>
          <a:custGeom>
            <a:avLst/>
            <a:gdLst/>
            <a:ahLst/>
            <a:cxnLst/>
            <a:rect l="l" t="t" r="r" b="b"/>
            <a:pathLst>
              <a:path w="96520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2956560" y="2926842"/>
            <a:ext cx="96520" cy="0"/>
          </a:xfrm>
          <a:custGeom>
            <a:avLst/>
            <a:gdLst/>
            <a:ahLst/>
            <a:cxnLst/>
            <a:rect l="l" t="t" r="r" b="b"/>
            <a:pathLst>
              <a:path w="96519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2307335" y="2910077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762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2307335" y="2943605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1985772" y="2839211"/>
            <a:ext cx="24765" cy="52069"/>
          </a:xfrm>
          <a:custGeom>
            <a:avLst/>
            <a:gdLst/>
            <a:ahLst/>
            <a:cxnLst/>
            <a:rect l="l" t="t" r="r" b="b"/>
            <a:pathLst>
              <a:path w="24764" h="52069">
                <a:moveTo>
                  <a:pt x="18287" y="0"/>
                </a:moveTo>
                <a:lnTo>
                  <a:pt x="15239" y="0"/>
                </a:lnTo>
                <a:lnTo>
                  <a:pt x="12191" y="1524"/>
                </a:lnTo>
                <a:lnTo>
                  <a:pt x="10667" y="3048"/>
                </a:lnTo>
                <a:lnTo>
                  <a:pt x="7619" y="4572"/>
                </a:lnTo>
                <a:lnTo>
                  <a:pt x="6095" y="6096"/>
                </a:lnTo>
                <a:lnTo>
                  <a:pt x="4571" y="10668"/>
                </a:lnTo>
                <a:lnTo>
                  <a:pt x="4571" y="12192"/>
                </a:lnTo>
                <a:lnTo>
                  <a:pt x="3047" y="18288"/>
                </a:lnTo>
                <a:lnTo>
                  <a:pt x="3047" y="25908"/>
                </a:lnTo>
                <a:lnTo>
                  <a:pt x="0" y="51816"/>
                </a:lnTo>
                <a:lnTo>
                  <a:pt x="4571" y="51816"/>
                </a:lnTo>
                <a:lnTo>
                  <a:pt x="16763" y="25908"/>
                </a:lnTo>
                <a:lnTo>
                  <a:pt x="19811" y="18288"/>
                </a:lnTo>
                <a:lnTo>
                  <a:pt x="21335" y="12192"/>
                </a:lnTo>
                <a:lnTo>
                  <a:pt x="22859" y="10668"/>
                </a:lnTo>
                <a:lnTo>
                  <a:pt x="22859" y="9144"/>
                </a:lnTo>
                <a:lnTo>
                  <a:pt x="24383" y="7620"/>
                </a:lnTo>
                <a:lnTo>
                  <a:pt x="24383" y="4572"/>
                </a:lnTo>
                <a:lnTo>
                  <a:pt x="21335" y="1524"/>
                </a:lnTo>
                <a:lnTo>
                  <a:pt x="19811" y="1524"/>
                </a:lnTo>
                <a:lnTo>
                  <a:pt x="1828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1961388" y="2839211"/>
            <a:ext cx="24765" cy="52069"/>
          </a:xfrm>
          <a:custGeom>
            <a:avLst/>
            <a:gdLst/>
            <a:ahLst/>
            <a:cxnLst/>
            <a:rect l="l" t="t" r="r" b="b"/>
            <a:pathLst>
              <a:path w="24764" h="52069">
                <a:moveTo>
                  <a:pt x="19812" y="0"/>
                </a:moveTo>
                <a:lnTo>
                  <a:pt x="15239" y="0"/>
                </a:lnTo>
                <a:lnTo>
                  <a:pt x="13716" y="1524"/>
                </a:lnTo>
                <a:lnTo>
                  <a:pt x="10668" y="3048"/>
                </a:lnTo>
                <a:lnTo>
                  <a:pt x="7619" y="6096"/>
                </a:lnTo>
                <a:lnTo>
                  <a:pt x="6095" y="10668"/>
                </a:lnTo>
                <a:lnTo>
                  <a:pt x="4572" y="12192"/>
                </a:lnTo>
                <a:lnTo>
                  <a:pt x="4572" y="18288"/>
                </a:lnTo>
                <a:lnTo>
                  <a:pt x="3048" y="25908"/>
                </a:lnTo>
                <a:lnTo>
                  <a:pt x="0" y="51816"/>
                </a:lnTo>
                <a:lnTo>
                  <a:pt x="4572" y="51816"/>
                </a:lnTo>
                <a:lnTo>
                  <a:pt x="16763" y="25908"/>
                </a:lnTo>
                <a:lnTo>
                  <a:pt x="19812" y="18288"/>
                </a:lnTo>
                <a:lnTo>
                  <a:pt x="22860" y="12192"/>
                </a:lnTo>
                <a:lnTo>
                  <a:pt x="22860" y="10668"/>
                </a:lnTo>
                <a:lnTo>
                  <a:pt x="24384" y="9144"/>
                </a:lnTo>
                <a:lnTo>
                  <a:pt x="24384" y="3048"/>
                </a:lnTo>
                <a:lnTo>
                  <a:pt x="22860" y="1524"/>
                </a:lnTo>
                <a:lnTo>
                  <a:pt x="21336" y="1524"/>
                </a:lnTo>
                <a:lnTo>
                  <a:pt x="198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1656588" y="2837688"/>
            <a:ext cx="121920" cy="140335"/>
          </a:xfrm>
          <a:custGeom>
            <a:avLst/>
            <a:gdLst/>
            <a:ahLst/>
            <a:cxnLst/>
            <a:rect l="l" t="t" r="r" b="b"/>
            <a:pathLst>
              <a:path w="121919" h="140335">
                <a:moveTo>
                  <a:pt x="108204" y="0"/>
                </a:moveTo>
                <a:lnTo>
                  <a:pt x="102107" y="0"/>
                </a:lnTo>
                <a:lnTo>
                  <a:pt x="93892" y="833"/>
                </a:lnTo>
                <a:lnTo>
                  <a:pt x="57340" y="28575"/>
                </a:lnTo>
                <a:lnTo>
                  <a:pt x="42672" y="92963"/>
                </a:lnTo>
                <a:lnTo>
                  <a:pt x="40386" y="101274"/>
                </a:lnTo>
                <a:lnTo>
                  <a:pt x="38100" y="108013"/>
                </a:lnTo>
                <a:lnTo>
                  <a:pt x="35813" y="113323"/>
                </a:lnTo>
                <a:lnTo>
                  <a:pt x="33528" y="117347"/>
                </a:lnTo>
                <a:lnTo>
                  <a:pt x="28956" y="121919"/>
                </a:lnTo>
                <a:lnTo>
                  <a:pt x="12192" y="121919"/>
                </a:lnTo>
                <a:lnTo>
                  <a:pt x="0" y="137159"/>
                </a:lnTo>
                <a:lnTo>
                  <a:pt x="83819" y="140207"/>
                </a:lnTo>
                <a:lnTo>
                  <a:pt x="91439" y="140207"/>
                </a:lnTo>
                <a:lnTo>
                  <a:pt x="100584" y="137159"/>
                </a:lnTo>
                <a:lnTo>
                  <a:pt x="105156" y="134111"/>
                </a:lnTo>
                <a:lnTo>
                  <a:pt x="111251" y="129539"/>
                </a:lnTo>
                <a:lnTo>
                  <a:pt x="115824" y="124967"/>
                </a:lnTo>
                <a:lnTo>
                  <a:pt x="83819" y="124967"/>
                </a:lnTo>
                <a:lnTo>
                  <a:pt x="32004" y="123443"/>
                </a:lnTo>
                <a:lnTo>
                  <a:pt x="59245" y="94487"/>
                </a:lnTo>
                <a:lnTo>
                  <a:pt x="71628" y="36575"/>
                </a:lnTo>
                <a:lnTo>
                  <a:pt x="74985" y="23693"/>
                </a:lnTo>
                <a:lnTo>
                  <a:pt x="80200" y="14668"/>
                </a:lnTo>
                <a:lnTo>
                  <a:pt x="86844" y="9358"/>
                </a:lnTo>
                <a:lnTo>
                  <a:pt x="94487" y="7619"/>
                </a:lnTo>
                <a:lnTo>
                  <a:pt x="121615" y="7619"/>
                </a:lnTo>
                <a:lnTo>
                  <a:pt x="121919" y="6095"/>
                </a:lnTo>
                <a:lnTo>
                  <a:pt x="115824" y="3047"/>
                </a:lnTo>
                <a:lnTo>
                  <a:pt x="108204" y="0"/>
                </a:lnTo>
                <a:close/>
              </a:path>
              <a:path w="121919" h="140335">
                <a:moveTo>
                  <a:pt x="120395" y="115823"/>
                </a:moveTo>
                <a:lnTo>
                  <a:pt x="112752" y="119824"/>
                </a:lnTo>
                <a:lnTo>
                  <a:pt x="103822" y="122681"/>
                </a:lnTo>
                <a:lnTo>
                  <a:pt x="94035" y="124396"/>
                </a:lnTo>
                <a:lnTo>
                  <a:pt x="83819" y="124967"/>
                </a:lnTo>
                <a:lnTo>
                  <a:pt x="115824" y="124967"/>
                </a:lnTo>
                <a:lnTo>
                  <a:pt x="118872" y="121919"/>
                </a:lnTo>
                <a:lnTo>
                  <a:pt x="120395" y="115823"/>
                </a:lnTo>
                <a:close/>
              </a:path>
              <a:path w="121919" h="140335">
                <a:moveTo>
                  <a:pt x="121615" y="7619"/>
                </a:moveTo>
                <a:lnTo>
                  <a:pt x="106680" y="7619"/>
                </a:lnTo>
                <a:lnTo>
                  <a:pt x="112775" y="12191"/>
                </a:lnTo>
                <a:lnTo>
                  <a:pt x="112775" y="28955"/>
                </a:lnTo>
                <a:lnTo>
                  <a:pt x="117348" y="28955"/>
                </a:lnTo>
                <a:lnTo>
                  <a:pt x="121615" y="76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1798320" y="3168395"/>
            <a:ext cx="50800" cy="213360"/>
          </a:xfrm>
          <a:custGeom>
            <a:avLst/>
            <a:gdLst/>
            <a:ahLst/>
            <a:cxnLst/>
            <a:rect l="l" t="t" r="r" b="b"/>
            <a:pathLst>
              <a:path w="50800" h="213360">
                <a:moveTo>
                  <a:pt x="50292" y="0"/>
                </a:moveTo>
                <a:lnTo>
                  <a:pt x="19049" y="29908"/>
                </a:lnTo>
                <a:lnTo>
                  <a:pt x="16763" y="44196"/>
                </a:lnTo>
                <a:lnTo>
                  <a:pt x="16763" y="50292"/>
                </a:lnTo>
                <a:lnTo>
                  <a:pt x="18287" y="56387"/>
                </a:lnTo>
                <a:lnTo>
                  <a:pt x="19812" y="65531"/>
                </a:lnTo>
                <a:lnTo>
                  <a:pt x="19812" y="91439"/>
                </a:lnTo>
                <a:lnTo>
                  <a:pt x="15240" y="96011"/>
                </a:lnTo>
                <a:lnTo>
                  <a:pt x="12192" y="100583"/>
                </a:lnTo>
                <a:lnTo>
                  <a:pt x="6096" y="103631"/>
                </a:lnTo>
                <a:lnTo>
                  <a:pt x="0" y="105155"/>
                </a:lnTo>
                <a:lnTo>
                  <a:pt x="0" y="109727"/>
                </a:lnTo>
                <a:lnTo>
                  <a:pt x="7619" y="111251"/>
                </a:lnTo>
                <a:lnTo>
                  <a:pt x="12192" y="114300"/>
                </a:lnTo>
                <a:lnTo>
                  <a:pt x="16763" y="118872"/>
                </a:lnTo>
                <a:lnTo>
                  <a:pt x="19812" y="123444"/>
                </a:lnTo>
                <a:lnTo>
                  <a:pt x="19812" y="150875"/>
                </a:lnTo>
                <a:lnTo>
                  <a:pt x="18287" y="158496"/>
                </a:lnTo>
                <a:lnTo>
                  <a:pt x="16763" y="164592"/>
                </a:lnTo>
                <a:lnTo>
                  <a:pt x="16865" y="170687"/>
                </a:lnTo>
                <a:lnTo>
                  <a:pt x="36957" y="208787"/>
                </a:lnTo>
                <a:lnTo>
                  <a:pt x="50292" y="213359"/>
                </a:lnTo>
                <a:lnTo>
                  <a:pt x="50292" y="210311"/>
                </a:lnTo>
                <a:lnTo>
                  <a:pt x="42672" y="207263"/>
                </a:lnTo>
                <a:lnTo>
                  <a:pt x="38100" y="204215"/>
                </a:lnTo>
                <a:lnTo>
                  <a:pt x="35052" y="199644"/>
                </a:lnTo>
                <a:lnTo>
                  <a:pt x="30480" y="193548"/>
                </a:lnTo>
                <a:lnTo>
                  <a:pt x="28956" y="187451"/>
                </a:lnTo>
                <a:lnTo>
                  <a:pt x="29060" y="177784"/>
                </a:lnTo>
                <a:lnTo>
                  <a:pt x="30480" y="170687"/>
                </a:lnTo>
                <a:lnTo>
                  <a:pt x="30480" y="163068"/>
                </a:lnTo>
                <a:lnTo>
                  <a:pt x="33528" y="150875"/>
                </a:lnTo>
                <a:lnTo>
                  <a:pt x="33528" y="137159"/>
                </a:lnTo>
                <a:lnTo>
                  <a:pt x="7619" y="108203"/>
                </a:lnTo>
                <a:lnTo>
                  <a:pt x="13692" y="104489"/>
                </a:lnTo>
                <a:lnTo>
                  <a:pt x="18478" y="100202"/>
                </a:lnTo>
                <a:lnTo>
                  <a:pt x="22407" y="95345"/>
                </a:lnTo>
                <a:lnTo>
                  <a:pt x="25907" y="89915"/>
                </a:lnTo>
                <a:lnTo>
                  <a:pt x="30480" y="83820"/>
                </a:lnTo>
                <a:lnTo>
                  <a:pt x="33528" y="76200"/>
                </a:lnTo>
                <a:lnTo>
                  <a:pt x="33528" y="64007"/>
                </a:lnTo>
                <a:lnTo>
                  <a:pt x="32004" y="57911"/>
                </a:lnTo>
                <a:lnTo>
                  <a:pt x="30480" y="50292"/>
                </a:lnTo>
                <a:lnTo>
                  <a:pt x="30480" y="44196"/>
                </a:lnTo>
                <a:lnTo>
                  <a:pt x="28956" y="38100"/>
                </a:lnTo>
                <a:lnTo>
                  <a:pt x="28956" y="25907"/>
                </a:lnTo>
                <a:lnTo>
                  <a:pt x="30480" y="21335"/>
                </a:lnTo>
                <a:lnTo>
                  <a:pt x="35052" y="15239"/>
                </a:lnTo>
                <a:lnTo>
                  <a:pt x="38100" y="10668"/>
                </a:lnTo>
                <a:lnTo>
                  <a:pt x="42672" y="6096"/>
                </a:lnTo>
                <a:lnTo>
                  <a:pt x="50292" y="4572"/>
                </a:lnTo>
                <a:lnTo>
                  <a:pt x="5029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2237232" y="3168395"/>
            <a:ext cx="50800" cy="213360"/>
          </a:xfrm>
          <a:custGeom>
            <a:avLst/>
            <a:gdLst/>
            <a:ahLst/>
            <a:cxnLst/>
            <a:rect l="l" t="t" r="r" b="b"/>
            <a:pathLst>
              <a:path w="50800" h="213360">
                <a:moveTo>
                  <a:pt x="0" y="0"/>
                </a:moveTo>
                <a:lnTo>
                  <a:pt x="0" y="4572"/>
                </a:lnTo>
                <a:lnTo>
                  <a:pt x="7619" y="6096"/>
                </a:lnTo>
                <a:lnTo>
                  <a:pt x="13716" y="10668"/>
                </a:lnTo>
                <a:lnTo>
                  <a:pt x="16763" y="16763"/>
                </a:lnTo>
                <a:lnTo>
                  <a:pt x="18287" y="21335"/>
                </a:lnTo>
                <a:lnTo>
                  <a:pt x="21336" y="25907"/>
                </a:lnTo>
                <a:lnTo>
                  <a:pt x="21336" y="38100"/>
                </a:lnTo>
                <a:lnTo>
                  <a:pt x="18287" y="50292"/>
                </a:lnTo>
                <a:lnTo>
                  <a:pt x="16763" y="57911"/>
                </a:lnTo>
                <a:lnTo>
                  <a:pt x="16763" y="76200"/>
                </a:lnTo>
                <a:lnTo>
                  <a:pt x="18287" y="83820"/>
                </a:lnTo>
                <a:lnTo>
                  <a:pt x="22860" y="89915"/>
                </a:lnTo>
                <a:lnTo>
                  <a:pt x="26812" y="95345"/>
                </a:lnTo>
                <a:lnTo>
                  <a:pt x="31622" y="100202"/>
                </a:lnTo>
                <a:lnTo>
                  <a:pt x="37004" y="104489"/>
                </a:lnTo>
                <a:lnTo>
                  <a:pt x="42672" y="108203"/>
                </a:lnTo>
                <a:lnTo>
                  <a:pt x="35051" y="112775"/>
                </a:lnTo>
                <a:lnTo>
                  <a:pt x="27431" y="115824"/>
                </a:lnTo>
                <a:lnTo>
                  <a:pt x="24384" y="123444"/>
                </a:lnTo>
                <a:lnTo>
                  <a:pt x="19812" y="131063"/>
                </a:lnTo>
                <a:lnTo>
                  <a:pt x="16763" y="137159"/>
                </a:lnTo>
                <a:lnTo>
                  <a:pt x="16763" y="150875"/>
                </a:lnTo>
                <a:lnTo>
                  <a:pt x="18287" y="156972"/>
                </a:lnTo>
                <a:lnTo>
                  <a:pt x="18287" y="164592"/>
                </a:lnTo>
                <a:lnTo>
                  <a:pt x="19812" y="172211"/>
                </a:lnTo>
                <a:lnTo>
                  <a:pt x="21336" y="178307"/>
                </a:lnTo>
                <a:lnTo>
                  <a:pt x="21336" y="188975"/>
                </a:lnTo>
                <a:lnTo>
                  <a:pt x="18287" y="195072"/>
                </a:lnTo>
                <a:lnTo>
                  <a:pt x="16763" y="199644"/>
                </a:lnTo>
                <a:lnTo>
                  <a:pt x="12192" y="204215"/>
                </a:lnTo>
                <a:lnTo>
                  <a:pt x="7619" y="207263"/>
                </a:lnTo>
                <a:lnTo>
                  <a:pt x="0" y="208787"/>
                </a:lnTo>
                <a:lnTo>
                  <a:pt x="0" y="213359"/>
                </a:lnTo>
                <a:lnTo>
                  <a:pt x="32004" y="184975"/>
                </a:lnTo>
                <a:lnTo>
                  <a:pt x="35051" y="169163"/>
                </a:lnTo>
                <a:lnTo>
                  <a:pt x="35051" y="163068"/>
                </a:lnTo>
                <a:lnTo>
                  <a:pt x="33528" y="158496"/>
                </a:lnTo>
                <a:lnTo>
                  <a:pt x="30480" y="143255"/>
                </a:lnTo>
                <a:lnTo>
                  <a:pt x="30480" y="128015"/>
                </a:lnTo>
                <a:lnTo>
                  <a:pt x="32004" y="123444"/>
                </a:lnTo>
                <a:lnTo>
                  <a:pt x="35051" y="118872"/>
                </a:lnTo>
                <a:lnTo>
                  <a:pt x="39624" y="112775"/>
                </a:lnTo>
                <a:lnTo>
                  <a:pt x="42672" y="111251"/>
                </a:lnTo>
                <a:lnTo>
                  <a:pt x="50292" y="109727"/>
                </a:lnTo>
                <a:lnTo>
                  <a:pt x="50292" y="105155"/>
                </a:lnTo>
                <a:lnTo>
                  <a:pt x="42672" y="103631"/>
                </a:lnTo>
                <a:lnTo>
                  <a:pt x="38100" y="100583"/>
                </a:lnTo>
                <a:lnTo>
                  <a:pt x="35051" y="96011"/>
                </a:lnTo>
                <a:lnTo>
                  <a:pt x="30480" y="86868"/>
                </a:lnTo>
                <a:lnTo>
                  <a:pt x="30480" y="70103"/>
                </a:lnTo>
                <a:lnTo>
                  <a:pt x="32004" y="64007"/>
                </a:lnTo>
                <a:lnTo>
                  <a:pt x="33528" y="56387"/>
                </a:lnTo>
                <a:lnTo>
                  <a:pt x="33528" y="44196"/>
                </a:lnTo>
                <a:lnTo>
                  <a:pt x="32956" y="37123"/>
                </a:lnTo>
                <a:lnTo>
                  <a:pt x="7453" y="197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4669535" y="3204972"/>
            <a:ext cx="50800" cy="167640"/>
          </a:xfrm>
          <a:custGeom>
            <a:avLst/>
            <a:gdLst/>
            <a:ahLst/>
            <a:cxnLst/>
            <a:rect l="l" t="t" r="r" b="b"/>
            <a:pathLst>
              <a:path w="50800" h="167639">
                <a:moveTo>
                  <a:pt x="0" y="0"/>
                </a:moveTo>
                <a:lnTo>
                  <a:pt x="0" y="3048"/>
                </a:lnTo>
                <a:lnTo>
                  <a:pt x="6096" y="7620"/>
                </a:lnTo>
                <a:lnTo>
                  <a:pt x="10667" y="10668"/>
                </a:lnTo>
                <a:lnTo>
                  <a:pt x="13715" y="16763"/>
                </a:lnTo>
                <a:lnTo>
                  <a:pt x="28955" y="51816"/>
                </a:lnTo>
                <a:lnTo>
                  <a:pt x="30956" y="59197"/>
                </a:lnTo>
                <a:lnTo>
                  <a:pt x="32385" y="67436"/>
                </a:lnTo>
                <a:lnTo>
                  <a:pt x="33242" y="76247"/>
                </a:lnTo>
                <a:lnTo>
                  <a:pt x="33527" y="85344"/>
                </a:lnTo>
                <a:lnTo>
                  <a:pt x="33242" y="94249"/>
                </a:lnTo>
                <a:lnTo>
                  <a:pt x="24764" y="134493"/>
                </a:lnTo>
                <a:lnTo>
                  <a:pt x="12191" y="152400"/>
                </a:lnTo>
                <a:lnTo>
                  <a:pt x="7619" y="158496"/>
                </a:lnTo>
                <a:lnTo>
                  <a:pt x="0" y="163068"/>
                </a:lnTo>
                <a:lnTo>
                  <a:pt x="0" y="167639"/>
                </a:lnTo>
                <a:lnTo>
                  <a:pt x="35051" y="134111"/>
                </a:lnTo>
                <a:lnTo>
                  <a:pt x="49410" y="95964"/>
                </a:lnTo>
                <a:lnTo>
                  <a:pt x="50291" y="82296"/>
                </a:lnTo>
                <a:lnTo>
                  <a:pt x="49744" y="73151"/>
                </a:lnTo>
                <a:lnTo>
                  <a:pt x="34480" y="29336"/>
                </a:lnTo>
                <a:lnTo>
                  <a:pt x="6572" y="345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4579620" y="3208020"/>
            <a:ext cx="78105" cy="127000"/>
          </a:xfrm>
          <a:custGeom>
            <a:avLst/>
            <a:gdLst/>
            <a:ahLst/>
            <a:cxnLst/>
            <a:rect l="l" t="t" r="r" b="b"/>
            <a:pathLst>
              <a:path w="78104" h="127000">
                <a:moveTo>
                  <a:pt x="39624" y="0"/>
                </a:moveTo>
                <a:lnTo>
                  <a:pt x="33527" y="0"/>
                </a:lnTo>
                <a:lnTo>
                  <a:pt x="28955" y="1524"/>
                </a:lnTo>
                <a:lnTo>
                  <a:pt x="3214" y="35718"/>
                </a:lnTo>
                <a:lnTo>
                  <a:pt x="0" y="64007"/>
                </a:lnTo>
                <a:lnTo>
                  <a:pt x="571" y="75366"/>
                </a:lnTo>
                <a:lnTo>
                  <a:pt x="15408" y="114300"/>
                </a:lnTo>
                <a:lnTo>
                  <a:pt x="38100" y="126491"/>
                </a:lnTo>
                <a:lnTo>
                  <a:pt x="44195" y="126491"/>
                </a:lnTo>
                <a:lnTo>
                  <a:pt x="50291" y="123444"/>
                </a:lnTo>
                <a:lnTo>
                  <a:pt x="54355" y="120396"/>
                </a:lnTo>
                <a:lnTo>
                  <a:pt x="32003" y="120396"/>
                </a:lnTo>
                <a:lnTo>
                  <a:pt x="27431" y="115824"/>
                </a:lnTo>
                <a:lnTo>
                  <a:pt x="24383" y="106679"/>
                </a:lnTo>
                <a:lnTo>
                  <a:pt x="21264" y="98131"/>
                </a:lnTo>
                <a:lnTo>
                  <a:pt x="18859" y="88582"/>
                </a:lnTo>
                <a:lnTo>
                  <a:pt x="17311" y="78176"/>
                </a:lnTo>
                <a:lnTo>
                  <a:pt x="16958" y="71008"/>
                </a:lnTo>
                <a:lnTo>
                  <a:pt x="17066" y="57911"/>
                </a:lnTo>
                <a:lnTo>
                  <a:pt x="24383" y="16763"/>
                </a:lnTo>
                <a:lnTo>
                  <a:pt x="35051" y="4572"/>
                </a:lnTo>
                <a:lnTo>
                  <a:pt x="53955" y="4572"/>
                </a:lnTo>
                <a:lnTo>
                  <a:pt x="52387" y="3428"/>
                </a:lnTo>
                <a:lnTo>
                  <a:pt x="46220" y="857"/>
                </a:lnTo>
                <a:lnTo>
                  <a:pt x="39624" y="0"/>
                </a:lnTo>
                <a:close/>
              </a:path>
              <a:path w="78104" h="127000">
                <a:moveTo>
                  <a:pt x="53955" y="4572"/>
                </a:moveTo>
                <a:lnTo>
                  <a:pt x="42671" y="4572"/>
                </a:lnTo>
                <a:lnTo>
                  <a:pt x="48767" y="7620"/>
                </a:lnTo>
                <a:lnTo>
                  <a:pt x="51815" y="10668"/>
                </a:lnTo>
                <a:lnTo>
                  <a:pt x="54863" y="16763"/>
                </a:lnTo>
                <a:lnTo>
                  <a:pt x="56387" y="24383"/>
                </a:lnTo>
                <a:lnTo>
                  <a:pt x="58388" y="30908"/>
                </a:lnTo>
                <a:lnTo>
                  <a:pt x="59816" y="38862"/>
                </a:lnTo>
                <a:lnTo>
                  <a:pt x="60674" y="47958"/>
                </a:lnTo>
                <a:lnTo>
                  <a:pt x="60741" y="50291"/>
                </a:lnTo>
                <a:lnTo>
                  <a:pt x="60860" y="62483"/>
                </a:lnTo>
                <a:lnTo>
                  <a:pt x="60674" y="71008"/>
                </a:lnTo>
                <a:lnTo>
                  <a:pt x="59816" y="82676"/>
                </a:lnTo>
                <a:lnTo>
                  <a:pt x="58388" y="92630"/>
                </a:lnTo>
                <a:lnTo>
                  <a:pt x="56387" y="100583"/>
                </a:lnTo>
                <a:lnTo>
                  <a:pt x="54863" y="108203"/>
                </a:lnTo>
                <a:lnTo>
                  <a:pt x="53339" y="114300"/>
                </a:lnTo>
                <a:lnTo>
                  <a:pt x="48767" y="117348"/>
                </a:lnTo>
                <a:lnTo>
                  <a:pt x="42671" y="120396"/>
                </a:lnTo>
                <a:lnTo>
                  <a:pt x="54355" y="120396"/>
                </a:lnTo>
                <a:lnTo>
                  <a:pt x="56387" y="118872"/>
                </a:lnTo>
                <a:lnTo>
                  <a:pt x="60936" y="115752"/>
                </a:lnTo>
                <a:lnTo>
                  <a:pt x="65341" y="111061"/>
                </a:lnTo>
                <a:lnTo>
                  <a:pt x="77652" y="71818"/>
                </a:lnTo>
                <a:lnTo>
                  <a:pt x="77724" y="62483"/>
                </a:lnTo>
                <a:lnTo>
                  <a:pt x="77081" y="48220"/>
                </a:lnTo>
                <a:lnTo>
                  <a:pt x="74866" y="35242"/>
                </a:lnTo>
                <a:lnTo>
                  <a:pt x="70651" y="23693"/>
                </a:lnTo>
                <a:lnTo>
                  <a:pt x="64007" y="13715"/>
                </a:lnTo>
                <a:lnTo>
                  <a:pt x="58269" y="7715"/>
                </a:lnTo>
                <a:lnTo>
                  <a:pt x="53955" y="457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4518659" y="3204972"/>
            <a:ext cx="47625" cy="167640"/>
          </a:xfrm>
          <a:custGeom>
            <a:avLst/>
            <a:gdLst/>
            <a:ahLst/>
            <a:cxnLst/>
            <a:rect l="l" t="t" r="r" b="b"/>
            <a:pathLst>
              <a:path w="47625" h="167639">
                <a:moveTo>
                  <a:pt x="47243" y="0"/>
                </a:moveTo>
                <a:lnTo>
                  <a:pt x="12191" y="32003"/>
                </a:lnTo>
                <a:lnTo>
                  <a:pt x="619" y="68865"/>
                </a:lnTo>
                <a:lnTo>
                  <a:pt x="0" y="82296"/>
                </a:lnTo>
                <a:lnTo>
                  <a:pt x="285" y="92321"/>
                </a:lnTo>
                <a:lnTo>
                  <a:pt x="13906" y="136016"/>
                </a:lnTo>
                <a:lnTo>
                  <a:pt x="41528" y="163282"/>
                </a:lnTo>
                <a:lnTo>
                  <a:pt x="47243" y="167639"/>
                </a:lnTo>
                <a:lnTo>
                  <a:pt x="47243" y="163068"/>
                </a:lnTo>
                <a:lnTo>
                  <a:pt x="28955" y="144779"/>
                </a:lnTo>
                <a:lnTo>
                  <a:pt x="25907" y="140207"/>
                </a:lnTo>
                <a:lnTo>
                  <a:pt x="24384" y="135635"/>
                </a:lnTo>
                <a:lnTo>
                  <a:pt x="21336" y="123444"/>
                </a:lnTo>
                <a:lnTo>
                  <a:pt x="19812" y="115824"/>
                </a:lnTo>
                <a:lnTo>
                  <a:pt x="18049" y="107775"/>
                </a:lnTo>
                <a:lnTo>
                  <a:pt x="17145" y="99440"/>
                </a:lnTo>
                <a:lnTo>
                  <a:pt x="16878" y="92321"/>
                </a:lnTo>
                <a:lnTo>
                  <a:pt x="16917" y="68865"/>
                </a:lnTo>
                <a:lnTo>
                  <a:pt x="26670" y="25598"/>
                </a:lnTo>
                <a:lnTo>
                  <a:pt x="30479" y="19811"/>
                </a:lnTo>
                <a:lnTo>
                  <a:pt x="35051" y="12192"/>
                </a:lnTo>
                <a:lnTo>
                  <a:pt x="47243" y="3048"/>
                </a:lnTo>
                <a:lnTo>
                  <a:pt x="472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4113276" y="3204972"/>
            <a:ext cx="50800" cy="167640"/>
          </a:xfrm>
          <a:custGeom>
            <a:avLst/>
            <a:gdLst/>
            <a:ahLst/>
            <a:cxnLst/>
            <a:rect l="l" t="t" r="r" b="b"/>
            <a:pathLst>
              <a:path w="50800" h="167639">
                <a:moveTo>
                  <a:pt x="0" y="0"/>
                </a:moveTo>
                <a:lnTo>
                  <a:pt x="0" y="3048"/>
                </a:lnTo>
                <a:lnTo>
                  <a:pt x="6096" y="7620"/>
                </a:lnTo>
                <a:lnTo>
                  <a:pt x="12191" y="10668"/>
                </a:lnTo>
                <a:lnTo>
                  <a:pt x="15239" y="16763"/>
                </a:lnTo>
                <a:lnTo>
                  <a:pt x="21336" y="25907"/>
                </a:lnTo>
                <a:lnTo>
                  <a:pt x="22860" y="30479"/>
                </a:lnTo>
                <a:lnTo>
                  <a:pt x="25908" y="35051"/>
                </a:lnTo>
                <a:lnTo>
                  <a:pt x="27432" y="42672"/>
                </a:lnTo>
                <a:lnTo>
                  <a:pt x="28956" y="51816"/>
                </a:lnTo>
                <a:lnTo>
                  <a:pt x="30718" y="59197"/>
                </a:lnTo>
                <a:lnTo>
                  <a:pt x="31622" y="67436"/>
                </a:lnTo>
                <a:lnTo>
                  <a:pt x="31839" y="73151"/>
                </a:lnTo>
                <a:lnTo>
                  <a:pt x="31890" y="95964"/>
                </a:lnTo>
                <a:lnTo>
                  <a:pt x="31622" y="102869"/>
                </a:lnTo>
                <a:lnTo>
                  <a:pt x="21455" y="140970"/>
                </a:lnTo>
                <a:lnTo>
                  <a:pt x="0" y="163068"/>
                </a:lnTo>
                <a:lnTo>
                  <a:pt x="0" y="167639"/>
                </a:lnTo>
                <a:lnTo>
                  <a:pt x="36575" y="134111"/>
                </a:lnTo>
                <a:lnTo>
                  <a:pt x="49220" y="95964"/>
                </a:lnTo>
                <a:lnTo>
                  <a:pt x="50291" y="82296"/>
                </a:lnTo>
                <a:lnTo>
                  <a:pt x="49744" y="73151"/>
                </a:lnTo>
                <a:lnTo>
                  <a:pt x="34480" y="29336"/>
                </a:lnTo>
                <a:lnTo>
                  <a:pt x="6572" y="345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4023359" y="3208020"/>
            <a:ext cx="79375" cy="127000"/>
          </a:xfrm>
          <a:custGeom>
            <a:avLst/>
            <a:gdLst/>
            <a:ahLst/>
            <a:cxnLst/>
            <a:rect l="l" t="t" r="r" b="b"/>
            <a:pathLst>
              <a:path w="79375" h="127000">
                <a:moveTo>
                  <a:pt x="39624" y="0"/>
                </a:moveTo>
                <a:lnTo>
                  <a:pt x="35051" y="0"/>
                </a:lnTo>
                <a:lnTo>
                  <a:pt x="28955" y="1524"/>
                </a:lnTo>
                <a:lnTo>
                  <a:pt x="3214" y="35718"/>
                </a:lnTo>
                <a:lnTo>
                  <a:pt x="0" y="64007"/>
                </a:lnTo>
                <a:lnTo>
                  <a:pt x="595" y="75366"/>
                </a:lnTo>
                <a:lnTo>
                  <a:pt x="16049" y="114300"/>
                </a:lnTo>
                <a:lnTo>
                  <a:pt x="38100" y="126491"/>
                </a:lnTo>
                <a:lnTo>
                  <a:pt x="44195" y="126491"/>
                </a:lnTo>
                <a:lnTo>
                  <a:pt x="50291" y="123444"/>
                </a:lnTo>
                <a:lnTo>
                  <a:pt x="55372" y="120396"/>
                </a:lnTo>
                <a:lnTo>
                  <a:pt x="32003" y="120396"/>
                </a:lnTo>
                <a:lnTo>
                  <a:pt x="27431" y="115824"/>
                </a:lnTo>
                <a:lnTo>
                  <a:pt x="17287" y="78176"/>
                </a:lnTo>
                <a:lnTo>
                  <a:pt x="16950" y="71008"/>
                </a:lnTo>
                <a:lnTo>
                  <a:pt x="17066" y="57911"/>
                </a:lnTo>
                <a:lnTo>
                  <a:pt x="24384" y="16763"/>
                </a:lnTo>
                <a:lnTo>
                  <a:pt x="36575" y="4572"/>
                </a:lnTo>
                <a:lnTo>
                  <a:pt x="54546" y="4572"/>
                </a:lnTo>
                <a:lnTo>
                  <a:pt x="52959" y="3428"/>
                </a:lnTo>
                <a:lnTo>
                  <a:pt x="46434" y="857"/>
                </a:lnTo>
                <a:lnTo>
                  <a:pt x="39624" y="0"/>
                </a:lnTo>
                <a:close/>
              </a:path>
              <a:path w="79375" h="127000">
                <a:moveTo>
                  <a:pt x="54546" y="4572"/>
                </a:moveTo>
                <a:lnTo>
                  <a:pt x="42672" y="4572"/>
                </a:lnTo>
                <a:lnTo>
                  <a:pt x="48767" y="7620"/>
                </a:lnTo>
                <a:lnTo>
                  <a:pt x="51815" y="10668"/>
                </a:lnTo>
                <a:lnTo>
                  <a:pt x="60912" y="71008"/>
                </a:lnTo>
                <a:lnTo>
                  <a:pt x="60579" y="82676"/>
                </a:lnTo>
                <a:lnTo>
                  <a:pt x="59674" y="92630"/>
                </a:lnTo>
                <a:lnTo>
                  <a:pt x="57912" y="100583"/>
                </a:lnTo>
                <a:lnTo>
                  <a:pt x="54863" y="108203"/>
                </a:lnTo>
                <a:lnTo>
                  <a:pt x="53339" y="114300"/>
                </a:lnTo>
                <a:lnTo>
                  <a:pt x="48767" y="117348"/>
                </a:lnTo>
                <a:lnTo>
                  <a:pt x="45719" y="118872"/>
                </a:lnTo>
                <a:lnTo>
                  <a:pt x="41148" y="120396"/>
                </a:lnTo>
                <a:lnTo>
                  <a:pt x="55372" y="120396"/>
                </a:lnTo>
                <a:lnTo>
                  <a:pt x="77343" y="81152"/>
                </a:lnTo>
                <a:lnTo>
                  <a:pt x="79248" y="62483"/>
                </a:lnTo>
                <a:lnTo>
                  <a:pt x="78366" y="48220"/>
                </a:lnTo>
                <a:lnTo>
                  <a:pt x="75628" y="35242"/>
                </a:lnTo>
                <a:lnTo>
                  <a:pt x="70889" y="23693"/>
                </a:lnTo>
                <a:lnTo>
                  <a:pt x="64007" y="13715"/>
                </a:lnTo>
                <a:lnTo>
                  <a:pt x="58912" y="7715"/>
                </a:lnTo>
                <a:lnTo>
                  <a:pt x="54546" y="457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3960876" y="3204972"/>
            <a:ext cx="50800" cy="167640"/>
          </a:xfrm>
          <a:custGeom>
            <a:avLst/>
            <a:gdLst/>
            <a:ahLst/>
            <a:cxnLst/>
            <a:rect l="l" t="t" r="r" b="b"/>
            <a:pathLst>
              <a:path w="50800" h="167639">
                <a:moveTo>
                  <a:pt x="50291" y="0"/>
                </a:moveTo>
                <a:lnTo>
                  <a:pt x="13715" y="32003"/>
                </a:lnTo>
                <a:lnTo>
                  <a:pt x="1071" y="68865"/>
                </a:lnTo>
                <a:lnTo>
                  <a:pt x="0" y="82296"/>
                </a:lnTo>
                <a:lnTo>
                  <a:pt x="547" y="92321"/>
                </a:lnTo>
                <a:lnTo>
                  <a:pt x="15811" y="136016"/>
                </a:lnTo>
                <a:lnTo>
                  <a:pt x="27432" y="149351"/>
                </a:lnTo>
                <a:lnTo>
                  <a:pt x="31646" y="154566"/>
                </a:lnTo>
                <a:lnTo>
                  <a:pt x="37147" y="159067"/>
                </a:lnTo>
                <a:lnTo>
                  <a:pt x="43505" y="163282"/>
                </a:lnTo>
                <a:lnTo>
                  <a:pt x="50291" y="167639"/>
                </a:lnTo>
                <a:lnTo>
                  <a:pt x="50291" y="163068"/>
                </a:lnTo>
                <a:lnTo>
                  <a:pt x="38100" y="153924"/>
                </a:lnTo>
                <a:lnTo>
                  <a:pt x="28956" y="140207"/>
                </a:lnTo>
                <a:lnTo>
                  <a:pt x="27432" y="135635"/>
                </a:lnTo>
                <a:lnTo>
                  <a:pt x="24384" y="129539"/>
                </a:lnTo>
                <a:lnTo>
                  <a:pt x="22860" y="123444"/>
                </a:lnTo>
                <a:lnTo>
                  <a:pt x="21336" y="115824"/>
                </a:lnTo>
                <a:lnTo>
                  <a:pt x="19573" y="107775"/>
                </a:lnTo>
                <a:lnTo>
                  <a:pt x="18669" y="99440"/>
                </a:lnTo>
                <a:lnTo>
                  <a:pt x="18402" y="92321"/>
                </a:lnTo>
                <a:lnTo>
                  <a:pt x="18441" y="68865"/>
                </a:lnTo>
                <a:lnTo>
                  <a:pt x="18668" y="62864"/>
                </a:lnTo>
                <a:lnTo>
                  <a:pt x="28836" y="25598"/>
                </a:lnTo>
                <a:lnTo>
                  <a:pt x="50291" y="3048"/>
                </a:lnTo>
                <a:lnTo>
                  <a:pt x="5029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3521964" y="3204972"/>
            <a:ext cx="50800" cy="167640"/>
          </a:xfrm>
          <a:custGeom>
            <a:avLst/>
            <a:gdLst/>
            <a:ahLst/>
            <a:cxnLst/>
            <a:rect l="l" t="t" r="r" b="b"/>
            <a:pathLst>
              <a:path w="50800" h="167639">
                <a:moveTo>
                  <a:pt x="0" y="0"/>
                </a:moveTo>
                <a:lnTo>
                  <a:pt x="0" y="3048"/>
                </a:lnTo>
                <a:lnTo>
                  <a:pt x="6096" y="7620"/>
                </a:lnTo>
                <a:lnTo>
                  <a:pt x="12191" y="10668"/>
                </a:lnTo>
                <a:lnTo>
                  <a:pt x="13715" y="16763"/>
                </a:lnTo>
                <a:lnTo>
                  <a:pt x="28956" y="51816"/>
                </a:lnTo>
                <a:lnTo>
                  <a:pt x="30956" y="59197"/>
                </a:lnTo>
                <a:lnTo>
                  <a:pt x="32385" y="67436"/>
                </a:lnTo>
                <a:lnTo>
                  <a:pt x="33242" y="76247"/>
                </a:lnTo>
                <a:lnTo>
                  <a:pt x="33527" y="85344"/>
                </a:lnTo>
                <a:lnTo>
                  <a:pt x="33242" y="94249"/>
                </a:lnTo>
                <a:lnTo>
                  <a:pt x="24193" y="134493"/>
                </a:lnTo>
                <a:lnTo>
                  <a:pt x="0" y="163068"/>
                </a:lnTo>
                <a:lnTo>
                  <a:pt x="0" y="167639"/>
                </a:lnTo>
                <a:lnTo>
                  <a:pt x="36575" y="134111"/>
                </a:lnTo>
                <a:lnTo>
                  <a:pt x="49220" y="95964"/>
                </a:lnTo>
                <a:lnTo>
                  <a:pt x="50291" y="82296"/>
                </a:lnTo>
                <a:lnTo>
                  <a:pt x="49744" y="73151"/>
                </a:lnTo>
                <a:lnTo>
                  <a:pt x="33908" y="29336"/>
                </a:lnTo>
                <a:lnTo>
                  <a:pt x="6572" y="345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3432047" y="3208020"/>
            <a:ext cx="79375" cy="127000"/>
          </a:xfrm>
          <a:custGeom>
            <a:avLst/>
            <a:gdLst/>
            <a:ahLst/>
            <a:cxnLst/>
            <a:rect l="l" t="t" r="r" b="b"/>
            <a:pathLst>
              <a:path w="79375" h="127000">
                <a:moveTo>
                  <a:pt x="39624" y="0"/>
                </a:moveTo>
                <a:lnTo>
                  <a:pt x="35051" y="0"/>
                </a:lnTo>
                <a:lnTo>
                  <a:pt x="28955" y="1524"/>
                </a:lnTo>
                <a:lnTo>
                  <a:pt x="4500" y="35718"/>
                </a:lnTo>
                <a:lnTo>
                  <a:pt x="0" y="64007"/>
                </a:lnTo>
                <a:lnTo>
                  <a:pt x="809" y="75366"/>
                </a:lnTo>
                <a:lnTo>
                  <a:pt x="16692" y="114300"/>
                </a:lnTo>
                <a:lnTo>
                  <a:pt x="38100" y="126491"/>
                </a:lnTo>
                <a:lnTo>
                  <a:pt x="45719" y="126491"/>
                </a:lnTo>
                <a:lnTo>
                  <a:pt x="51815" y="123444"/>
                </a:lnTo>
                <a:lnTo>
                  <a:pt x="55879" y="120396"/>
                </a:lnTo>
                <a:lnTo>
                  <a:pt x="33527" y="120396"/>
                </a:lnTo>
                <a:lnTo>
                  <a:pt x="27431" y="115824"/>
                </a:lnTo>
                <a:lnTo>
                  <a:pt x="21502" y="98131"/>
                </a:lnTo>
                <a:lnTo>
                  <a:pt x="19621" y="88582"/>
                </a:lnTo>
                <a:lnTo>
                  <a:pt x="18597" y="78176"/>
                </a:lnTo>
                <a:lnTo>
                  <a:pt x="18398" y="71008"/>
                </a:lnTo>
                <a:lnTo>
                  <a:pt x="18478" y="50291"/>
                </a:lnTo>
                <a:lnTo>
                  <a:pt x="28955" y="10668"/>
                </a:lnTo>
                <a:lnTo>
                  <a:pt x="33527" y="7620"/>
                </a:lnTo>
                <a:lnTo>
                  <a:pt x="35051" y="4572"/>
                </a:lnTo>
                <a:lnTo>
                  <a:pt x="55333" y="4572"/>
                </a:lnTo>
                <a:lnTo>
                  <a:pt x="53721" y="3428"/>
                </a:lnTo>
                <a:lnTo>
                  <a:pt x="47101" y="857"/>
                </a:lnTo>
                <a:lnTo>
                  <a:pt x="39624" y="0"/>
                </a:lnTo>
                <a:close/>
              </a:path>
              <a:path w="79375" h="127000">
                <a:moveTo>
                  <a:pt x="55333" y="4572"/>
                </a:moveTo>
                <a:lnTo>
                  <a:pt x="42672" y="4572"/>
                </a:lnTo>
                <a:lnTo>
                  <a:pt x="47243" y="6096"/>
                </a:lnTo>
                <a:lnTo>
                  <a:pt x="48767" y="7620"/>
                </a:lnTo>
                <a:lnTo>
                  <a:pt x="60698" y="47958"/>
                </a:lnTo>
                <a:lnTo>
                  <a:pt x="60868" y="62483"/>
                </a:lnTo>
                <a:lnTo>
                  <a:pt x="60777" y="67055"/>
                </a:lnTo>
                <a:lnTo>
                  <a:pt x="56387" y="108203"/>
                </a:lnTo>
                <a:lnTo>
                  <a:pt x="45719" y="118872"/>
                </a:lnTo>
                <a:lnTo>
                  <a:pt x="42672" y="120396"/>
                </a:lnTo>
                <a:lnTo>
                  <a:pt x="55879" y="120396"/>
                </a:lnTo>
                <a:lnTo>
                  <a:pt x="57912" y="118872"/>
                </a:lnTo>
                <a:lnTo>
                  <a:pt x="62222" y="115752"/>
                </a:lnTo>
                <a:lnTo>
                  <a:pt x="78938" y="71818"/>
                </a:lnTo>
                <a:lnTo>
                  <a:pt x="79248" y="62483"/>
                </a:lnTo>
                <a:lnTo>
                  <a:pt x="78390" y="48220"/>
                </a:lnTo>
                <a:lnTo>
                  <a:pt x="75819" y="35242"/>
                </a:lnTo>
                <a:lnTo>
                  <a:pt x="71532" y="23693"/>
                </a:lnTo>
                <a:lnTo>
                  <a:pt x="65531" y="13715"/>
                </a:lnTo>
                <a:lnTo>
                  <a:pt x="59769" y="7715"/>
                </a:lnTo>
                <a:lnTo>
                  <a:pt x="55333" y="457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3369564" y="3204972"/>
            <a:ext cx="50800" cy="167640"/>
          </a:xfrm>
          <a:custGeom>
            <a:avLst/>
            <a:gdLst/>
            <a:ahLst/>
            <a:cxnLst/>
            <a:rect l="l" t="t" r="r" b="b"/>
            <a:pathLst>
              <a:path w="50800" h="167639">
                <a:moveTo>
                  <a:pt x="50291" y="0"/>
                </a:moveTo>
                <a:lnTo>
                  <a:pt x="13715" y="32003"/>
                </a:lnTo>
                <a:lnTo>
                  <a:pt x="1071" y="68865"/>
                </a:lnTo>
                <a:lnTo>
                  <a:pt x="0" y="82296"/>
                </a:lnTo>
                <a:lnTo>
                  <a:pt x="523" y="92321"/>
                </a:lnTo>
                <a:lnTo>
                  <a:pt x="15620" y="136016"/>
                </a:lnTo>
                <a:lnTo>
                  <a:pt x="27432" y="149351"/>
                </a:lnTo>
                <a:lnTo>
                  <a:pt x="31646" y="154566"/>
                </a:lnTo>
                <a:lnTo>
                  <a:pt x="37147" y="159067"/>
                </a:lnTo>
                <a:lnTo>
                  <a:pt x="43505" y="163282"/>
                </a:lnTo>
                <a:lnTo>
                  <a:pt x="50291" y="167639"/>
                </a:lnTo>
                <a:lnTo>
                  <a:pt x="50291" y="163068"/>
                </a:lnTo>
                <a:lnTo>
                  <a:pt x="38100" y="153924"/>
                </a:lnTo>
                <a:lnTo>
                  <a:pt x="35051" y="149351"/>
                </a:lnTo>
                <a:lnTo>
                  <a:pt x="30480" y="144779"/>
                </a:lnTo>
                <a:lnTo>
                  <a:pt x="27432" y="135635"/>
                </a:lnTo>
                <a:lnTo>
                  <a:pt x="24384" y="129539"/>
                </a:lnTo>
                <a:lnTo>
                  <a:pt x="22860" y="123444"/>
                </a:lnTo>
                <a:lnTo>
                  <a:pt x="21336" y="115824"/>
                </a:lnTo>
                <a:lnTo>
                  <a:pt x="19573" y="107775"/>
                </a:lnTo>
                <a:lnTo>
                  <a:pt x="18669" y="99440"/>
                </a:lnTo>
                <a:lnTo>
                  <a:pt x="18402" y="92321"/>
                </a:lnTo>
                <a:lnTo>
                  <a:pt x="18441" y="68865"/>
                </a:lnTo>
                <a:lnTo>
                  <a:pt x="28194" y="25598"/>
                </a:lnTo>
                <a:lnTo>
                  <a:pt x="50291" y="3048"/>
                </a:lnTo>
                <a:lnTo>
                  <a:pt x="5029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2880360" y="3204972"/>
            <a:ext cx="48895" cy="167640"/>
          </a:xfrm>
          <a:custGeom>
            <a:avLst/>
            <a:gdLst/>
            <a:ahLst/>
            <a:cxnLst/>
            <a:rect l="l" t="t" r="r" b="b"/>
            <a:pathLst>
              <a:path w="48894" h="167639">
                <a:moveTo>
                  <a:pt x="0" y="0"/>
                </a:moveTo>
                <a:lnTo>
                  <a:pt x="0" y="3048"/>
                </a:lnTo>
                <a:lnTo>
                  <a:pt x="6095" y="7620"/>
                </a:lnTo>
                <a:lnTo>
                  <a:pt x="10667" y="10668"/>
                </a:lnTo>
                <a:lnTo>
                  <a:pt x="13715" y="16763"/>
                </a:lnTo>
                <a:lnTo>
                  <a:pt x="18287" y="21335"/>
                </a:lnTo>
                <a:lnTo>
                  <a:pt x="21335" y="25907"/>
                </a:lnTo>
                <a:lnTo>
                  <a:pt x="22859" y="30479"/>
                </a:lnTo>
                <a:lnTo>
                  <a:pt x="25907" y="35051"/>
                </a:lnTo>
                <a:lnTo>
                  <a:pt x="31742" y="76247"/>
                </a:lnTo>
                <a:lnTo>
                  <a:pt x="32003" y="85344"/>
                </a:lnTo>
                <a:lnTo>
                  <a:pt x="31742" y="94249"/>
                </a:lnTo>
                <a:lnTo>
                  <a:pt x="24002" y="134493"/>
                </a:lnTo>
                <a:lnTo>
                  <a:pt x="16763" y="146303"/>
                </a:lnTo>
                <a:lnTo>
                  <a:pt x="13715" y="152400"/>
                </a:lnTo>
                <a:lnTo>
                  <a:pt x="7619" y="158496"/>
                </a:lnTo>
                <a:lnTo>
                  <a:pt x="0" y="163068"/>
                </a:lnTo>
                <a:lnTo>
                  <a:pt x="0" y="167639"/>
                </a:lnTo>
                <a:lnTo>
                  <a:pt x="36575" y="134111"/>
                </a:lnTo>
                <a:lnTo>
                  <a:pt x="47934" y="95964"/>
                </a:lnTo>
                <a:lnTo>
                  <a:pt x="48767" y="82296"/>
                </a:lnTo>
                <a:lnTo>
                  <a:pt x="48434" y="73151"/>
                </a:lnTo>
                <a:lnTo>
                  <a:pt x="33146" y="29336"/>
                </a:lnTo>
                <a:lnTo>
                  <a:pt x="6357" y="345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2735579" y="3204972"/>
            <a:ext cx="50800" cy="167640"/>
          </a:xfrm>
          <a:custGeom>
            <a:avLst/>
            <a:gdLst/>
            <a:ahLst/>
            <a:cxnLst/>
            <a:rect l="l" t="t" r="r" b="b"/>
            <a:pathLst>
              <a:path w="50800" h="167639">
                <a:moveTo>
                  <a:pt x="50292" y="0"/>
                </a:moveTo>
                <a:lnTo>
                  <a:pt x="15239" y="32003"/>
                </a:lnTo>
                <a:lnTo>
                  <a:pt x="1095" y="68865"/>
                </a:lnTo>
                <a:lnTo>
                  <a:pt x="0" y="82296"/>
                </a:lnTo>
                <a:lnTo>
                  <a:pt x="547" y="92321"/>
                </a:lnTo>
                <a:lnTo>
                  <a:pt x="16954" y="136016"/>
                </a:lnTo>
                <a:lnTo>
                  <a:pt x="44362" y="163282"/>
                </a:lnTo>
                <a:lnTo>
                  <a:pt x="50292" y="167639"/>
                </a:lnTo>
                <a:lnTo>
                  <a:pt x="50292" y="163068"/>
                </a:lnTo>
                <a:lnTo>
                  <a:pt x="44195" y="158496"/>
                </a:lnTo>
                <a:lnTo>
                  <a:pt x="39624" y="153924"/>
                </a:lnTo>
                <a:lnTo>
                  <a:pt x="36575" y="149351"/>
                </a:lnTo>
                <a:lnTo>
                  <a:pt x="32003" y="144779"/>
                </a:lnTo>
                <a:lnTo>
                  <a:pt x="25907" y="135635"/>
                </a:lnTo>
                <a:lnTo>
                  <a:pt x="18549" y="90535"/>
                </a:lnTo>
                <a:lnTo>
                  <a:pt x="18287" y="80772"/>
                </a:lnTo>
                <a:lnTo>
                  <a:pt x="18549" y="71675"/>
                </a:lnTo>
                <a:lnTo>
                  <a:pt x="26098" y="31813"/>
                </a:lnTo>
                <a:lnTo>
                  <a:pt x="50292" y="3048"/>
                </a:lnTo>
                <a:lnTo>
                  <a:pt x="5029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2168651" y="3204972"/>
            <a:ext cx="50800" cy="167640"/>
          </a:xfrm>
          <a:custGeom>
            <a:avLst/>
            <a:gdLst/>
            <a:ahLst/>
            <a:cxnLst/>
            <a:rect l="l" t="t" r="r" b="b"/>
            <a:pathLst>
              <a:path w="50800" h="167639">
                <a:moveTo>
                  <a:pt x="0" y="0"/>
                </a:moveTo>
                <a:lnTo>
                  <a:pt x="0" y="3048"/>
                </a:lnTo>
                <a:lnTo>
                  <a:pt x="7620" y="7620"/>
                </a:lnTo>
                <a:lnTo>
                  <a:pt x="12192" y="10668"/>
                </a:lnTo>
                <a:lnTo>
                  <a:pt x="16764" y="16763"/>
                </a:lnTo>
                <a:lnTo>
                  <a:pt x="18287" y="21335"/>
                </a:lnTo>
                <a:lnTo>
                  <a:pt x="27431" y="35051"/>
                </a:lnTo>
                <a:lnTo>
                  <a:pt x="33266" y="76247"/>
                </a:lnTo>
                <a:lnTo>
                  <a:pt x="33528" y="85344"/>
                </a:lnTo>
                <a:lnTo>
                  <a:pt x="33266" y="94249"/>
                </a:lnTo>
                <a:lnTo>
                  <a:pt x="24955" y="134493"/>
                </a:lnTo>
                <a:lnTo>
                  <a:pt x="18287" y="146303"/>
                </a:lnTo>
                <a:lnTo>
                  <a:pt x="15240" y="152400"/>
                </a:lnTo>
                <a:lnTo>
                  <a:pt x="9143" y="158496"/>
                </a:lnTo>
                <a:lnTo>
                  <a:pt x="0" y="163068"/>
                </a:lnTo>
                <a:lnTo>
                  <a:pt x="0" y="167639"/>
                </a:lnTo>
                <a:lnTo>
                  <a:pt x="36575" y="134111"/>
                </a:lnTo>
                <a:lnTo>
                  <a:pt x="49434" y="95964"/>
                </a:lnTo>
                <a:lnTo>
                  <a:pt x="50292" y="82296"/>
                </a:lnTo>
                <a:lnTo>
                  <a:pt x="49744" y="73151"/>
                </a:lnTo>
                <a:lnTo>
                  <a:pt x="35051" y="29336"/>
                </a:lnTo>
                <a:lnTo>
                  <a:pt x="7215" y="345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2048255" y="3204972"/>
            <a:ext cx="50800" cy="167640"/>
          </a:xfrm>
          <a:custGeom>
            <a:avLst/>
            <a:gdLst/>
            <a:ahLst/>
            <a:cxnLst/>
            <a:rect l="l" t="t" r="r" b="b"/>
            <a:pathLst>
              <a:path w="50800" h="167639">
                <a:moveTo>
                  <a:pt x="50292" y="0"/>
                </a:moveTo>
                <a:lnTo>
                  <a:pt x="15239" y="32003"/>
                </a:lnTo>
                <a:lnTo>
                  <a:pt x="881" y="68865"/>
                </a:lnTo>
                <a:lnTo>
                  <a:pt x="0" y="82296"/>
                </a:lnTo>
                <a:lnTo>
                  <a:pt x="547" y="92321"/>
                </a:lnTo>
                <a:lnTo>
                  <a:pt x="16383" y="136016"/>
                </a:lnTo>
                <a:lnTo>
                  <a:pt x="43719" y="163282"/>
                </a:lnTo>
                <a:lnTo>
                  <a:pt x="50292" y="167639"/>
                </a:lnTo>
                <a:lnTo>
                  <a:pt x="50292" y="163068"/>
                </a:lnTo>
                <a:lnTo>
                  <a:pt x="44195" y="158496"/>
                </a:lnTo>
                <a:lnTo>
                  <a:pt x="35051" y="149351"/>
                </a:lnTo>
                <a:lnTo>
                  <a:pt x="20216" y="107775"/>
                </a:lnTo>
                <a:lnTo>
                  <a:pt x="18287" y="80772"/>
                </a:lnTo>
                <a:lnTo>
                  <a:pt x="18573" y="71675"/>
                </a:lnTo>
                <a:lnTo>
                  <a:pt x="19431" y="62864"/>
                </a:lnTo>
                <a:lnTo>
                  <a:pt x="20859" y="54625"/>
                </a:lnTo>
                <a:lnTo>
                  <a:pt x="22860" y="47244"/>
                </a:lnTo>
                <a:lnTo>
                  <a:pt x="23645" y="38885"/>
                </a:lnTo>
                <a:lnTo>
                  <a:pt x="44195" y="7620"/>
                </a:lnTo>
                <a:lnTo>
                  <a:pt x="50292" y="3048"/>
                </a:lnTo>
                <a:lnTo>
                  <a:pt x="5029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3195827" y="3180588"/>
            <a:ext cx="45720" cy="68580"/>
          </a:xfrm>
          <a:custGeom>
            <a:avLst/>
            <a:gdLst/>
            <a:ahLst/>
            <a:cxnLst/>
            <a:rect l="l" t="t" r="r" b="b"/>
            <a:pathLst>
              <a:path w="45719" h="68580">
                <a:moveTo>
                  <a:pt x="39624" y="7619"/>
                </a:moveTo>
                <a:lnTo>
                  <a:pt x="22860" y="7619"/>
                </a:lnTo>
                <a:lnTo>
                  <a:pt x="28956" y="10667"/>
                </a:lnTo>
                <a:lnTo>
                  <a:pt x="32004" y="13715"/>
                </a:lnTo>
                <a:lnTo>
                  <a:pt x="33528" y="16763"/>
                </a:lnTo>
                <a:lnTo>
                  <a:pt x="33528" y="27431"/>
                </a:lnTo>
                <a:lnTo>
                  <a:pt x="9106" y="59435"/>
                </a:lnTo>
                <a:lnTo>
                  <a:pt x="0" y="67055"/>
                </a:lnTo>
                <a:lnTo>
                  <a:pt x="0" y="68579"/>
                </a:lnTo>
                <a:lnTo>
                  <a:pt x="42672" y="68579"/>
                </a:lnTo>
                <a:lnTo>
                  <a:pt x="44365" y="60959"/>
                </a:lnTo>
                <a:lnTo>
                  <a:pt x="12192" y="60959"/>
                </a:lnTo>
                <a:lnTo>
                  <a:pt x="13716" y="59435"/>
                </a:lnTo>
                <a:lnTo>
                  <a:pt x="39624" y="27431"/>
                </a:lnTo>
                <a:lnTo>
                  <a:pt x="42672" y="24383"/>
                </a:lnTo>
                <a:lnTo>
                  <a:pt x="42672" y="12191"/>
                </a:lnTo>
                <a:lnTo>
                  <a:pt x="41148" y="9143"/>
                </a:lnTo>
                <a:lnTo>
                  <a:pt x="39624" y="7619"/>
                </a:lnTo>
                <a:close/>
              </a:path>
              <a:path w="45719" h="68580">
                <a:moveTo>
                  <a:pt x="45720" y="54863"/>
                </a:moveTo>
                <a:lnTo>
                  <a:pt x="44196" y="54863"/>
                </a:lnTo>
                <a:lnTo>
                  <a:pt x="42672" y="56387"/>
                </a:lnTo>
                <a:lnTo>
                  <a:pt x="42672" y="59435"/>
                </a:lnTo>
                <a:lnTo>
                  <a:pt x="41148" y="59435"/>
                </a:lnTo>
                <a:lnTo>
                  <a:pt x="39624" y="60959"/>
                </a:lnTo>
                <a:lnTo>
                  <a:pt x="44365" y="60959"/>
                </a:lnTo>
                <a:lnTo>
                  <a:pt x="45720" y="54863"/>
                </a:lnTo>
                <a:close/>
              </a:path>
              <a:path w="45719" h="68580">
                <a:moveTo>
                  <a:pt x="27432" y="0"/>
                </a:moveTo>
                <a:lnTo>
                  <a:pt x="18288" y="0"/>
                </a:lnTo>
                <a:lnTo>
                  <a:pt x="13716" y="1523"/>
                </a:lnTo>
                <a:lnTo>
                  <a:pt x="9144" y="4571"/>
                </a:lnTo>
                <a:lnTo>
                  <a:pt x="6096" y="7619"/>
                </a:lnTo>
                <a:lnTo>
                  <a:pt x="3048" y="12191"/>
                </a:lnTo>
                <a:lnTo>
                  <a:pt x="3048" y="18287"/>
                </a:lnTo>
                <a:lnTo>
                  <a:pt x="4572" y="18287"/>
                </a:lnTo>
                <a:lnTo>
                  <a:pt x="6096" y="13715"/>
                </a:lnTo>
                <a:lnTo>
                  <a:pt x="7620" y="10667"/>
                </a:lnTo>
                <a:lnTo>
                  <a:pt x="10668" y="9143"/>
                </a:lnTo>
                <a:lnTo>
                  <a:pt x="13716" y="9143"/>
                </a:lnTo>
                <a:lnTo>
                  <a:pt x="16764" y="7619"/>
                </a:lnTo>
                <a:lnTo>
                  <a:pt x="39624" y="7619"/>
                </a:lnTo>
                <a:lnTo>
                  <a:pt x="33528" y="1523"/>
                </a:lnTo>
                <a:lnTo>
                  <a:pt x="2743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2558795" y="3180588"/>
            <a:ext cx="40005" cy="70485"/>
          </a:xfrm>
          <a:custGeom>
            <a:avLst/>
            <a:gdLst/>
            <a:ahLst/>
            <a:cxnLst/>
            <a:rect l="l" t="t" r="r" b="b"/>
            <a:pathLst>
              <a:path w="40005" h="70485">
                <a:moveTo>
                  <a:pt x="7620" y="60959"/>
                </a:moveTo>
                <a:lnTo>
                  <a:pt x="3048" y="60959"/>
                </a:lnTo>
                <a:lnTo>
                  <a:pt x="0" y="64007"/>
                </a:lnTo>
                <a:lnTo>
                  <a:pt x="0" y="65531"/>
                </a:lnTo>
                <a:lnTo>
                  <a:pt x="4572" y="70103"/>
                </a:lnTo>
                <a:lnTo>
                  <a:pt x="21336" y="70103"/>
                </a:lnTo>
                <a:lnTo>
                  <a:pt x="28956" y="67055"/>
                </a:lnTo>
                <a:lnTo>
                  <a:pt x="30480" y="65531"/>
                </a:lnTo>
                <a:lnTo>
                  <a:pt x="15240" y="65531"/>
                </a:lnTo>
                <a:lnTo>
                  <a:pt x="12192" y="62483"/>
                </a:lnTo>
                <a:lnTo>
                  <a:pt x="9143" y="62483"/>
                </a:lnTo>
                <a:lnTo>
                  <a:pt x="7620" y="60959"/>
                </a:lnTo>
                <a:close/>
              </a:path>
              <a:path w="40005" h="70485">
                <a:moveTo>
                  <a:pt x="35052" y="6095"/>
                </a:moveTo>
                <a:lnTo>
                  <a:pt x="19812" y="6095"/>
                </a:lnTo>
                <a:lnTo>
                  <a:pt x="22860" y="7619"/>
                </a:lnTo>
                <a:lnTo>
                  <a:pt x="24384" y="9143"/>
                </a:lnTo>
                <a:lnTo>
                  <a:pt x="27431" y="10667"/>
                </a:lnTo>
                <a:lnTo>
                  <a:pt x="27431" y="22859"/>
                </a:lnTo>
                <a:lnTo>
                  <a:pt x="25908" y="25907"/>
                </a:lnTo>
                <a:lnTo>
                  <a:pt x="19812" y="32003"/>
                </a:lnTo>
                <a:lnTo>
                  <a:pt x="15240" y="32003"/>
                </a:lnTo>
                <a:lnTo>
                  <a:pt x="13716" y="33527"/>
                </a:lnTo>
                <a:lnTo>
                  <a:pt x="13716" y="35051"/>
                </a:lnTo>
                <a:lnTo>
                  <a:pt x="18287" y="35051"/>
                </a:lnTo>
                <a:lnTo>
                  <a:pt x="24384" y="38100"/>
                </a:lnTo>
                <a:lnTo>
                  <a:pt x="25908" y="38100"/>
                </a:lnTo>
                <a:lnTo>
                  <a:pt x="30480" y="42671"/>
                </a:lnTo>
                <a:lnTo>
                  <a:pt x="30480" y="44195"/>
                </a:lnTo>
                <a:lnTo>
                  <a:pt x="32004" y="47243"/>
                </a:lnTo>
                <a:lnTo>
                  <a:pt x="32004" y="59435"/>
                </a:lnTo>
                <a:lnTo>
                  <a:pt x="28956" y="60959"/>
                </a:lnTo>
                <a:lnTo>
                  <a:pt x="25908" y="64007"/>
                </a:lnTo>
                <a:lnTo>
                  <a:pt x="22860" y="65531"/>
                </a:lnTo>
                <a:lnTo>
                  <a:pt x="30480" y="65531"/>
                </a:lnTo>
                <a:lnTo>
                  <a:pt x="35052" y="60959"/>
                </a:lnTo>
                <a:lnTo>
                  <a:pt x="38100" y="56387"/>
                </a:lnTo>
                <a:lnTo>
                  <a:pt x="39624" y="53339"/>
                </a:lnTo>
                <a:lnTo>
                  <a:pt x="39624" y="42671"/>
                </a:lnTo>
                <a:lnTo>
                  <a:pt x="38100" y="38100"/>
                </a:lnTo>
                <a:lnTo>
                  <a:pt x="35052" y="32003"/>
                </a:lnTo>
                <a:lnTo>
                  <a:pt x="32004" y="30479"/>
                </a:lnTo>
                <a:lnTo>
                  <a:pt x="27431" y="28955"/>
                </a:lnTo>
                <a:lnTo>
                  <a:pt x="33528" y="22859"/>
                </a:lnTo>
                <a:lnTo>
                  <a:pt x="36576" y="18287"/>
                </a:lnTo>
                <a:lnTo>
                  <a:pt x="36576" y="7619"/>
                </a:lnTo>
                <a:lnTo>
                  <a:pt x="35052" y="6095"/>
                </a:lnTo>
                <a:close/>
              </a:path>
              <a:path w="40005" h="70485">
                <a:moveTo>
                  <a:pt x="25908" y="0"/>
                </a:moveTo>
                <a:lnTo>
                  <a:pt x="12192" y="0"/>
                </a:lnTo>
                <a:lnTo>
                  <a:pt x="6096" y="6095"/>
                </a:lnTo>
                <a:lnTo>
                  <a:pt x="4572" y="9143"/>
                </a:lnTo>
                <a:lnTo>
                  <a:pt x="1524" y="13715"/>
                </a:lnTo>
                <a:lnTo>
                  <a:pt x="3048" y="13715"/>
                </a:lnTo>
                <a:lnTo>
                  <a:pt x="7620" y="9143"/>
                </a:lnTo>
                <a:lnTo>
                  <a:pt x="12192" y="6095"/>
                </a:lnTo>
                <a:lnTo>
                  <a:pt x="35052" y="6095"/>
                </a:lnTo>
                <a:lnTo>
                  <a:pt x="30480" y="1523"/>
                </a:lnTo>
                <a:lnTo>
                  <a:pt x="259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4355591" y="3250692"/>
            <a:ext cx="109855" cy="121920"/>
          </a:xfrm>
          <a:custGeom>
            <a:avLst/>
            <a:gdLst/>
            <a:ahLst/>
            <a:cxnLst/>
            <a:rect l="l" t="t" r="r" b="b"/>
            <a:pathLst>
              <a:path w="109854" h="121920">
                <a:moveTo>
                  <a:pt x="15240" y="102107"/>
                </a:moveTo>
                <a:lnTo>
                  <a:pt x="6096" y="102107"/>
                </a:lnTo>
                <a:lnTo>
                  <a:pt x="4572" y="105155"/>
                </a:lnTo>
                <a:lnTo>
                  <a:pt x="1524" y="108203"/>
                </a:lnTo>
                <a:lnTo>
                  <a:pt x="1524" y="111251"/>
                </a:lnTo>
                <a:lnTo>
                  <a:pt x="0" y="114300"/>
                </a:lnTo>
                <a:lnTo>
                  <a:pt x="1524" y="115824"/>
                </a:lnTo>
                <a:lnTo>
                  <a:pt x="3048" y="118872"/>
                </a:lnTo>
                <a:lnTo>
                  <a:pt x="6096" y="121919"/>
                </a:lnTo>
                <a:lnTo>
                  <a:pt x="15240" y="121919"/>
                </a:lnTo>
                <a:lnTo>
                  <a:pt x="27432" y="115824"/>
                </a:lnTo>
                <a:lnTo>
                  <a:pt x="32004" y="111251"/>
                </a:lnTo>
                <a:lnTo>
                  <a:pt x="36880" y="105155"/>
                </a:lnTo>
                <a:lnTo>
                  <a:pt x="21336" y="105155"/>
                </a:lnTo>
                <a:lnTo>
                  <a:pt x="19812" y="103631"/>
                </a:lnTo>
                <a:lnTo>
                  <a:pt x="15240" y="102107"/>
                </a:lnTo>
                <a:close/>
              </a:path>
              <a:path w="109854" h="121920">
                <a:moveTo>
                  <a:pt x="50292" y="3048"/>
                </a:moveTo>
                <a:lnTo>
                  <a:pt x="22860" y="3048"/>
                </a:lnTo>
                <a:lnTo>
                  <a:pt x="27432" y="7619"/>
                </a:lnTo>
                <a:lnTo>
                  <a:pt x="27432" y="9143"/>
                </a:lnTo>
                <a:lnTo>
                  <a:pt x="28956" y="10667"/>
                </a:lnTo>
                <a:lnTo>
                  <a:pt x="28956" y="13715"/>
                </a:lnTo>
                <a:lnTo>
                  <a:pt x="30480" y="15239"/>
                </a:lnTo>
                <a:lnTo>
                  <a:pt x="47244" y="77724"/>
                </a:lnTo>
                <a:lnTo>
                  <a:pt x="38100" y="92963"/>
                </a:lnTo>
                <a:lnTo>
                  <a:pt x="35052" y="99059"/>
                </a:lnTo>
                <a:lnTo>
                  <a:pt x="28956" y="102107"/>
                </a:lnTo>
                <a:lnTo>
                  <a:pt x="27432" y="105155"/>
                </a:lnTo>
                <a:lnTo>
                  <a:pt x="36880" y="105155"/>
                </a:lnTo>
                <a:lnTo>
                  <a:pt x="38100" y="103631"/>
                </a:lnTo>
                <a:lnTo>
                  <a:pt x="44196" y="97535"/>
                </a:lnTo>
                <a:lnTo>
                  <a:pt x="67056" y="59435"/>
                </a:lnTo>
                <a:lnTo>
                  <a:pt x="57912" y="59435"/>
                </a:lnTo>
                <a:lnTo>
                  <a:pt x="47244" y="18287"/>
                </a:lnTo>
                <a:lnTo>
                  <a:pt x="45720" y="13715"/>
                </a:lnTo>
                <a:lnTo>
                  <a:pt x="45720" y="10667"/>
                </a:lnTo>
                <a:lnTo>
                  <a:pt x="47244" y="7619"/>
                </a:lnTo>
                <a:lnTo>
                  <a:pt x="47244" y="6096"/>
                </a:lnTo>
                <a:lnTo>
                  <a:pt x="50292" y="4572"/>
                </a:lnTo>
                <a:lnTo>
                  <a:pt x="50292" y="3048"/>
                </a:lnTo>
                <a:close/>
              </a:path>
              <a:path w="109854" h="121920">
                <a:moveTo>
                  <a:pt x="102108" y="4572"/>
                </a:moveTo>
                <a:lnTo>
                  <a:pt x="89916" y="4572"/>
                </a:lnTo>
                <a:lnTo>
                  <a:pt x="89916" y="7619"/>
                </a:lnTo>
                <a:lnTo>
                  <a:pt x="88392" y="9143"/>
                </a:lnTo>
                <a:lnTo>
                  <a:pt x="88392" y="10667"/>
                </a:lnTo>
                <a:lnTo>
                  <a:pt x="86868" y="13715"/>
                </a:lnTo>
                <a:lnTo>
                  <a:pt x="57912" y="59435"/>
                </a:lnTo>
                <a:lnTo>
                  <a:pt x="67056" y="59435"/>
                </a:lnTo>
                <a:lnTo>
                  <a:pt x="94487" y="13715"/>
                </a:lnTo>
                <a:lnTo>
                  <a:pt x="97536" y="7619"/>
                </a:lnTo>
                <a:lnTo>
                  <a:pt x="100584" y="6096"/>
                </a:lnTo>
                <a:lnTo>
                  <a:pt x="102108" y="4572"/>
                </a:lnTo>
                <a:close/>
              </a:path>
              <a:path w="109854" h="121920">
                <a:moveTo>
                  <a:pt x="105156" y="3048"/>
                </a:moveTo>
                <a:lnTo>
                  <a:pt x="86868" y="3048"/>
                </a:lnTo>
                <a:lnTo>
                  <a:pt x="88392" y="4572"/>
                </a:lnTo>
                <a:lnTo>
                  <a:pt x="103632" y="4572"/>
                </a:lnTo>
                <a:lnTo>
                  <a:pt x="105156" y="3048"/>
                </a:lnTo>
                <a:close/>
              </a:path>
              <a:path w="109854" h="121920">
                <a:moveTo>
                  <a:pt x="57912" y="0"/>
                </a:moveTo>
                <a:lnTo>
                  <a:pt x="19812" y="0"/>
                </a:lnTo>
                <a:lnTo>
                  <a:pt x="19812" y="3048"/>
                </a:lnTo>
                <a:lnTo>
                  <a:pt x="56387" y="3048"/>
                </a:lnTo>
                <a:lnTo>
                  <a:pt x="57912" y="0"/>
                </a:lnTo>
                <a:close/>
              </a:path>
              <a:path w="109854" h="121920">
                <a:moveTo>
                  <a:pt x="109728" y="0"/>
                </a:moveTo>
                <a:lnTo>
                  <a:pt x="82296" y="0"/>
                </a:lnTo>
                <a:lnTo>
                  <a:pt x="82296" y="3048"/>
                </a:lnTo>
                <a:lnTo>
                  <a:pt x="108204" y="3048"/>
                </a:lnTo>
                <a:lnTo>
                  <a:pt x="10972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3822191" y="3250692"/>
            <a:ext cx="109855" cy="121920"/>
          </a:xfrm>
          <a:custGeom>
            <a:avLst/>
            <a:gdLst/>
            <a:ahLst/>
            <a:cxnLst/>
            <a:rect l="l" t="t" r="r" b="b"/>
            <a:pathLst>
              <a:path w="109854" h="121920">
                <a:moveTo>
                  <a:pt x="15240" y="102107"/>
                </a:moveTo>
                <a:lnTo>
                  <a:pt x="6096" y="102107"/>
                </a:lnTo>
                <a:lnTo>
                  <a:pt x="4572" y="105155"/>
                </a:lnTo>
                <a:lnTo>
                  <a:pt x="1524" y="108203"/>
                </a:lnTo>
                <a:lnTo>
                  <a:pt x="0" y="111251"/>
                </a:lnTo>
                <a:lnTo>
                  <a:pt x="0" y="115824"/>
                </a:lnTo>
                <a:lnTo>
                  <a:pt x="4572" y="120396"/>
                </a:lnTo>
                <a:lnTo>
                  <a:pt x="7620" y="121919"/>
                </a:lnTo>
                <a:lnTo>
                  <a:pt x="15240" y="121919"/>
                </a:lnTo>
                <a:lnTo>
                  <a:pt x="27432" y="115824"/>
                </a:lnTo>
                <a:lnTo>
                  <a:pt x="33528" y="111251"/>
                </a:lnTo>
                <a:lnTo>
                  <a:pt x="37185" y="105155"/>
                </a:lnTo>
                <a:lnTo>
                  <a:pt x="21336" y="105155"/>
                </a:lnTo>
                <a:lnTo>
                  <a:pt x="15240" y="102107"/>
                </a:lnTo>
                <a:close/>
              </a:path>
              <a:path w="109854" h="121920">
                <a:moveTo>
                  <a:pt x="50292" y="3048"/>
                </a:moveTo>
                <a:lnTo>
                  <a:pt x="21336" y="3048"/>
                </a:lnTo>
                <a:lnTo>
                  <a:pt x="24384" y="4572"/>
                </a:lnTo>
                <a:lnTo>
                  <a:pt x="30480" y="10667"/>
                </a:lnTo>
                <a:lnTo>
                  <a:pt x="30480" y="13715"/>
                </a:lnTo>
                <a:lnTo>
                  <a:pt x="32004" y="15239"/>
                </a:lnTo>
                <a:lnTo>
                  <a:pt x="47244" y="77724"/>
                </a:lnTo>
                <a:lnTo>
                  <a:pt x="38100" y="92963"/>
                </a:lnTo>
                <a:lnTo>
                  <a:pt x="35052" y="99059"/>
                </a:lnTo>
                <a:lnTo>
                  <a:pt x="33528" y="100583"/>
                </a:lnTo>
                <a:lnTo>
                  <a:pt x="30480" y="102107"/>
                </a:lnTo>
                <a:lnTo>
                  <a:pt x="27432" y="105155"/>
                </a:lnTo>
                <a:lnTo>
                  <a:pt x="37185" y="105155"/>
                </a:lnTo>
                <a:lnTo>
                  <a:pt x="38100" y="103631"/>
                </a:lnTo>
                <a:lnTo>
                  <a:pt x="42672" y="97535"/>
                </a:lnTo>
                <a:lnTo>
                  <a:pt x="66224" y="59435"/>
                </a:lnTo>
                <a:lnTo>
                  <a:pt x="57912" y="59435"/>
                </a:lnTo>
                <a:lnTo>
                  <a:pt x="47244" y="18287"/>
                </a:lnTo>
                <a:lnTo>
                  <a:pt x="45720" y="13715"/>
                </a:lnTo>
                <a:lnTo>
                  <a:pt x="45720" y="7619"/>
                </a:lnTo>
                <a:lnTo>
                  <a:pt x="47244" y="7619"/>
                </a:lnTo>
                <a:lnTo>
                  <a:pt x="47244" y="6096"/>
                </a:lnTo>
                <a:lnTo>
                  <a:pt x="50292" y="3048"/>
                </a:lnTo>
                <a:close/>
              </a:path>
              <a:path w="109854" h="121920">
                <a:moveTo>
                  <a:pt x="103632" y="3048"/>
                </a:moveTo>
                <a:lnTo>
                  <a:pt x="86868" y="3048"/>
                </a:lnTo>
                <a:lnTo>
                  <a:pt x="89916" y="6096"/>
                </a:lnTo>
                <a:lnTo>
                  <a:pt x="89916" y="7619"/>
                </a:lnTo>
                <a:lnTo>
                  <a:pt x="86868" y="10667"/>
                </a:lnTo>
                <a:lnTo>
                  <a:pt x="85344" y="13715"/>
                </a:lnTo>
                <a:lnTo>
                  <a:pt x="57912" y="59435"/>
                </a:lnTo>
                <a:lnTo>
                  <a:pt x="66224" y="59435"/>
                </a:lnTo>
                <a:lnTo>
                  <a:pt x="94487" y="13715"/>
                </a:lnTo>
                <a:lnTo>
                  <a:pt x="96012" y="10667"/>
                </a:lnTo>
                <a:lnTo>
                  <a:pt x="103632" y="3048"/>
                </a:lnTo>
                <a:close/>
              </a:path>
              <a:path w="109854" h="121920">
                <a:moveTo>
                  <a:pt x="57912" y="0"/>
                </a:moveTo>
                <a:lnTo>
                  <a:pt x="19812" y="0"/>
                </a:lnTo>
                <a:lnTo>
                  <a:pt x="18287" y="3048"/>
                </a:lnTo>
                <a:lnTo>
                  <a:pt x="56387" y="3048"/>
                </a:lnTo>
                <a:lnTo>
                  <a:pt x="57912" y="0"/>
                </a:lnTo>
                <a:close/>
              </a:path>
              <a:path w="109854" h="121920">
                <a:moveTo>
                  <a:pt x="109728" y="0"/>
                </a:moveTo>
                <a:lnTo>
                  <a:pt x="82296" y="0"/>
                </a:lnTo>
                <a:lnTo>
                  <a:pt x="80772" y="3048"/>
                </a:lnTo>
                <a:lnTo>
                  <a:pt x="108204" y="3048"/>
                </a:lnTo>
                <a:lnTo>
                  <a:pt x="10972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3761232" y="3247644"/>
            <a:ext cx="67310" cy="86995"/>
          </a:xfrm>
          <a:custGeom>
            <a:avLst/>
            <a:gdLst/>
            <a:ahLst/>
            <a:cxnLst/>
            <a:rect l="l" t="t" r="r" b="b"/>
            <a:pathLst>
              <a:path w="67310" h="86995">
                <a:moveTo>
                  <a:pt x="43687" y="82296"/>
                </a:moveTo>
                <a:lnTo>
                  <a:pt x="7619" y="82296"/>
                </a:lnTo>
                <a:lnTo>
                  <a:pt x="9143" y="83820"/>
                </a:lnTo>
                <a:lnTo>
                  <a:pt x="10667" y="83820"/>
                </a:lnTo>
                <a:lnTo>
                  <a:pt x="22859" y="86867"/>
                </a:lnTo>
                <a:lnTo>
                  <a:pt x="35051" y="86867"/>
                </a:lnTo>
                <a:lnTo>
                  <a:pt x="41147" y="83820"/>
                </a:lnTo>
                <a:lnTo>
                  <a:pt x="43687" y="82296"/>
                </a:lnTo>
                <a:close/>
              </a:path>
              <a:path w="67310" h="86995">
                <a:moveTo>
                  <a:pt x="7619" y="56387"/>
                </a:moveTo>
                <a:lnTo>
                  <a:pt x="4571" y="56387"/>
                </a:lnTo>
                <a:lnTo>
                  <a:pt x="0" y="85344"/>
                </a:lnTo>
                <a:lnTo>
                  <a:pt x="3047" y="85344"/>
                </a:lnTo>
                <a:lnTo>
                  <a:pt x="3047" y="83820"/>
                </a:lnTo>
                <a:lnTo>
                  <a:pt x="4571" y="82296"/>
                </a:lnTo>
                <a:lnTo>
                  <a:pt x="43687" y="82296"/>
                </a:lnTo>
                <a:lnTo>
                  <a:pt x="46227" y="80772"/>
                </a:lnTo>
                <a:lnTo>
                  <a:pt x="22859" y="80772"/>
                </a:lnTo>
                <a:lnTo>
                  <a:pt x="18287" y="79248"/>
                </a:lnTo>
                <a:lnTo>
                  <a:pt x="13715" y="76200"/>
                </a:lnTo>
                <a:lnTo>
                  <a:pt x="10667" y="71627"/>
                </a:lnTo>
                <a:lnTo>
                  <a:pt x="7619" y="64007"/>
                </a:lnTo>
                <a:lnTo>
                  <a:pt x="7619" y="56387"/>
                </a:lnTo>
                <a:close/>
              </a:path>
              <a:path w="67310" h="86995">
                <a:moveTo>
                  <a:pt x="48767" y="0"/>
                </a:moveTo>
                <a:lnTo>
                  <a:pt x="35051" y="0"/>
                </a:lnTo>
                <a:lnTo>
                  <a:pt x="27431" y="1524"/>
                </a:lnTo>
                <a:lnTo>
                  <a:pt x="22859" y="7620"/>
                </a:lnTo>
                <a:lnTo>
                  <a:pt x="16763" y="10667"/>
                </a:lnTo>
                <a:lnTo>
                  <a:pt x="13715" y="16763"/>
                </a:lnTo>
                <a:lnTo>
                  <a:pt x="10667" y="28955"/>
                </a:lnTo>
                <a:lnTo>
                  <a:pt x="10667" y="33527"/>
                </a:lnTo>
                <a:lnTo>
                  <a:pt x="13715" y="35051"/>
                </a:lnTo>
                <a:lnTo>
                  <a:pt x="15239" y="39624"/>
                </a:lnTo>
                <a:lnTo>
                  <a:pt x="27431" y="48767"/>
                </a:lnTo>
                <a:lnTo>
                  <a:pt x="36575" y="53339"/>
                </a:lnTo>
                <a:lnTo>
                  <a:pt x="41147" y="56387"/>
                </a:lnTo>
                <a:lnTo>
                  <a:pt x="44195" y="57911"/>
                </a:lnTo>
                <a:lnTo>
                  <a:pt x="45719" y="60959"/>
                </a:lnTo>
                <a:lnTo>
                  <a:pt x="47243" y="65531"/>
                </a:lnTo>
                <a:lnTo>
                  <a:pt x="45719" y="68579"/>
                </a:lnTo>
                <a:lnTo>
                  <a:pt x="45719" y="73151"/>
                </a:lnTo>
                <a:lnTo>
                  <a:pt x="39623" y="79248"/>
                </a:lnTo>
                <a:lnTo>
                  <a:pt x="36575" y="79248"/>
                </a:lnTo>
                <a:lnTo>
                  <a:pt x="32003" y="80772"/>
                </a:lnTo>
                <a:lnTo>
                  <a:pt x="46227" y="80772"/>
                </a:lnTo>
                <a:lnTo>
                  <a:pt x="48767" y="79248"/>
                </a:lnTo>
                <a:lnTo>
                  <a:pt x="54863" y="76200"/>
                </a:lnTo>
                <a:lnTo>
                  <a:pt x="57912" y="70103"/>
                </a:lnTo>
                <a:lnTo>
                  <a:pt x="60959" y="60959"/>
                </a:lnTo>
                <a:lnTo>
                  <a:pt x="60960" y="55030"/>
                </a:lnTo>
                <a:lnTo>
                  <a:pt x="58674" y="48958"/>
                </a:lnTo>
                <a:lnTo>
                  <a:pt x="54101" y="43172"/>
                </a:lnTo>
                <a:lnTo>
                  <a:pt x="47243" y="38100"/>
                </a:lnTo>
                <a:lnTo>
                  <a:pt x="35051" y="32003"/>
                </a:lnTo>
                <a:lnTo>
                  <a:pt x="28955" y="30479"/>
                </a:lnTo>
                <a:lnTo>
                  <a:pt x="25907" y="27431"/>
                </a:lnTo>
                <a:lnTo>
                  <a:pt x="25907" y="24383"/>
                </a:lnTo>
                <a:lnTo>
                  <a:pt x="24383" y="21335"/>
                </a:lnTo>
                <a:lnTo>
                  <a:pt x="24383" y="15239"/>
                </a:lnTo>
                <a:lnTo>
                  <a:pt x="25907" y="12191"/>
                </a:lnTo>
                <a:lnTo>
                  <a:pt x="25907" y="10667"/>
                </a:lnTo>
                <a:lnTo>
                  <a:pt x="28955" y="9144"/>
                </a:lnTo>
                <a:lnTo>
                  <a:pt x="32003" y="6096"/>
                </a:lnTo>
                <a:lnTo>
                  <a:pt x="65701" y="6096"/>
                </a:lnTo>
                <a:lnTo>
                  <a:pt x="66378" y="3048"/>
                </a:lnTo>
                <a:lnTo>
                  <a:pt x="56387" y="3048"/>
                </a:lnTo>
                <a:lnTo>
                  <a:pt x="53339" y="1524"/>
                </a:lnTo>
                <a:lnTo>
                  <a:pt x="48767" y="0"/>
                </a:lnTo>
                <a:close/>
              </a:path>
              <a:path w="67310" h="86995">
                <a:moveTo>
                  <a:pt x="65701" y="6096"/>
                </a:moveTo>
                <a:lnTo>
                  <a:pt x="47243" y="6096"/>
                </a:lnTo>
                <a:lnTo>
                  <a:pt x="50291" y="7620"/>
                </a:lnTo>
                <a:lnTo>
                  <a:pt x="53339" y="10667"/>
                </a:lnTo>
                <a:lnTo>
                  <a:pt x="56387" y="12191"/>
                </a:lnTo>
                <a:lnTo>
                  <a:pt x="57912" y="18287"/>
                </a:lnTo>
                <a:lnTo>
                  <a:pt x="57912" y="27431"/>
                </a:lnTo>
                <a:lnTo>
                  <a:pt x="60959" y="27431"/>
                </a:lnTo>
                <a:lnTo>
                  <a:pt x="65701" y="6096"/>
                </a:lnTo>
                <a:close/>
              </a:path>
              <a:path w="67310" h="86995">
                <a:moveTo>
                  <a:pt x="67055" y="0"/>
                </a:moveTo>
                <a:lnTo>
                  <a:pt x="64007" y="0"/>
                </a:lnTo>
                <a:lnTo>
                  <a:pt x="64007" y="1524"/>
                </a:lnTo>
                <a:lnTo>
                  <a:pt x="62483" y="1524"/>
                </a:lnTo>
                <a:lnTo>
                  <a:pt x="62483" y="3048"/>
                </a:lnTo>
                <a:lnTo>
                  <a:pt x="66378" y="3048"/>
                </a:lnTo>
                <a:lnTo>
                  <a:pt x="6705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3272028" y="3250692"/>
            <a:ext cx="108585" cy="121920"/>
          </a:xfrm>
          <a:custGeom>
            <a:avLst/>
            <a:gdLst/>
            <a:ahLst/>
            <a:cxnLst/>
            <a:rect l="l" t="t" r="r" b="b"/>
            <a:pathLst>
              <a:path w="108585" h="121920">
                <a:moveTo>
                  <a:pt x="15239" y="102107"/>
                </a:moveTo>
                <a:lnTo>
                  <a:pt x="6096" y="102107"/>
                </a:lnTo>
                <a:lnTo>
                  <a:pt x="4572" y="105155"/>
                </a:lnTo>
                <a:lnTo>
                  <a:pt x="1524" y="106679"/>
                </a:lnTo>
                <a:lnTo>
                  <a:pt x="0" y="108203"/>
                </a:lnTo>
                <a:lnTo>
                  <a:pt x="0" y="115824"/>
                </a:lnTo>
                <a:lnTo>
                  <a:pt x="1524" y="118872"/>
                </a:lnTo>
                <a:lnTo>
                  <a:pt x="7620" y="121919"/>
                </a:lnTo>
                <a:lnTo>
                  <a:pt x="13716" y="121919"/>
                </a:lnTo>
                <a:lnTo>
                  <a:pt x="25908" y="115824"/>
                </a:lnTo>
                <a:lnTo>
                  <a:pt x="33527" y="111251"/>
                </a:lnTo>
                <a:lnTo>
                  <a:pt x="37185" y="105155"/>
                </a:lnTo>
                <a:lnTo>
                  <a:pt x="21336" y="105155"/>
                </a:lnTo>
                <a:lnTo>
                  <a:pt x="15239" y="102107"/>
                </a:lnTo>
                <a:close/>
              </a:path>
              <a:path w="108585" h="121920">
                <a:moveTo>
                  <a:pt x="50292" y="3048"/>
                </a:moveTo>
                <a:lnTo>
                  <a:pt x="21336" y="3048"/>
                </a:lnTo>
                <a:lnTo>
                  <a:pt x="24384" y="6096"/>
                </a:lnTo>
                <a:lnTo>
                  <a:pt x="25908" y="6096"/>
                </a:lnTo>
                <a:lnTo>
                  <a:pt x="27432" y="7619"/>
                </a:lnTo>
                <a:lnTo>
                  <a:pt x="27432" y="9143"/>
                </a:lnTo>
                <a:lnTo>
                  <a:pt x="28956" y="10667"/>
                </a:lnTo>
                <a:lnTo>
                  <a:pt x="30480" y="13715"/>
                </a:lnTo>
                <a:lnTo>
                  <a:pt x="30480" y="15239"/>
                </a:lnTo>
                <a:lnTo>
                  <a:pt x="47244" y="77724"/>
                </a:lnTo>
                <a:lnTo>
                  <a:pt x="38100" y="92963"/>
                </a:lnTo>
                <a:lnTo>
                  <a:pt x="35051" y="99059"/>
                </a:lnTo>
                <a:lnTo>
                  <a:pt x="32004" y="100583"/>
                </a:lnTo>
                <a:lnTo>
                  <a:pt x="27432" y="105155"/>
                </a:lnTo>
                <a:lnTo>
                  <a:pt x="37185" y="105155"/>
                </a:lnTo>
                <a:lnTo>
                  <a:pt x="38100" y="103631"/>
                </a:lnTo>
                <a:lnTo>
                  <a:pt x="42672" y="97535"/>
                </a:lnTo>
                <a:lnTo>
                  <a:pt x="66224" y="59435"/>
                </a:lnTo>
                <a:lnTo>
                  <a:pt x="57912" y="59435"/>
                </a:lnTo>
                <a:lnTo>
                  <a:pt x="47244" y="18287"/>
                </a:lnTo>
                <a:lnTo>
                  <a:pt x="45720" y="13715"/>
                </a:lnTo>
                <a:lnTo>
                  <a:pt x="45720" y="7619"/>
                </a:lnTo>
                <a:lnTo>
                  <a:pt x="50292" y="3048"/>
                </a:lnTo>
                <a:close/>
              </a:path>
              <a:path w="108585" h="121920">
                <a:moveTo>
                  <a:pt x="102108" y="4572"/>
                </a:moveTo>
                <a:lnTo>
                  <a:pt x="88392" y="4572"/>
                </a:lnTo>
                <a:lnTo>
                  <a:pt x="88392" y="9143"/>
                </a:lnTo>
                <a:lnTo>
                  <a:pt x="86868" y="10667"/>
                </a:lnTo>
                <a:lnTo>
                  <a:pt x="85344" y="13715"/>
                </a:lnTo>
                <a:lnTo>
                  <a:pt x="57912" y="59435"/>
                </a:lnTo>
                <a:lnTo>
                  <a:pt x="66224" y="59435"/>
                </a:lnTo>
                <a:lnTo>
                  <a:pt x="94487" y="13715"/>
                </a:lnTo>
                <a:lnTo>
                  <a:pt x="97536" y="7619"/>
                </a:lnTo>
                <a:lnTo>
                  <a:pt x="99060" y="7619"/>
                </a:lnTo>
                <a:lnTo>
                  <a:pt x="102108" y="4572"/>
                </a:lnTo>
                <a:close/>
              </a:path>
              <a:path w="108585" h="121920">
                <a:moveTo>
                  <a:pt x="103632" y="3048"/>
                </a:moveTo>
                <a:lnTo>
                  <a:pt x="86868" y="3048"/>
                </a:lnTo>
                <a:lnTo>
                  <a:pt x="86868" y="4572"/>
                </a:lnTo>
                <a:lnTo>
                  <a:pt x="103632" y="4572"/>
                </a:lnTo>
                <a:lnTo>
                  <a:pt x="103632" y="3048"/>
                </a:lnTo>
                <a:close/>
              </a:path>
              <a:path w="108585" h="121920">
                <a:moveTo>
                  <a:pt x="57912" y="0"/>
                </a:moveTo>
                <a:lnTo>
                  <a:pt x="19812" y="0"/>
                </a:lnTo>
                <a:lnTo>
                  <a:pt x="18287" y="3048"/>
                </a:lnTo>
                <a:lnTo>
                  <a:pt x="57912" y="3048"/>
                </a:lnTo>
                <a:lnTo>
                  <a:pt x="57912" y="0"/>
                </a:lnTo>
                <a:close/>
              </a:path>
              <a:path w="108585" h="121920">
                <a:moveTo>
                  <a:pt x="108204" y="0"/>
                </a:moveTo>
                <a:lnTo>
                  <a:pt x="82296" y="0"/>
                </a:lnTo>
                <a:lnTo>
                  <a:pt x="80772" y="3048"/>
                </a:lnTo>
                <a:lnTo>
                  <a:pt x="108204" y="3048"/>
                </a:lnTo>
                <a:lnTo>
                  <a:pt x="10820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3119627" y="3247644"/>
            <a:ext cx="67310" cy="86995"/>
          </a:xfrm>
          <a:custGeom>
            <a:avLst/>
            <a:gdLst/>
            <a:ahLst/>
            <a:cxnLst/>
            <a:rect l="l" t="t" r="r" b="b"/>
            <a:pathLst>
              <a:path w="67310" h="86995">
                <a:moveTo>
                  <a:pt x="43687" y="82296"/>
                </a:moveTo>
                <a:lnTo>
                  <a:pt x="6096" y="82296"/>
                </a:lnTo>
                <a:lnTo>
                  <a:pt x="7620" y="83820"/>
                </a:lnTo>
                <a:lnTo>
                  <a:pt x="10668" y="83820"/>
                </a:lnTo>
                <a:lnTo>
                  <a:pt x="22860" y="86867"/>
                </a:lnTo>
                <a:lnTo>
                  <a:pt x="33528" y="86867"/>
                </a:lnTo>
                <a:lnTo>
                  <a:pt x="41148" y="83820"/>
                </a:lnTo>
                <a:lnTo>
                  <a:pt x="43687" y="82296"/>
                </a:lnTo>
                <a:close/>
              </a:path>
              <a:path w="67310" h="86995">
                <a:moveTo>
                  <a:pt x="7620" y="56387"/>
                </a:moveTo>
                <a:lnTo>
                  <a:pt x="4572" y="56387"/>
                </a:lnTo>
                <a:lnTo>
                  <a:pt x="0" y="85344"/>
                </a:lnTo>
                <a:lnTo>
                  <a:pt x="3048" y="85344"/>
                </a:lnTo>
                <a:lnTo>
                  <a:pt x="4572" y="83820"/>
                </a:lnTo>
                <a:lnTo>
                  <a:pt x="4572" y="82296"/>
                </a:lnTo>
                <a:lnTo>
                  <a:pt x="43687" y="82296"/>
                </a:lnTo>
                <a:lnTo>
                  <a:pt x="46228" y="80772"/>
                </a:lnTo>
                <a:lnTo>
                  <a:pt x="22860" y="80772"/>
                </a:lnTo>
                <a:lnTo>
                  <a:pt x="18288" y="79248"/>
                </a:lnTo>
                <a:lnTo>
                  <a:pt x="13716" y="76200"/>
                </a:lnTo>
                <a:lnTo>
                  <a:pt x="9144" y="71627"/>
                </a:lnTo>
                <a:lnTo>
                  <a:pt x="7620" y="64007"/>
                </a:lnTo>
                <a:lnTo>
                  <a:pt x="7620" y="56387"/>
                </a:lnTo>
                <a:close/>
              </a:path>
              <a:path w="67310" h="86995">
                <a:moveTo>
                  <a:pt x="50292" y="0"/>
                </a:moveTo>
                <a:lnTo>
                  <a:pt x="33528" y="0"/>
                </a:lnTo>
                <a:lnTo>
                  <a:pt x="27432" y="1524"/>
                </a:lnTo>
                <a:lnTo>
                  <a:pt x="22860" y="7620"/>
                </a:lnTo>
                <a:lnTo>
                  <a:pt x="16764" y="10667"/>
                </a:lnTo>
                <a:lnTo>
                  <a:pt x="13716" y="16763"/>
                </a:lnTo>
                <a:lnTo>
                  <a:pt x="10668" y="28955"/>
                </a:lnTo>
                <a:lnTo>
                  <a:pt x="10668" y="33527"/>
                </a:lnTo>
                <a:lnTo>
                  <a:pt x="13716" y="35051"/>
                </a:lnTo>
                <a:lnTo>
                  <a:pt x="15240" y="39624"/>
                </a:lnTo>
                <a:lnTo>
                  <a:pt x="19812" y="44196"/>
                </a:lnTo>
                <a:lnTo>
                  <a:pt x="35052" y="53339"/>
                </a:lnTo>
                <a:lnTo>
                  <a:pt x="41148" y="56387"/>
                </a:lnTo>
                <a:lnTo>
                  <a:pt x="45720" y="60959"/>
                </a:lnTo>
                <a:lnTo>
                  <a:pt x="47244" y="65531"/>
                </a:lnTo>
                <a:lnTo>
                  <a:pt x="45720" y="68579"/>
                </a:lnTo>
                <a:lnTo>
                  <a:pt x="44196" y="73151"/>
                </a:lnTo>
                <a:lnTo>
                  <a:pt x="42672" y="76200"/>
                </a:lnTo>
                <a:lnTo>
                  <a:pt x="39624" y="79248"/>
                </a:lnTo>
                <a:lnTo>
                  <a:pt x="36576" y="79248"/>
                </a:lnTo>
                <a:lnTo>
                  <a:pt x="32004" y="80772"/>
                </a:lnTo>
                <a:lnTo>
                  <a:pt x="46228" y="80772"/>
                </a:lnTo>
                <a:lnTo>
                  <a:pt x="48768" y="79248"/>
                </a:lnTo>
                <a:lnTo>
                  <a:pt x="53340" y="76200"/>
                </a:lnTo>
                <a:lnTo>
                  <a:pt x="57912" y="70103"/>
                </a:lnTo>
                <a:lnTo>
                  <a:pt x="59436" y="60959"/>
                </a:lnTo>
                <a:lnTo>
                  <a:pt x="60317" y="55030"/>
                </a:lnTo>
                <a:lnTo>
                  <a:pt x="58483" y="48958"/>
                </a:lnTo>
                <a:lnTo>
                  <a:pt x="54078" y="43172"/>
                </a:lnTo>
                <a:lnTo>
                  <a:pt x="47244" y="38100"/>
                </a:lnTo>
                <a:lnTo>
                  <a:pt x="35052" y="32003"/>
                </a:lnTo>
                <a:lnTo>
                  <a:pt x="28956" y="30479"/>
                </a:lnTo>
                <a:lnTo>
                  <a:pt x="24384" y="21335"/>
                </a:lnTo>
                <a:lnTo>
                  <a:pt x="24384" y="15239"/>
                </a:lnTo>
                <a:lnTo>
                  <a:pt x="25908" y="12191"/>
                </a:lnTo>
                <a:lnTo>
                  <a:pt x="32004" y="6096"/>
                </a:lnTo>
                <a:lnTo>
                  <a:pt x="65701" y="6096"/>
                </a:lnTo>
                <a:lnTo>
                  <a:pt x="66378" y="3048"/>
                </a:lnTo>
                <a:lnTo>
                  <a:pt x="56388" y="3048"/>
                </a:lnTo>
                <a:lnTo>
                  <a:pt x="50292" y="0"/>
                </a:lnTo>
                <a:close/>
              </a:path>
              <a:path w="67310" h="86995">
                <a:moveTo>
                  <a:pt x="65701" y="6096"/>
                </a:moveTo>
                <a:lnTo>
                  <a:pt x="45720" y="6096"/>
                </a:lnTo>
                <a:lnTo>
                  <a:pt x="50292" y="7620"/>
                </a:lnTo>
                <a:lnTo>
                  <a:pt x="51816" y="10667"/>
                </a:lnTo>
                <a:lnTo>
                  <a:pt x="54864" y="12191"/>
                </a:lnTo>
                <a:lnTo>
                  <a:pt x="57912" y="18287"/>
                </a:lnTo>
                <a:lnTo>
                  <a:pt x="57912" y="27431"/>
                </a:lnTo>
                <a:lnTo>
                  <a:pt x="60960" y="27431"/>
                </a:lnTo>
                <a:lnTo>
                  <a:pt x="65701" y="6096"/>
                </a:lnTo>
                <a:close/>
              </a:path>
              <a:path w="67310" h="86995">
                <a:moveTo>
                  <a:pt x="67056" y="0"/>
                </a:moveTo>
                <a:lnTo>
                  <a:pt x="64008" y="0"/>
                </a:lnTo>
                <a:lnTo>
                  <a:pt x="60960" y="3048"/>
                </a:lnTo>
                <a:lnTo>
                  <a:pt x="66378" y="3048"/>
                </a:lnTo>
                <a:lnTo>
                  <a:pt x="670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2807207" y="3247644"/>
            <a:ext cx="67310" cy="86995"/>
          </a:xfrm>
          <a:custGeom>
            <a:avLst/>
            <a:gdLst/>
            <a:ahLst/>
            <a:cxnLst/>
            <a:rect l="l" t="t" r="r" b="b"/>
            <a:pathLst>
              <a:path w="67310" h="86995">
                <a:moveTo>
                  <a:pt x="43687" y="82296"/>
                </a:moveTo>
                <a:lnTo>
                  <a:pt x="9143" y="82296"/>
                </a:lnTo>
                <a:lnTo>
                  <a:pt x="10668" y="83820"/>
                </a:lnTo>
                <a:lnTo>
                  <a:pt x="12192" y="83820"/>
                </a:lnTo>
                <a:lnTo>
                  <a:pt x="18287" y="85344"/>
                </a:lnTo>
                <a:lnTo>
                  <a:pt x="22860" y="86867"/>
                </a:lnTo>
                <a:lnTo>
                  <a:pt x="35052" y="86867"/>
                </a:lnTo>
                <a:lnTo>
                  <a:pt x="41148" y="83820"/>
                </a:lnTo>
                <a:lnTo>
                  <a:pt x="43687" y="82296"/>
                </a:lnTo>
                <a:close/>
              </a:path>
              <a:path w="67310" h="86995">
                <a:moveTo>
                  <a:pt x="9143" y="56387"/>
                </a:moveTo>
                <a:lnTo>
                  <a:pt x="6096" y="56387"/>
                </a:lnTo>
                <a:lnTo>
                  <a:pt x="0" y="85344"/>
                </a:lnTo>
                <a:lnTo>
                  <a:pt x="3048" y="85344"/>
                </a:lnTo>
                <a:lnTo>
                  <a:pt x="6096" y="82296"/>
                </a:lnTo>
                <a:lnTo>
                  <a:pt x="43687" y="82296"/>
                </a:lnTo>
                <a:lnTo>
                  <a:pt x="46228" y="80772"/>
                </a:lnTo>
                <a:lnTo>
                  <a:pt x="22860" y="80772"/>
                </a:lnTo>
                <a:lnTo>
                  <a:pt x="18287" y="79248"/>
                </a:lnTo>
                <a:lnTo>
                  <a:pt x="15240" y="76200"/>
                </a:lnTo>
                <a:lnTo>
                  <a:pt x="12192" y="71627"/>
                </a:lnTo>
                <a:lnTo>
                  <a:pt x="9143" y="64007"/>
                </a:lnTo>
                <a:lnTo>
                  <a:pt x="9143" y="56387"/>
                </a:lnTo>
                <a:close/>
              </a:path>
              <a:path w="67310" h="86995">
                <a:moveTo>
                  <a:pt x="50292" y="0"/>
                </a:moveTo>
                <a:lnTo>
                  <a:pt x="36575" y="0"/>
                </a:lnTo>
                <a:lnTo>
                  <a:pt x="28956" y="1524"/>
                </a:lnTo>
                <a:lnTo>
                  <a:pt x="22860" y="7620"/>
                </a:lnTo>
                <a:lnTo>
                  <a:pt x="18287" y="10667"/>
                </a:lnTo>
                <a:lnTo>
                  <a:pt x="15240" y="16763"/>
                </a:lnTo>
                <a:lnTo>
                  <a:pt x="12192" y="28955"/>
                </a:lnTo>
                <a:lnTo>
                  <a:pt x="12192" y="33527"/>
                </a:lnTo>
                <a:lnTo>
                  <a:pt x="15240" y="35051"/>
                </a:lnTo>
                <a:lnTo>
                  <a:pt x="16764" y="39624"/>
                </a:lnTo>
                <a:lnTo>
                  <a:pt x="21336" y="44196"/>
                </a:lnTo>
                <a:lnTo>
                  <a:pt x="36575" y="53339"/>
                </a:lnTo>
                <a:lnTo>
                  <a:pt x="41148" y="56387"/>
                </a:lnTo>
                <a:lnTo>
                  <a:pt x="44196" y="57911"/>
                </a:lnTo>
                <a:lnTo>
                  <a:pt x="45719" y="60959"/>
                </a:lnTo>
                <a:lnTo>
                  <a:pt x="47243" y="65531"/>
                </a:lnTo>
                <a:lnTo>
                  <a:pt x="45719" y="68579"/>
                </a:lnTo>
                <a:lnTo>
                  <a:pt x="45719" y="73151"/>
                </a:lnTo>
                <a:lnTo>
                  <a:pt x="42672" y="76200"/>
                </a:lnTo>
                <a:lnTo>
                  <a:pt x="41148" y="79248"/>
                </a:lnTo>
                <a:lnTo>
                  <a:pt x="38100" y="79248"/>
                </a:lnTo>
                <a:lnTo>
                  <a:pt x="33528" y="80772"/>
                </a:lnTo>
                <a:lnTo>
                  <a:pt x="46228" y="80772"/>
                </a:lnTo>
                <a:lnTo>
                  <a:pt x="48768" y="79248"/>
                </a:lnTo>
                <a:lnTo>
                  <a:pt x="56387" y="76200"/>
                </a:lnTo>
                <a:lnTo>
                  <a:pt x="59436" y="70103"/>
                </a:lnTo>
                <a:lnTo>
                  <a:pt x="60960" y="60959"/>
                </a:lnTo>
                <a:lnTo>
                  <a:pt x="61817" y="55030"/>
                </a:lnTo>
                <a:lnTo>
                  <a:pt x="59817" y="48958"/>
                </a:lnTo>
                <a:lnTo>
                  <a:pt x="54959" y="43172"/>
                </a:lnTo>
                <a:lnTo>
                  <a:pt x="47243" y="38100"/>
                </a:lnTo>
                <a:lnTo>
                  <a:pt x="36575" y="32003"/>
                </a:lnTo>
                <a:lnTo>
                  <a:pt x="30480" y="30479"/>
                </a:lnTo>
                <a:lnTo>
                  <a:pt x="27431" y="27431"/>
                </a:lnTo>
                <a:lnTo>
                  <a:pt x="24384" y="21335"/>
                </a:lnTo>
                <a:lnTo>
                  <a:pt x="24384" y="15239"/>
                </a:lnTo>
                <a:lnTo>
                  <a:pt x="25908" y="12191"/>
                </a:lnTo>
                <a:lnTo>
                  <a:pt x="27431" y="10667"/>
                </a:lnTo>
                <a:lnTo>
                  <a:pt x="30480" y="9144"/>
                </a:lnTo>
                <a:lnTo>
                  <a:pt x="33528" y="6096"/>
                </a:lnTo>
                <a:lnTo>
                  <a:pt x="66039" y="6096"/>
                </a:lnTo>
                <a:lnTo>
                  <a:pt x="66548" y="3048"/>
                </a:lnTo>
                <a:lnTo>
                  <a:pt x="57912" y="3048"/>
                </a:lnTo>
                <a:lnTo>
                  <a:pt x="54864" y="1524"/>
                </a:lnTo>
                <a:lnTo>
                  <a:pt x="50292" y="0"/>
                </a:lnTo>
                <a:close/>
              </a:path>
              <a:path w="67310" h="86995">
                <a:moveTo>
                  <a:pt x="66039" y="6096"/>
                </a:moveTo>
                <a:lnTo>
                  <a:pt x="47243" y="6096"/>
                </a:lnTo>
                <a:lnTo>
                  <a:pt x="51816" y="7620"/>
                </a:lnTo>
                <a:lnTo>
                  <a:pt x="54864" y="10667"/>
                </a:lnTo>
                <a:lnTo>
                  <a:pt x="57912" y="12191"/>
                </a:lnTo>
                <a:lnTo>
                  <a:pt x="59436" y="18287"/>
                </a:lnTo>
                <a:lnTo>
                  <a:pt x="59436" y="27431"/>
                </a:lnTo>
                <a:lnTo>
                  <a:pt x="62484" y="27431"/>
                </a:lnTo>
                <a:lnTo>
                  <a:pt x="66039" y="6096"/>
                </a:lnTo>
                <a:close/>
              </a:path>
              <a:path w="67310" h="86995">
                <a:moveTo>
                  <a:pt x="67056" y="0"/>
                </a:moveTo>
                <a:lnTo>
                  <a:pt x="64008" y="0"/>
                </a:lnTo>
                <a:lnTo>
                  <a:pt x="64008" y="1524"/>
                </a:lnTo>
                <a:lnTo>
                  <a:pt x="62484" y="3048"/>
                </a:lnTo>
                <a:lnTo>
                  <a:pt x="66548" y="3048"/>
                </a:lnTo>
                <a:lnTo>
                  <a:pt x="670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2628900" y="3211067"/>
            <a:ext cx="128270" cy="120650"/>
          </a:xfrm>
          <a:custGeom>
            <a:avLst/>
            <a:gdLst/>
            <a:ahLst/>
            <a:cxnLst/>
            <a:rect l="l" t="t" r="r" b="b"/>
            <a:pathLst>
              <a:path w="128269" h="120650">
                <a:moveTo>
                  <a:pt x="65531" y="117348"/>
                </a:moveTo>
                <a:lnTo>
                  <a:pt x="13716" y="117348"/>
                </a:lnTo>
                <a:lnTo>
                  <a:pt x="13716" y="120396"/>
                </a:lnTo>
                <a:lnTo>
                  <a:pt x="64007" y="120396"/>
                </a:lnTo>
                <a:lnTo>
                  <a:pt x="65531" y="117348"/>
                </a:lnTo>
                <a:close/>
              </a:path>
              <a:path w="128269" h="120650">
                <a:moveTo>
                  <a:pt x="45719" y="1524"/>
                </a:moveTo>
                <a:lnTo>
                  <a:pt x="3048" y="1524"/>
                </a:lnTo>
                <a:lnTo>
                  <a:pt x="4572" y="3048"/>
                </a:lnTo>
                <a:lnTo>
                  <a:pt x="9143" y="4572"/>
                </a:lnTo>
                <a:lnTo>
                  <a:pt x="13716" y="9143"/>
                </a:lnTo>
                <a:lnTo>
                  <a:pt x="13716" y="10667"/>
                </a:lnTo>
                <a:lnTo>
                  <a:pt x="18287" y="19811"/>
                </a:lnTo>
                <a:lnTo>
                  <a:pt x="39624" y="70103"/>
                </a:lnTo>
                <a:lnTo>
                  <a:pt x="32004" y="111251"/>
                </a:lnTo>
                <a:lnTo>
                  <a:pt x="22860" y="117348"/>
                </a:lnTo>
                <a:lnTo>
                  <a:pt x="56387" y="117348"/>
                </a:lnTo>
                <a:lnTo>
                  <a:pt x="53339" y="115824"/>
                </a:lnTo>
                <a:lnTo>
                  <a:pt x="50292" y="112775"/>
                </a:lnTo>
                <a:lnTo>
                  <a:pt x="50292" y="106679"/>
                </a:lnTo>
                <a:lnTo>
                  <a:pt x="51816" y="99059"/>
                </a:lnTo>
                <a:lnTo>
                  <a:pt x="59436" y="70103"/>
                </a:lnTo>
                <a:lnTo>
                  <a:pt x="67056" y="60959"/>
                </a:lnTo>
                <a:lnTo>
                  <a:pt x="56387" y="60959"/>
                </a:lnTo>
                <a:lnTo>
                  <a:pt x="38100" y="22859"/>
                </a:lnTo>
                <a:lnTo>
                  <a:pt x="36575" y="16763"/>
                </a:lnTo>
                <a:lnTo>
                  <a:pt x="36575" y="7620"/>
                </a:lnTo>
                <a:lnTo>
                  <a:pt x="38100" y="4572"/>
                </a:lnTo>
                <a:lnTo>
                  <a:pt x="41148" y="4572"/>
                </a:lnTo>
                <a:lnTo>
                  <a:pt x="42672" y="3048"/>
                </a:lnTo>
                <a:lnTo>
                  <a:pt x="45719" y="1524"/>
                </a:lnTo>
                <a:close/>
              </a:path>
              <a:path w="128269" h="120650">
                <a:moveTo>
                  <a:pt x="124968" y="1524"/>
                </a:moveTo>
                <a:lnTo>
                  <a:pt x="91439" y="1524"/>
                </a:lnTo>
                <a:lnTo>
                  <a:pt x="96012" y="6096"/>
                </a:lnTo>
                <a:lnTo>
                  <a:pt x="96012" y="13715"/>
                </a:lnTo>
                <a:lnTo>
                  <a:pt x="92963" y="18287"/>
                </a:lnTo>
                <a:lnTo>
                  <a:pt x="88392" y="24383"/>
                </a:lnTo>
                <a:lnTo>
                  <a:pt x="56387" y="60959"/>
                </a:lnTo>
                <a:lnTo>
                  <a:pt x="67056" y="60959"/>
                </a:lnTo>
                <a:lnTo>
                  <a:pt x="97536" y="24383"/>
                </a:lnTo>
                <a:lnTo>
                  <a:pt x="102107" y="16763"/>
                </a:lnTo>
                <a:lnTo>
                  <a:pt x="111251" y="7620"/>
                </a:lnTo>
                <a:lnTo>
                  <a:pt x="115824" y="6096"/>
                </a:lnTo>
                <a:lnTo>
                  <a:pt x="124968" y="1524"/>
                </a:lnTo>
                <a:close/>
              </a:path>
              <a:path w="128269" h="120650">
                <a:moveTo>
                  <a:pt x="53339" y="0"/>
                </a:moveTo>
                <a:lnTo>
                  <a:pt x="0" y="0"/>
                </a:lnTo>
                <a:lnTo>
                  <a:pt x="0" y="1524"/>
                </a:lnTo>
                <a:lnTo>
                  <a:pt x="51816" y="1524"/>
                </a:lnTo>
                <a:lnTo>
                  <a:pt x="53339" y="0"/>
                </a:lnTo>
                <a:close/>
              </a:path>
              <a:path w="128269" h="120650">
                <a:moveTo>
                  <a:pt x="128016" y="0"/>
                </a:moveTo>
                <a:lnTo>
                  <a:pt x="85343" y="0"/>
                </a:lnTo>
                <a:lnTo>
                  <a:pt x="85343" y="1524"/>
                </a:lnTo>
                <a:lnTo>
                  <a:pt x="128016" y="1524"/>
                </a:lnTo>
                <a:lnTo>
                  <a:pt x="12801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2482595" y="3247644"/>
            <a:ext cx="68580" cy="86995"/>
          </a:xfrm>
          <a:custGeom>
            <a:avLst/>
            <a:gdLst/>
            <a:ahLst/>
            <a:cxnLst/>
            <a:rect l="l" t="t" r="r" b="b"/>
            <a:pathLst>
              <a:path w="68580" h="86995">
                <a:moveTo>
                  <a:pt x="44704" y="82296"/>
                </a:moveTo>
                <a:lnTo>
                  <a:pt x="7620" y="82296"/>
                </a:lnTo>
                <a:lnTo>
                  <a:pt x="10668" y="83820"/>
                </a:lnTo>
                <a:lnTo>
                  <a:pt x="12192" y="83820"/>
                </a:lnTo>
                <a:lnTo>
                  <a:pt x="18287" y="85344"/>
                </a:lnTo>
                <a:lnTo>
                  <a:pt x="22860" y="86867"/>
                </a:lnTo>
                <a:lnTo>
                  <a:pt x="35052" y="86867"/>
                </a:lnTo>
                <a:lnTo>
                  <a:pt x="42672" y="83820"/>
                </a:lnTo>
                <a:lnTo>
                  <a:pt x="44704" y="82296"/>
                </a:lnTo>
                <a:close/>
              </a:path>
              <a:path w="68580" h="86995">
                <a:moveTo>
                  <a:pt x="9143" y="56387"/>
                </a:moveTo>
                <a:lnTo>
                  <a:pt x="6096" y="56387"/>
                </a:lnTo>
                <a:lnTo>
                  <a:pt x="0" y="85344"/>
                </a:lnTo>
                <a:lnTo>
                  <a:pt x="3048" y="85344"/>
                </a:lnTo>
                <a:lnTo>
                  <a:pt x="6096" y="82296"/>
                </a:lnTo>
                <a:lnTo>
                  <a:pt x="44704" y="82296"/>
                </a:lnTo>
                <a:lnTo>
                  <a:pt x="46736" y="80772"/>
                </a:lnTo>
                <a:lnTo>
                  <a:pt x="22860" y="80772"/>
                </a:lnTo>
                <a:lnTo>
                  <a:pt x="19812" y="79248"/>
                </a:lnTo>
                <a:lnTo>
                  <a:pt x="15240" y="76200"/>
                </a:lnTo>
                <a:lnTo>
                  <a:pt x="12192" y="71627"/>
                </a:lnTo>
                <a:lnTo>
                  <a:pt x="9143" y="64007"/>
                </a:lnTo>
                <a:lnTo>
                  <a:pt x="9143" y="56387"/>
                </a:lnTo>
                <a:close/>
              </a:path>
              <a:path w="68580" h="86995">
                <a:moveTo>
                  <a:pt x="50292" y="0"/>
                </a:moveTo>
                <a:lnTo>
                  <a:pt x="36576" y="0"/>
                </a:lnTo>
                <a:lnTo>
                  <a:pt x="28956" y="1524"/>
                </a:lnTo>
                <a:lnTo>
                  <a:pt x="22860" y="7620"/>
                </a:lnTo>
                <a:lnTo>
                  <a:pt x="18287" y="10667"/>
                </a:lnTo>
                <a:lnTo>
                  <a:pt x="15240" y="16763"/>
                </a:lnTo>
                <a:lnTo>
                  <a:pt x="12192" y="28955"/>
                </a:lnTo>
                <a:lnTo>
                  <a:pt x="12192" y="33527"/>
                </a:lnTo>
                <a:lnTo>
                  <a:pt x="15240" y="35051"/>
                </a:lnTo>
                <a:lnTo>
                  <a:pt x="16764" y="39624"/>
                </a:lnTo>
                <a:lnTo>
                  <a:pt x="28956" y="48767"/>
                </a:lnTo>
                <a:lnTo>
                  <a:pt x="36576" y="53339"/>
                </a:lnTo>
                <a:lnTo>
                  <a:pt x="45720" y="57911"/>
                </a:lnTo>
                <a:lnTo>
                  <a:pt x="45720" y="60959"/>
                </a:lnTo>
                <a:lnTo>
                  <a:pt x="47243" y="65531"/>
                </a:lnTo>
                <a:lnTo>
                  <a:pt x="45720" y="68579"/>
                </a:lnTo>
                <a:lnTo>
                  <a:pt x="45720" y="73151"/>
                </a:lnTo>
                <a:lnTo>
                  <a:pt x="44196" y="76200"/>
                </a:lnTo>
                <a:lnTo>
                  <a:pt x="41148" y="79248"/>
                </a:lnTo>
                <a:lnTo>
                  <a:pt x="38100" y="79248"/>
                </a:lnTo>
                <a:lnTo>
                  <a:pt x="33528" y="80772"/>
                </a:lnTo>
                <a:lnTo>
                  <a:pt x="46736" y="80772"/>
                </a:lnTo>
                <a:lnTo>
                  <a:pt x="48768" y="79248"/>
                </a:lnTo>
                <a:lnTo>
                  <a:pt x="54864" y="76200"/>
                </a:lnTo>
                <a:lnTo>
                  <a:pt x="59436" y="70103"/>
                </a:lnTo>
                <a:lnTo>
                  <a:pt x="60960" y="60959"/>
                </a:lnTo>
                <a:lnTo>
                  <a:pt x="61817" y="55030"/>
                </a:lnTo>
                <a:lnTo>
                  <a:pt x="59817" y="48958"/>
                </a:lnTo>
                <a:lnTo>
                  <a:pt x="54959" y="43172"/>
                </a:lnTo>
                <a:lnTo>
                  <a:pt x="47243" y="38100"/>
                </a:lnTo>
                <a:lnTo>
                  <a:pt x="36576" y="32003"/>
                </a:lnTo>
                <a:lnTo>
                  <a:pt x="30480" y="30479"/>
                </a:lnTo>
                <a:lnTo>
                  <a:pt x="27431" y="27431"/>
                </a:lnTo>
                <a:lnTo>
                  <a:pt x="24384" y="21335"/>
                </a:lnTo>
                <a:lnTo>
                  <a:pt x="24384" y="15239"/>
                </a:lnTo>
                <a:lnTo>
                  <a:pt x="25908" y="12191"/>
                </a:lnTo>
                <a:lnTo>
                  <a:pt x="27431" y="10667"/>
                </a:lnTo>
                <a:lnTo>
                  <a:pt x="30480" y="9144"/>
                </a:lnTo>
                <a:lnTo>
                  <a:pt x="33528" y="6096"/>
                </a:lnTo>
                <a:lnTo>
                  <a:pt x="67225" y="6096"/>
                </a:lnTo>
                <a:lnTo>
                  <a:pt x="67902" y="3048"/>
                </a:lnTo>
                <a:lnTo>
                  <a:pt x="57912" y="3048"/>
                </a:lnTo>
                <a:lnTo>
                  <a:pt x="54864" y="1524"/>
                </a:lnTo>
                <a:lnTo>
                  <a:pt x="50292" y="0"/>
                </a:lnTo>
                <a:close/>
              </a:path>
              <a:path w="68580" h="86995">
                <a:moveTo>
                  <a:pt x="67225" y="6096"/>
                </a:moveTo>
                <a:lnTo>
                  <a:pt x="47243" y="6096"/>
                </a:lnTo>
                <a:lnTo>
                  <a:pt x="51816" y="7620"/>
                </a:lnTo>
                <a:lnTo>
                  <a:pt x="54864" y="10667"/>
                </a:lnTo>
                <a:lnTo>
                  <a:pt x="57912" y="12191"/>
                </a:lnTo>
                <a:lnTo>
                  <a:pt x="59436" y="18287"/>
                </a:lnTo>
                <a:lnTo>
                  <a:pt x="59436" y="27431"/>
                </a:lnTo>
                <a:lnTo>
                  <a:pt x="62484" y="27431"/>
                </a:lnTo>
                <a:lnTo>
                  <a:pt x="67225" y="6096"/>
                </a:lnTo>
                <a:close/>
              </a:path>
              <a:path w="68580" h="86995">
                <a:moveTo>
                  <a:pt x="68580" y="0"/>
                </a:moveTo>
                <a:lnTo>
                  <a:pt x="65531" y="0"/>
                </a:lnTo>
                <a:lnTo>
                  <a:pt x="62484" y="3048"/>
                </a:lnTo>
                <a:lnTo>
                  <a:pt x="67902" y="3048"/>
                </a:lnTo>
                <a:lnTo>
                  <a:pt x="685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2119883" y="3223260"/>
            <a:ext cx="48895" cy="109855"/>
          </a:xfrm>
          <a:custGeom>
            <a:avLst/>
            <a:gdLst/>
            <a:ahLst/>
            <a:cxnLst/>
            <a:rect l="l" t="t" r="r" b="b"/>
            <a:pathLst>
              <a:path w="48894" h="109854">
                <a:moveTo>
                  <a:pt x="27432" y="33528"/>
                </a:moveTo>
                <a:lnTo>
                  <a:pt x="13716" y="33528"/>
                </a:lnTo>
                <a:lnTo>
                  <a:pt x="1524" y="88392"/>
                </a:lnTo>
                <a:lnTo>
                  <a:pt x="0" y="94488"/>
                </a:lnTo>
                <a:lnTo>
                  <a:pt x="0" y="102108"/>
                </a:lnTo>
                <a:lnTo>
                  <a:pt x="4572" y="106680"/>
                </a:lnTo>
                <a:lnTo>
                  <a:pt x="10668" y="109728"/>
                </a:lnTo>
                <a:lnTo>
                  <a:pt x="18288" y="109728"/>
                </a:lnTo>
                <a:lnTo>
                  <a:pt x="21336" y="108204"/>
                </a:lnTo>
                <a:lnTo>
                  <a:pt x="25908" y="105156"/>
                </a:lnTo>
                <a:lnTo>
                  <a:pt x="30480" y="103632"/>
                </a:lnTo>
                <a:lnTo>
                  <a:pt x="33528" y="100584"/>
                </a:lnTo>
                <a:lnTo>
                  <a:pt x="19812" y="100584"/>
                </a:lnTo>
                <a:lnTo>
                  <a:pt x="18288" y="99060"/>
                </a:lnTo>
                <a:lnTo>
                  <a:pt x="18288" y="97536"/>
                </a:lnTo>
                <a:lnTo>
                  <a:pt x="16764" y="94488"/>
                </a:lnTo>
                <a:lnTo>
                  <a:pt x="16764" y="91440"/>
                </a:lnTo>
                <a:lnTo>
                  <a:pt x="18288" y="85344"/>
                </a:lnTo>
                <a:lnTo>
                  <a:pt x="27432" y="33528"/>
                </a:lnTo>
                <a:close/>
              </a:path>
              <a:path w="48894" h="109854">
                <a:moveTo>
                  <a:pt x="38100" y="92964"/>
                </a:moveTo>
                <a:lnTo>
                  <a:pt x="33528" y="92964"/>
                </a:lnTo>
                <a:lnTo>
                  <a:pt x="32004" y="94488"/>
                </a:lnTo>
                <a:lnTo>
                  <a:pt x="30480" y="97536"/>
                </a:lnTo>
                <a:lnTo>
                  <a:pt x="28956" y="97536"/>
                </a:lnTo>
                <a:lnTo>
                  <a:pt x="25908" y="99060"/>
                </a:lnTo>
                <a:lnTo>
                  <a:pt x="24384" y="100584"/>
                </a:lnTo>
                <a:lnTo>
                  <a:pt x="33528" y="100584"/>
                </a:lnTo>
                <a:lnTo>
                  <a:pt x="35052" y="99060"/>
                </a:lnTo>
                <a:lnTo>
                  <a:pt x="38100" y="92964"/>
                </a:lnTo>
                <a:close/>
              </a:path>
              <a:path w="48894" h="109854">
                <a:moveTo>
                  <a:pt x="35052" y="0"/>
                </a:moveTo>
                <a:lnTo>
                  <a:pt x="32004" y="0"/>
                </a:lnTo>
                <a:lnTo>
                  <a:pt x="28956" y="6096"/>
                </a:lnTo>
                <a:lnTo>
                  <a:pt x="25908" y="10668"/>
                </a:lnTo>
                <a:lnTo>
                  <a:pt x="24384" y="12192"/>
                </a:lnTo>
                <a:lnTo>
                  <a:pt x="19812" y="15240"/>
                </a:lnTo>
                <a:lnTo>
                  <a:pt x="16764" y="19812"/>
                </a:lnTo>
                <a:lnTo>
                  <a:pt x="12192" y="22860"/>
                </a:lnTo>
                <a:lnTo>
                  <a:pt x="9143" y="25908"/>
                </a:lnTo>
                <a:lnTo>
                  <a:pt x="4572" y="28956"/>
                </a:lnTo>
                <a:lnTo>
                  <a:pt x="0" y="30480"/>
                </a:lnTo>
                <a:lnTo>
                  <a:pt x="0" y="33528"/>
                </a:lnTo>
                <a:lnTo>
                  <a:pt x="47243" y="33528"/>
                </a:lnTo>
                <a:lnTo>
                  <a:pt x="48768" y="27432"/>
                </a:lnTo>
                <a:lnTo>
                  <a:pt x="28956" y="27432"/>
                </a:lnTo>
                <a:lnTo>
                  <a:pt x="3505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1863851" y="3250692"/>
            <a:ext cx="111760" cy="121920"/>
          </a:xfrm>
          <a:custGeom>
            <a:avLst/>
            <a:gdLst/>
            <a:ahLst/>
            <a:cxnLst/>
            <a:rect l="l" t="t" r="r" b="b"/>
            <a:pathLst>
              <a:path w="111760" h="121920">
                <a:moveTo>
                  <a:pt x="16764" y="102107"/>
                </a:moveTo>
                <a:lnTo>
                  <a:pt x="6096" y="102107"/>
                </a:lnTo>
                <a:lnTo>
                  <a:pt x="4572" y="105155"/>
                </a:lnTo>
                <a:lnTo>
                  <a:pt x="1524" y="108203"/>
                </a:lnTo>
                <a:lnTo>
                  <a:pt x="0" y="111251"/>
                </a:lnTo>
                <a:lnTo>
                  <a:pt x="0" y="115824"/>
                </a:lnTo>
                <a:lnTo>
                  <a:pt x="4572" y="120396"/>
                </a:lnTo>
                <a:lnTo>
                  <a:pt x="7620" y="121919"/>
                </a:lnTo>
                <a:lnTo>
                  <a:pt x="16764" y="121919"/>
                </a:lnTo>
                <a:lnTo>
                  <a:pt x="22860" y="118872"/>
                </a:lnTo>
                <a:lnTo>
                  <a:pt x="27431" y="115824"/>
                </a:lnTo>
                <a:lnTo>
                  <a:pt x="33528" y="111251"/>
                </a:lnTo>
                <a:lnTo>
                  <a:pt x="38404" y="105155"/>
                </a:lnTo>
                <a:lnTo>
                  <a:pt x="22860" y="105155"/>
                </a:lnTo>
                <a:lnTo>
                  <a:pt x="16764" y="102107"/>
                </a:lnTo>
                <a:close/>
              </a:path>
              <a:path w="111760" h="121920">
                <a:moveTo>
                  <a:pt x="50292" y="3048"/>
                </a:moveTo>
                <a:lnTo>
                  <a:pt x="22860" y="3048"/>
                </a:lnTo>
                <a:lnTo>
                  <a:pt x="30480" y="10667"/>
                </a:lnTo>
                <a:lnTo>
                  <a:pt x="30480" y="13715"/>
                </a:lnTo>
                <a:lnTo>
                  <a:pt x="32004" y="15239"/>
                </a:lnTo>
                <a:lnTo>
                  <a:pt x="47243" y="77724"/>
                </a:lnTo>
                <a:lnTo>
                  <a:pt x="36575" y="99059"/>
                </a:lnTo>
                <a:lnTo>
                  <a:pt x="30480" y="102107"/>
                </a:lnTo>
                <a:lnTo>
                  <a:pt x="27431" y="105155"/>
                </a:lnTo>
                <a:lnTo>
                  <a:pt x="38404" y="105155"/>
                </a:lnTo>
                <a:lnTo>
                  <a:pt x="39624" y="103631"/>
                </a:lnTo>
                <a:lnTo>
                  <a:pt x="44196" y="97535"/>
                </a:lnTo>
                <a:lnTo>
                  <a:pt x="67056" y="59435"/>
                </a:lnTo>
                <a:lnTo>
                  <a:pt x="59436" y="59435"/>
                </a:lnTo>
                <a:lnTo>
                  <a:pt x="47243" y="18287"/>
                </a:lnTo>
                <a:lnTo>
                  <a:pt x="45720" y="13715"/>
                </a:lnTo>
                <a:lnTo>
                  <a:pt x="45720" y="7619"/>
                </a:lnTo>
                <a:lnTo>
                  <a:pt x="47243" y="7619"/>
                </a:lnTo>
                <a:lnTo>
                  <a:pt x="47243" y="6096"/>
                </a:lnTo>
                <a:lnTo>
                  <a:pt x="50292" y="3048"/>
                </a:lnTo>
                <a:close/>
              </a:path>
              <a:path w="111760" h="121920">
                <a:moveTo>
                  <a:pt x="105156" y="3048"/>
                </a:moveTo>
                <a:lnTo>
                  <a:pt x="88392" y="3048"/>
                </a:lnTo>
                <a:lnTo>
                  <a:pt x="91440" y="6096"/>
                </a:lnTo>
                <a:lnTo>
                  <a:pt x="91440" y="7619"/>
                </a:lnTo>
                <a:lnTo>
                  <a:pt x="89916" y="9143"/>
                </a:lnTo>
                <a:lnTo>
                  <a:pt x="89916" y="10667"/>
                </a:lnTo>
                <a:lnTo>
                  <a:pt x="86868" y="13715"/>
                </a:lnTo>
                <a:lnTo>
                  <a:pt x="59436" y="59435"/>
                </a:lnTo>
                <a:lnTo>
                  <a:pt x="67056" y="59435"/>
                </a:lnTo>
                <a:lnTo>
                  <a:pt x="94487" y="13715"/>
                </a:lnTo>
                <a:lnTo>
                  <a:pt x="97536" y="10667"/>
                </a:lnTo>
                <a:lnTo>
                  <a:pt x="99060" y="7619"/>
                </a:lnTo>
                <a:lnTo>
                  <a:pt x="102108" y="4572"/>
                </a:lnTo>
                <a:lnTo>
                  <a:pt x="103631" y="4572"/>
                </a:lnTo>
                <a:lnTo>
                  <a:pt x="105156" y="3048"/>
                </a:lnTo>
                <a:close/>
              </a:path>
              <a:path w="111760" h="121920">
                <a:moveTo>
                  <a:pt x="59436" y="0"/>
                </a:moveTo>
                <a:lnTo>
                  <a:pt x="21336" y="0"/>
                </a:lnTo>
                <a:lnTo>
                  <a:pt x="19812" y="3048"/>
                </a:lnTo>
                <a:lnTo>
                  <a:pt x="57912" y="3048"/>
                </a:lnTo>
                <a:lnTo>
                  <a:pt x="59436" y="0"/>
                </a:lnTo>
                <a:close/>
              </a:path>
              <a:path w="111760" h="121920">
                <a:moveTo>
                  <a:pt x="111252" y="0"/>
                </a:moveTo>
                <a:lnTo>
                  <a:pt x="83820" y="0"/>
                </a:lnTo>
                <a:lnTo>
                  <a:pt x="82296" y="3048"/>
                </a:lnTo>
                <a:lnTo>
                  <a:pt x="109728" y="3048"/>
                </a:lnTo>
                <a:lnTo>
                  <a:pt x="11125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4475988" y="3197351"/>
            <a:ext cx="24765" cy="52069"/>
          </a:xfrm>
          <a:custGeom>
            <a:avLst/>
            <a:gdLst/>
            <a:ahLst/>
            <a:cxnLst/>
            <a:rect l="l" t="t" r="r" b="b"/>
            <a:pathLst>
              <a:path w="24764" h="52069">
                <a:moveTo>
                  <a:pt x="21336" y="0"/>
                </a:moveTo>
                <a:lnTo>
                  <a:pt x="13715" y="0"/>
                </a:lnTo>
                <a:lnTo>
                  <a:pt x="10667" y="1524"/>
                </a:lnTo>
                <a:lnTo>
                  <a:pt x="9144" y="4572"/>
                </a:lnTo>
                <a:lnTo>
                  <a:pt x="7620" y="6096"/>
                </a:lnTo>
                <a:lnTo>
                  <a:pt x="6096" y="10668"/>
                </a:lnTo>
                <a:lnTo>
                  <a:pt x="4572" y="13716"/>
                </a:lnTo>
                <a:lnTo>
                  <a:pt x="4572" y="18288"/>
                </a:lnTo>
                <a:lnTo>
                  <a:pt x="3048" y="25907"/>
                </a:lnTo>
                <a:lnTo>
                  <a:pt x="0" y="51816"/>
                </a:lnTo>
                <a:lnTo>
                  <a:pt x="4572" y="51816"/>
                </a:lnTo>
                <a:lnTo>
                  <a:pt x="18287" y="25907"/>
                </a:lnTo>
                <a:lnTo>
                  <a:pt x="21336" y="16764"/>
                </a:lnTo>
                <a:lnTo>
                  <a:pt x="22860" y="13716"/>
                </a:lnTo>
                <a:lnTo>
                  <a:pt x="22860" y="10668"/>
                </a:lnTo>
                <a:lnTo>
                  <a:pt x="24384" y="9144"/>
                </a:lnTo>
                <a:lnTo>
                  <a:pt x="24384" y="4572"/>
                </a:lnTo>
                <a:lnTo>
                  <a:pt x="22860" y="3048"/>
                </a:lnTo>
                <a:lnTo>
                  <a:pt x="22860" y="1524"/>
                </a:lnTo>
                <a:lnTo>
                  <a:pt x="213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4453128" y="3197351"/>
            <a:ext cx="24765" cy="52069"/>
          </a:xfrm>
          <a:custGeom>
            <a:avLst/>
            <a:gdLst/>
            <a:ahLst/>
            <a:cxnLst/>
            <a:rect l="l" t="t" r="r" b="b"/>
            <a:pathLst>
              <a:path w="24764" h="52069">
                <a:moveTo>
                  <a:pt x="21336" y="0"/>
                </a:moveTo>
                <a:lnTo>
                  <a:pt x="13716" y="0"/>
                </a:lnTo>
                <a:lnTo>
                  <a:pt x="10668" y="1524"/>
                </a:lnTo>
                <a:lnTo>
                  <a:pt x="9144" y="4572"/>
                </a:lnTo>
                <a:lnTo>
                  <a:pt x="7620" y="6096"/>
                </a:lnTo>
                <a:lnTo>
                  <a:pt x="6096" y="10668"/>
                </a:lnTo>
                <a:lnTo>
                  <a:pt x="4572" y="13716"/>
                </a:lnTo>
                <a:lnTo>
                  <a:pt x="4572" y="18288"/>
                </a:lnTo>
                <a:lnTo>
                  <a:pt x="3048" y="25907"/>
                </a:lnTo>
                <a:lnTo>
                  <a:pt x="0" y="51816"/>
                </a:lnTo>
                <a:lnTo>
                  <a:pt x="4572" y="51816"/>
                </a:lnTo>
                <a:lnTo>
                  <a:pt x="18287" y="25907"/>
                </a:lnTo>
                <a:lnTo>
                  <a:pt x="21336" y="16764"/>
                </a:lnTo>
                <a:lnTo>
                  <a:pt x="22860" y="13716"/>
                </a:lnTo>
                <a:lnTo>
                  <a:pt x="22860" y="10668"/>
                </a:lnTo>
                <a:lnTo>
                  <a:pt x="24384" y="9144"/>
                </a:lnTo>
                <a:lnTo>
                  <a:pt x="24384" y="3048"/>
                </a:lnTo>
                <a:lnTo>
                  <a:pt x="213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4206240" y="3283458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3921252" y="3197351"/>
            <a:ext cx="24765" cy="52069"/>
          </a:xfrm>
          <a:custGeom>
            <a:avLst/>
            <a:gdLst/>
            <a:ahLst/>
            <a:cxnLst/>
            <a:rect l="l" t="t" r="r" b="b"/>
            <a:pathLst>
              <a:path w="24764" h="52069">
                <a:moveTo>
                  <a:pt x="21336" y="0"/>
                </a:moveTo>
                <a:lnTo>
                  <a:pt x="10668" y="0"/>
                </a:lnTo>
                <a:lnTo>
                  <a:pt x="9144" y="1524"/>
                </a:lnTo>
                <a:lnTo>
                  <a:pt x="7620" y="4572"/>
                </a:lnTo>
                <a:lnTo>
                  <a:pt x="4572" y="6096"/>
                </a:lnTo>
                <a:lnTo>
                  <a:pt x="4572" y="10668"/>
                </a:lnTo>
                <a:lnTo>
                  <a:pt x="3048" y="13716"/>
                </a:lnTo>
                <a:lnTo>
                  <a:pt x="3048" y="25907"/>
                </a:lnTo>
                <a:lnTo>
                  <a:pt x="0" y="51816"/>
                </a:lnTo>
                <a:lnTo>
                  <a:pt x="3048" y="51816"/>
                </a:lnTo>
                <a:lnTo>
                  <a:pt x="15239" y="25907"/>
                </a:lnTo>
                <a:lnTo>
                  <a:pt x="19812" y="16764"/>
                </a:lnTo>
                <a:lnTo>
                  <a:pt x="22860" y="13716"/>
                </a:lnTo>
                <a:lnTo>
                  <a:pt x="22860" y="10668"/>
                </a:lnTo>
                <a:lnTo>
                  <a:pt x="24384" y="9144"/>
                </a:lnTo>
                <a:lnTo>
                  <a:pt x="24384" y="4572"/>
                </a:lnTo>
                <a:lnTo>
                  <a:pt x="21336" y="1524"/>
                </a:lnTo>
                <a:lnTo>
                  <a:pt x="213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3616452" y="3283458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2974848" y="3283458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2330195" y="3267455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2330195" y="3301746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762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2008632" y="3197351"/>
            <a:ext cx="24765" cy="52069"/>
          </a:xfrm>
          <a:custGeom>
            <a:avLst/>
            <a:gdLst/>
            <a:ahLst/>
            <a:cxnLst/>
            <a:rect l="l" t="t" r="r" b="b"/>
            <a:pathLst>
              <a:path w="24764" h="52069">
                <a:moveTo>
                  <a:pt x="21336" y="0"/>
                </a:moveTo>
                <a:lnTo>
                  <a:pt x="13716" y="0"/>
                </a:lnTo>
                <a:lnTo>
                  <a:pt x="10668" y="1524"/>
                </a:lnTo>
                <a:lnTo>
                  <a:pt x="9143" y="4572"/>
                </a:lnTo>
                <a:lnTo>
                  <a:pt x="7619" y="6096"/>
                </a:lnTo>
                <a:lnTo>
                  <a:pt x="6095" y="10668"/>
                </a:lnTo>
                <a:lnTo>
                  <a:pt x="6095" y="13716"/>
                </a:lnTo>
                <a:lnTo>
                  <a:pt x="4572" y="18288"/>
                </a:lnTo>
                <a:lnTo>
                  <a:pt x="3048" y="25907"/>
                </a:lnTo>
                <a:lnTo>
                  <a:pt x="0" y="51816"/>
                </a:lnTo>
                <a:lnTo>
                  <a:pt x="4572" y="51816"/>
                </a:lnTo>
                <a:lnTo>
                  <a:pt x="16763" y="25907"/>
                </a:lnTo>
                <a:lnTo>
                  <a:pt x="24384" y="10668"/>
                </a:lnTo>
                <a:lnTo>
                  <a:pt x="24384" y="3048"/>
                </a:lnTo>
                <a:lnTo>
                  <a:pt x="213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/>
          <p:nvPr/>
        </p:nvSpPr>
        <p:spPr>
          <a:xfrm>
            <a:off x="1985772" y="3197351"/>
            <a:ext cx="24765" cy="52069"/>
          </a:xfrm>
          <a:custGeom>
            <a:avLst/>
            <a:gdLst/>
            <a:ahLst/>
            <a:cxnLst/>
            <a:rect l="l" t="t" r="r" b="b"/>
            <a:pathLst>
              <a:path w="24764" h="52069">
                <a:moveTo>
                  <a:pt x="21335" y="0"/>
                </a:moveTo>
                <a:lnTo>
                  <a:pt x="12191" y="0"/>
                </a:lnTo>
                <a:lnTo>
                  <a:pt x="10667" y="1524"/>
                </a:lnTo>
                <a:lnTo>
                  <a:pt x="9143" y="4572"/>
                </a:lnTo>
                <a:lnTo>
                  <a:pt x="6095" y="6096"/>
                </a:lnTo>
                <a:lnTo>
                  <a:pt x="6095" y="10668"/>
                </a:lnTo>
                <a:lnTo>
                  <a:pt x="4571" y="13716"/>
                </a:lnTo>
                <a:lnTo>
                  <a:pt x="4571" y="18288"/>
                </a:lnTo>
                <a:lnTo>
                  <a:pt x="3047" y="25907"/>
                </a:lnTo>
                <a:lnTo>
                  <a:pt x="0" y="51816"/>
                </a:lnTo>
                <a:lnTo>
                  <a:pt x="4571" y="51816"/>
                </a:lnTo>
                <a:lnTo>
                  <a:pt x="16763" y="25907"/>
                </a:lnTo>
                <a:lnTo>
                  <a:pt x="19811" y="16764"/>
                </a:lnTo>
                <a:lnTo>
                  <a:pt x="22859" y="13716"/>
                </a:lnTo>
                <a:lnTo>
                  <a:pt x="22859" y="10668"/>
                </a:lnTo>
                <a:lnTo>
                  <a:pt x="24383" y="9144"/>
                </a:lnTo>
                <a:lnTo>
                  <a:pt x="24383" y="4572"/>
                </a:lnTo>
                <a:lnTo>
                  <a:pt x="21335" y="1524"/>
                </a:lnTo>
                <a:lnTo>
                  <a:pt x="2133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/>
          <p:nvPr/>
        </p:nvSpPr>
        <p:spPr>
          <a:xfrm>
            <a:off x="1962911" y="3197351"/>
            <a:ext cx="24765" cy="52069"/>
          </a:xfrm>
          <a:custGeom>
            <a:avLst/>
            <a:gdLst/>
            <a:ahLst/>
            <a:cxnLst/>
            <a:rect l="l" t="t" r="r" b="b"/>
            <a:pathLst>
              <a:path w="24764" h="52069">
                <a:moveTo>
                  <a:pt x="21336" y="0"/>
                </a:moveTo>
                <a:lnTo>
                  <a:pt x="12192" y="0"/>
                </a:lnTo>
                <a:lnTo>
                  <a:pt x="10668" y="1524"/>
                </a:lnTo>
                <a:lnTo>
                  <a:pt x="9143" y="4572"/>
                </a:lnTo>
                <a:lnTo>
                  <a:pt x="6095" y="6096"/>
                </a:lnTo>
                <a:lnTo>
                  <a:pt x="6095" y="10668"/>
                </a:lnTo>
                <a:lnTo>
                  <a:pt x="4571" y="13716"/>
                </a:lnTo>
                <a:lnTo>
                  <a:pt x="4571" y="18288"/>
                </a:lnTo>
                <a:lnTo>
                  <a:pt x="3048" y="25907"/>
                </a:lnTo>
                <a:lnTo>
                  <a:pt x="0" y="51816"/>
                </a:lnTo>
                <a:lnTo>
                  <a:pt x="4571" y="51816"/>
                </a:lnTo>
                <a:lnTo>
                  <a:pt x="16763" y="25907"/>
                </a:lnTo>
                <a:lnTo>
                  <a:pt x="19812" y="16764"/>
                </a:lnTo>
                <a:lnTo>
                  <a:pt x="22860" y="13716"/>
                </a:lnTo>
                <a:lnTo>
                  <a:pt x="22860" y="10668"/>
                </a:lnTo>
                <a:lnTo>
                  <a:pt x="24383" y="9144"/>
                </a:lnTo>
                <a:lnTo>
                  <a:pt x="24383" y="4572"/>
                </a:lnTo>
                <a:lnTo>
                  <a:pt x="21336" y="1524"/>
                </a:lnTo>
                <a:lnTo>
                  <a:pt x="213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1656588" y="3195827"/>
            <a:ext cx="121919" cy="13868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/>
          <p:nvPr/>
        </p:nvSpPr>
        <p:spPr>
          <a:xfrm>
            <a:off x="1010411" y="3538728"/>
            <a:ext cx="599694" cy="140208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/>
          <p:nvPr/>
        </p:nvSpPr>
        <p:spPr>
          <a:xfrm>
            <a:off x="1333500" y="3808476"/>
            <a:ext cx="4223004" cy="147827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/>
          <p:nvPr/>
        </p:nvSpPr>
        <p:spPr>
          <a:xfrm>
            <a:off x="1018032" y="4101084"/>
            <a:ext cx="166115" cy="144779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/>
          <p:nvPr/>
        </p:nvSpPr>
        <p:spPr>
          <a:xfrm>
            <a:off x="2307335" y="4104132"/>
            <a:ext cx="48895" cy="109855"/>
          </a:xfrm>
          <a:custGeom>
            <a:avLst/>
            <a:gdLst/>
            <a:ahLst/>
            <a:cxnLst/>
            <a:rect l="l" t="t" r="r" b="b"/>
            <a:pathLst>
              <a:path w="48894" h="109854">
                <a:moveTo>
                  <a:pt x="27431" y="32003"/>
                </a:moveTo>
                <a:lnTo>
                  <a:pt x="13715" y="32003"/>
                </a:lnTo>
                <a:lnTo>
                  <a:pt x="1524" y="88391"/>
                </a:lnTo>
                <a:lnTo>
                  <a:pt x="0" y="92963"/>
                </a:lnTo>
                <a:lnTo>
                  <a:pt x="0" y="103631"/>
                </a:lnTo>
                <a:lnTo>
                  <a:pt x="1524" y="106679"/>
                </a:lnTo>
                <a:lnTo>
                  <a:pt x="7619" y="109727"/>
                </a:lnTo>
                <a:lnTo>
                  <a:pt x="15239" y="109727"/>
                </a:lnTo>
                <a:lnTo>
                  <a:pt x="19812" y="108203"/>
                </a:lnTo>
                <a:lnTo>
                  <a:pt x="24383" y="105155"/>
                </a:lnTo>
                <a:lnTo>
                  <a:pt x="30480" y="102107"/>
                </a:lnTo>
                <a:lnTo>
                  <a:pt x="32512" y="99059"/>
                </a:lnTo>
                <a:lnTo>
                  <a:pt x="18287" y="99059"/>
                </a:lnTo>
                <a:lnTo>
                  <a:pt x="15239" y="96012"/>
                </a:lnTo>
                <a:lnTo>
                  <a:pt x="15239" y="85343"/>
                </a:lnTo>
                <a:lnTo>
                  <a:pt x="27431" y="32003"/>
                </a:lnTo>
                <a:close/>
              </a:path>
              <a:path w="48894" h="109854">
                <a:moveTo>
                  <a:pt x="38100" y="92963"/>
                </a:moveTo>
                <a:lnTo>
                  <a:pt x="33527" y="92963"/>
                </a:lnTo>
                <a:lnTo>
                  <a:pt x="30480" y="96012"/>
                </a:lnTo>
                <a:lnTo>
                  <a:pt x="27431" y="97535"/>
                </a:lnTo>
                <a:lnTo>
                  <a:pt x="25907" y="99059"/>
                </a:lnTo>
                <a:lnTo>
                  <a:pt x="32512" y="99059"/>
                </a:lnTo>
                <a:lnTo>
                  <a:pt x="33527" y="97535"/>
                </a:lnTo>
                <a:lnTo>
                  <a:pt x="38100" y="92963"/>
                </a:lnTo>
                <a:close/>
              </a:path>
              <a:path w="48894" h="109854">
                <a:moveTo>
                  <a:pt x="35051" y="0"/>
                </a:moveTo>
                <a:lnTo>
                  <a:pt x="32003" y="0"/>
                </a:lnTo>
                <a:lnTo>
                  <a:pt x="27431" y="4571"/>
                </a:lnTo>
                <a:lnTo>
                  <a:pt x="25907" y="9143"/>
                </a:lnTo>
                <a:lnTo>
                  <a:pt x="22859" y="10667"/>
                </a:lnTo>
                <a:lnTo>
                  <a:pt x="19812" y="15239"/>
                </a:lnTo>
                <a:lnTo>
                  <a:pt x="12191" y="22859"/>
                </a:lnTo>
                <a:lnTo>
                  <a:pt x="7619" y="24383"/>
                </a:lnTo>
                <a:lnTo>
                  <a:pt x="4571" y="27431"/>
                </a:lnTo>
                <a:lnTo>
                  <a:pt x="0" y="28955"/>
                </a:lnTo>
                <a:lnTo>
                  <a:pt x="0" y="32003"/>
                </a:lnTo>
                <a:lnTo>
                  <a:pt x="47243" y="32003"/>
                </a:lnTo>
                <a:lnTo>
                  <a:pt x="48768" y="25907"/>
                </a:lnTo>
                <a:lnTo>
                  <a:pt x="28956" y="25907"/>
                </a:lnTo>
                <a:lnTo>
                  <a:pt x="3505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/>
          <p:nvPr/>
        </p:nvSpPr>
        <p:spPr>
          <a:xfrm>
            <a:off x="2020823" y="4130040"/>
            <a:ext cx="109727" cy="12192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/>
          <p:nvPr/>
        </p:nvSpPr>
        <p:spPr>
          <a:xfrm>
            <a:off x="1703832" y="4130040"/>
            <a:ext cx="108585" cy="121920"/>
          </a:xfrm>
          <a:custGeom>
            <a:avLst/>
            <a:gdLst/>
            <a:ahLst/>
            <a:cxnLst/>
            <a:rect l="l" t="t" r="r" b="b"/>
            <a:pathLst>
              <a:path w="108585" h="121920">
                <a:moveTo>
                  <a:pt x="12192" y="103632"/>
                </a:moveTo>
                <a:lnTo>
                  <a:pt x="7619" y="103632"/>
                </a:lnTo>
                <a:lnTo>
                  <a:pt x="4572" y="105156"/>
                </a:lnTo>
                <a:lnTo>
                  <a:pt x="3048" y="106680"/>
                </a:lnTo>
                <a:lnTo>
                  <a:pt x="0" y="108204"/>
                </a:lnTo>
                <a:lnTo>
                  <a:pt x="0" y="118872"/>
                </a:lnTo>
                <a:lnTo>
                  <a:pt x="6095" y="121920"/>
                </a:lnTo>
                <a:lnTo>
                  <a:pt x="13716" y="121920"/>
                </a:lnTo>
                <a:lnTo>
                  <a:pt x="19812" y="120396"/>
                </a:lnTo>
                <a:lnTo>
                  <a:pt x="24384" y="115824"/>
                </a:lnTo>
                <a:lnTo>
                  <a:pt x="29813" y="112966"/>
                </a:lnTo>
                <a:lnTo>
                  <a:pt x="34670" y="108965"/>
                </a:lnTo>
                <a:lnTo>
                  <a:pt x="35305" y="108204"/>
                </a:lnTo>
                <a:lnTo>
                  <a:pt x="22860" y="108204"/>
                </a:lnTo>
                <a:lnTo>
                  <a:pt x="21336" y="106680"/>
                </a:lnTo>
                <a:lnTo>
                  <a:pt x="18287" y="106680"/>
                </a:lnTo>
                <a:lnTo>
                  <a:pt x="12192" y="103632"/>
                </a:lnTo>
                <a:close/>
              </a:path>
              <a:path w="108585" h="121920">
                <a:moveTo>
                  <a:pt x="48768" y="3048"/>
                </a:moveTo>
                <a:lnTo>
                  <a:pt x="21336" y="3048"/>
                </a:lnTo>
                <a:lnTo>
                  <a:pt x="22860" y="4572"/>
                </a:lnTo>
                <a:lnTo>
                  <a:pt x="22860" y="6096"/>
                </a:lnTo>
                <a:lnTo>
                  <a:pt x="24384" y="6096"/>
                </a:lnTo>
                <a:lnTo>
                  <a:pt x="24384" y="7620"/>
                </a:lnTo>
                <a:lnTo>
                  <a:pt x="27431" y="13715"/>
                </a:lnTo>
                <a:lnTo>
                  <a:pt x="28956" y="15239"/>
                </a:lnTo>
                <a:lnTo>
                  <a:pt x="28956" y="18287"/>
                </a:lnTo>
                <a:lnTo>
                  <a:pt x="45719" y="79248"/>
                </a:lnTo>
                <a:lnTo>
                  <a:pt x="38100" y="92963"/>
                </a:lnTo>
                <a:lnTo>
                  <a:pt x="33528" y="99060"/>
                </a:lnTo>
                <a:lnTo>
                  <a:pt x="30480" y="102108"/>
                </a:lnTo>
                <a:lnTo>
                  <a:pt x="28956" y="105156"/>
                </a:lnTo>
                <a:lnTo>
                  <a:pt x="22860" y="108204"/>
                </a:lnTo>
                <a:lnTo>
                  <a:pt x="35305" y="108204"/>
                </a:lnTo>
                <a:lnTo>
                  <a:pt x="38957" y="103822"/>
                </a:lnTo>
                <a:lnTo>
                  <a:pt x="42672" y="97536"/>
                </a:lnTo>
                <a:lnTo>
                  <a:pt x="65445" y="60960"/>
                </a:lnTo>
                <a:lnTo>
                  <a:pt x="57912" y="60960"/>
                </a:lnTo>
                <a:lnTo>
                  <a:pt x="45719" y="19812"/>
                </a:lnTo>
                <a:lnTo>
                  <a:pt x="45719" y="6096"/>
                </a:lnTo>
                <a:lnTo>
                  <a:pt x="48768" y="3048"/>
                </a:lnTo>
                <a:close/>
              </a:path>
              <a:path w="108585" h="121920">
                <a:moveTo>
                  <a:pt x="103631" y="3048"/>
                </a:moveTo>
                <a:lnTo>
                  <a:pt x="86868" y="3048"/>
                </a:lnTo>
                <a:lnTo>
                  <a:pt x="88392" y="4572"/>
                </a:lnTo>
                <a:lnTo>
                  <a:pt x="88392" y="10668"/>
                </a:lnTo>
                <a:lnTo>
                  <a:pt x="86868" y="13715"/>
                </a:lnTo>
                <a:lnTo>
                  <a:pt x="85343" y="15239"/>
                </a:lnTo>
                <a:lnTo>
                  <a:pt x="57912" y="60960"/>
                </a:lnTo>
                <a:lnTo>
                  <a:pt x="65445" y="60960"/>
                </a:lnTo>
                <a:lnTo>
                  <a:pt x="92963" y="16763"/>
                </a:lnTo>
                <a:lnTo>
                  <a:pt x="94487" y="12192"/>
                </a:lnTo>
                <a:lnTo>
                  <a:pt x="96012" y="9144"/>
                </a:lnTo>
                <a:lnTo>
                  <a:pt x="97536" y="9144"/>
                </a:lnTo>
                <a:lnTo>
                  <a:pt x="99060" y="6096"/>
                </a:lnTo>
                <a:lnTo>
                  <a:pt x="100584" y="4572"/>
                </a:lnTo>
                <a:lnTo>
                  <a:pt x="102107" y="4572"/>
                </a:lnTo>
                <a:lnTo>
                  <a:pt x="103631" y="3048"/>
                </a:lnTo>
                <a:close/>
              </a:path>
              <a:path w="108585" h="121920">
                <a:moveTo>
                  <a:pt x="56387" y="0"/>
                </a:moveTo>
                <a:lnTo>
                  <a:pt x="18287" y="0"/>
                </a:lnTo>
                <a:lnTo>
                  <a:pt x="18287" y="3048"/>
                </a:lnTo>
                <a:lnTo>
                  <a:pt x="56387" y="3048"/>
                </a:lnTo>
                <a:lnTo>
                  <a:pt x="56387" y="0"/>
                </a:lnTo>
                <a:close/>
              </a:path>
              <a:path w="108585" h="121920">
                <a:moveTo>
                  <a:pt x="108204" y="0"/>
                </a:moveTo>
                <a:lnTo>
                  <a:pt x="82295" y="0"/>
                </a:lnTo>
                <a:lnTo>
                  <a:pt x="80772" y="3048"/>
                </a:lnTo>
                <a:lnTo>
                  <a:pt x="108204" y="3048"/>
                </a:lnTo>
                <a:lnTo>
                  <a:pt x="10820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1" name="object 111"/>
          <p:cNvSpPr/>
          <p:nvPr/>
        </p:nvSpPr>
        <p:spPr>
          <a:xfrm>
            <a:off x="1267967" y="4130040"/>
            <a:ext cx="109855" cy="121920"/>
          </a:xfrm>
          <a:custGeom>
            <a:avLst/>
            <a:gdLst/>
            <a:ahLst/>
            <a:cxnLst/>
            <a:rect l="l" t="t" r="r" b="b"/>
            <a:pathLst>
              <a:path w="109855" h="121920">
                <a:moveTo>
                  <a:pt x="13715" y="103632"/>
                </a:moveTo>
                <a:lnTo>
                  <a:pt x="7619" y="103632"/>
                </a:lnTo>
                <a:lnTo>
                  <a:pt x="4571" y="105156"/>
                </a:lnTo>
                <a:lnTo>
                  <a:pt x="1523" y="108204"/>
                </a:lnTo>
                <a:lnTo>
                  <a:pt x="1523" y="109727"/>
                </a:lnTo>
                <a:lnTo>
                  <a:pt x="0" y="112775"/>
                </a:lnTo>
                <a:lnTo>
                  <a:pt x="0" y="114300"/>
                </a:lnTo>
                <a:lnTo>
                  <a:pt x="1523" y="117348"/>
                </a:lnTo>
                <a:lnTo>
                  <a:pt x="1523" y="118872"/>
                </a:lnTo>
                <a:lnTo>
                  <a:pt x="3047" y="120396"/>
                </a:lnTo>
                <a:lnTo>
                  <a:pt x="6095" y="121920"/>
                </a:lnTo>
                <a:lnTo>
                  <a:pt x="15240" y="121920"/>
                </a:lnTo>
                <a:lnTo>
                  <a:pt x="21335" y="120396"/>
                </a:lnTo>
                <a:lnTo>
                  <a:pt x="25907" y="115824"/>
                </a:lnTo>
                <a:lnTo>
                  <a:pt x="30479" y="112966"/>
                </a:lnTo>
                <a:lnTo>
                  <a:pt x="35051" y="108965"/>
                </a:lnTo>
                <a:lnTo>
                  <a:pt x="35729" y="108204"/>
                </a:lnTo>
                <a:lnTo>
                  <a:pt x="22859" y="108204"/>
                </a:lnTo>
                <a:lnTo>
                  <a:pt x="21335" y="106680"/>
                </a:lnTo>
                <a:lnTo>
                  <a:pt x="19812" y="106680"/>
                </a:lnTo>
                <a:lnTo>
                  <a:pt x="15240" y="105156"/>
                </a:lnTo>
                <a:lnTo>
                  <a:pt x="13715" y="103632"/>
                </a:lnTo>
                <a:close/>
              </a:path>
              <a:path w="109855" h="121920">
                <a:moveTo>
                  <a:pt x="50291" y="3048"/>
                </a:moveTo>
                <a:lnTo>
                  <a:pt x="22859" y="3048"/>
                </a:lnTo>
                <a:lnTo>
                  <a:pt x="24384" y="4572"/>
                </a:lnTo>
                <a:lnTo>
                  <a:pt x="24384" y="6096"/>
                </a:lnTo>
                <a:lnTo>
                  <a:pt x="25907" y="7620"/>
                </a:lnTo>
                <a:lnTo>
                  <a:pt x="28956" y="13715"/>
                </a:lnTo>
                <a:lnTo>
                  <a:pt x="28956" y="15239"/>
                </a:lnTo>
                <a:lnTo>
                  <a:pt x="30479" y="18287"/>
                </a:lnTo>
                <a:lnTo>
                  <a:pt x="47243" y="79248"/>
                </a:lnTo>
                <a:lnTo>
                  <a:pt x="38100" y="92963"/>
                </a:lnTo>
                <a:lnTo>
                  <a:pt x="35051" y="99060"/>
                </a:lnTo>
                <a:lnTo>
                  <a:pt x="28956" y="105156"/>
                </a:lnTo>
                <a:lnTo>
                  <a:pt x="25907" y="106680"/>
                </a:lnTo>
                <a:lnTo>
                  <a:pt x="24384" y="108204"/>
                </a:lnTo>
                <a:lnTo>
                  <a:pt x="35729" y="108204"/>
                </a:lnTo>
                <a:lnTo>
                  <a:pt x="39623" y="103822"/>
                </a:lnTo>
                <a:lnTo>
                  <a:pt x="44195" y="97536"/>
                </a:lnTo>
                <a:lnTo>
                  <a:pt x="66279" y="60960"/>
                </a:lnTo>
                <a:lnTo>
                  <a:pt x="57912" y="60960"/>
                </a:lnTo>
                <a:lnTo>
                  <a:pt x="47243" y="19812"/>
                </a:lnTo>
                <a:lnTo>
                  <a:pt x="45719" y="15239"/>
                </a:lnTo>
                <a:lnTo>
                  <a:pt x="45719" y="12192"/>
                </a:lnTo>
                <a:lnTo>
                  <a:pt x="47243" y="9144"/>
                </a:lnTo>
                <a:lnTo>
                  <a:pt x="47243" y="6096"/>
                </a:lnTo>
                <a:lnTo>
                  <a:pt x="50291" y="3048"/>
                </a:lnTo>
                <a:close/>
              </a:path>
              <a:path w="109855" h="121920">
                <a:moveTo>
                  <a:pt x="102107" y="4572"/>
                </a:moveTo>
                <a:lnTo>
                  <a:pt x="89915" y="4572"/>
                </a:lnTo>
                <a:lnTo>
                  <a:pt x="89915" y="7620"/>
                </a:lnTo>
                <a:lnTo>
                  <a:pt x="88391" y="10668"/>
                </a:lnTo>
                <a:lnTo>
                  <a:pt x="88391" y="13715"/>
                </a:lnTo>
                <a:lnTo>
                  <a:pt x="86868" y="15239"/>
                </a:lnTo>
                <a:lnTo>
                  <a:pt x="57912" y="60960"/>
                </a:lnTo>
                <a:lnTo>
                  <a:pt x="66279" y="60960"/>
                </a:lnTo>
                <a:lnTo>
                  <a:pt x="92963" y="16763"/>
                </a:lnTo>
                <a:lnTo>
                  <a:pt x="96012" y="12192"/>
                </a:lnTo>
                <a:lnTo>
                  <a:pt x="97535" y="9144"/>
                </a:lnTo>
                <a:lnTo>
                  <a:pt x="102107" y="4572"/>
                </a:lnTo>
                <a:close/>
              </a:path>
              <a:path w="109855" h="121920">
                <a:moveTo>
                  <a:pt x="105156" y="3048"/>
                </a:moveTo>
                <a:lnTo>
                  <a:pt x="86868" y="3048"/>
                </a:lnTo>
                <a:lnTo>
                  <a:pt x="88391" y="4572"/>
                </a:lnTo>
                <a:lnTo>
                  <a:pt x="103631" y="4572"/>
                </a:lnTo>
                <a:lnTo>
                  <a:pt x="105156" y="3048"/>
                </a:lnTo>
                <a:close/>
              </a:path>
              <a:path w="109855" h="121920">
                <a:moveTo>
                  <a:pt x="57912" y="0"/>
                </a:moveTo>
                <a:lnTo>
                  <a:pt x="19812" y="0"/>
                </a:lnTo>
                <a:lnTo>
                  <a:pt x="18287" y="3048"/>
                </a:lnTo>
                <a:lnTo>
                  <a:pt x="56387" y="3048"/>
                </a:lnTo>
                <a:lnTo>
                  <a:pt x="57912" y="0"/>
                </a:lnTo>
                <a:close/>
              </a:path>
              <a:path w="109855" h="121920">
                <a:moveTo>
                  <a:pt x="109728" y="0"/>
                </a:moveTo>
                <a:lnTo>
                  <a:pt x="82295" y="0"/>
                </a:lnTo>
                <a:lnTo>
                  <a:pt x="82295" y="3048"/>
                </a:lnTo>
                <a:lnTo>
                  <a:pt x="108203" y="3048"/>
                </a:lnTo>
                <a:lnTo>
                  <a:pt x="10972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/>
          <p:nvPr/>
        </p:nvSpPr>
        <p:spPr>
          <a:xfrm>
            <a:off x="2154935" y="4148328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3" name="object 113"/>
          <p:cNvSpPr/>
          <p:nvPr/>
        </p:nvSpPr>
        <p:spPr>
          <a:xfrm>
            <a:off x="2154935" y="4181855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4" name="object 114"/>
          <p:cNvSpPr/>
          <p:nvPr/>
        </p:nvSpPr>
        <p:spPr>
          <a:xfrm>
            <a:off x="1911095" y="4169664"/>
            <a:ext cx="9525" cy="43180"/>
          </a:xfrm>
          <a:custGeom>
            <a:avLst/>
            <a:gdLst/>
            <a:ahLst/>
            <a:cxnLst/>
            <a:rect l="l" t="t" r="r" b="b"/>
            <a:pathLst>
              <a:path w="9525" h="43179">
                <a:moveTo>
                  <a:pt x="9143" y="0"/>
                </a:moveTo>
                <a:lnTo>
                  <a:pt x="0" y="0"/>
                </a:lnTo>
                <a:lnTo>
                  <a:pt x="0" y="42672"/>
                </a:lnTo>
                <a:lnTo>
                  <a:pt x="9143" y="42672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5" name="object 115"/>
          <p:cNvSpPr/>
          <p:nvPr/>
        </p:nvSpPr>
        <p:spPr>
          <a:xfrm>
            <a:off x="1868423" y="4165091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6" name="object 116"/>
          <p:cNvSpPr/>
          <p:nvPr/>
        </p:nvSpPr>
        <p:spPr>
          <a:xfrm>
            <a:off x="1911095" y="4117847"/>
            <a:ext cx="9525" cy="43180"/>
          </a:xfrm>
          <a:custGeom>
            <a:avLst/>
            <a:gdLst/>
            <a:ahLst/>
            <a:cxnLst/>
            <a:rect l="l" t="t" r="r" b="b"/>
            <a:pathLst>
              <a:path w="9525" h="43179">
                <a:moveTo>
                  <a:pt x="9143" y="0"/>
                </a:moveTo>
                <a:lnTo>
                  <a:pt x="0" y="0"/>
                </a:lnTo>
                <a:lnTo>
                  <a:pt x="0" y="42672"/>
                </a:lnTo>
                <a:lnTo>
                  <a:pt x="9143" y="42672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7" name="object 117"/>
          <p:cNvSpPr/>
          <p:nvPr/>
        </p:nvSpPr>
        <p:spPr>
          <a:xfrm>
            <a:off x="1801367" y="4078223"/>
            <a:ext cx="22860" cy="52069"/>
          </a:xfrm>
          <a:custGeom>
            <a:avLst/>
            <a:gdLst/>
            <a:ahLst/>
            <a:cxnLst/>
            <a:rect l="l" t="t" r="r" b="b"/>
            <a:pathLst>
              <a:path w="22860" h="52070">
                <a:moveTo>
                  <a:pt x="19812" y="0"/>
                </a:moveTo>
                <a:lnTo>
                  <a:pt x="12192" y="0"/>
                </a:lnTo>
                <a:lnTo>
                  <a:pt x="6095" y="6096"/>
                </a:lnTo>
                <a:lnTo>
                  <a:pt x="4571" y="9143"/>
                </a:lnTo>
                <a:lnTo>
                  <a:pt x="4571" y="12191"/>
                </a:lnTo>
                <a:lnTo>
                  <a:pt x="3048" y="18287"/>
                </a:lnTo>
                <a:lnTo>
                  <a:pt x="3048" y="25908"/>
                </a:lnTo>
                <a:lnTo>
                  <a:pt x="0" y="51815"/>
                </a:lnTo>
                <a:lnTo>
                  <a:pt x="3048" y="51815"/>
                </a:lnTo>
                <a:lnTo>
                  <a:pt x="16763" y="25908"/>
                </a:lnTo>
                <a:lnTo>
                  <a:pt x="19812" y="18287"/>
                </a:lnTo>
                <a:lnTo>
                  <a:pt x="21336" y="12191"/>
                </a:lnTo>
                <a:lnTo>
                  <a:pt x="22859" y="9143"/>
                </a:lnTo>
                <a:lnTo>
                  <a:pt x="22859" y="3048"/>
                </a:lnTo>
                <a:lnTo>
                  <a:pt x="198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8" name="object 118"/>
          <p:cNvSpPr/>
          <p:nvPr/>
        </p:nvSpPr>
        <p:spPr>
          <a:xfrm>
            <a:off x="1499616" y="4169664"/>
            <a:ext cx="9525" cy="43180"/>
          </a:xfrm>
          <a:custGeom>
            <a:avLst/>
            <a:gdLst/>
            <a:ahLst/>
            <a:cxnLst/>
            <a:rect l="l" t="t" r="r" b="b"/>
            <a:pathLst>
              <a:path w="9525" h="43179">
                <a:moveTo>
                  <a:pt x="9143" y="0"/>
                </a:moveTo>
                <a:lnTo>
                  <a:pt x="0" y="0"/>
                </a:lnTo>
                <a:lnTo>
                  <a:pt x="0" y="42672"/>
                </a:lnTo>
                <a:lnTo>
                  <a:pt x="9143" y="42672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9" name="object 119"/>
          <p:cNvSpPr/>
          <p:nvPr/>
        </p:nvSpPr>
        <p:spPr>
          <a:xfrm>
            <a:off x="1456944" y="4165091"/>
            <a:ext cx="94615" cy="0"/>
          </a:xfrm>
          <a:custGeom>
            <a:avLst/>
            <a:gdLst/>
            <a:ahLst/>
            <a:cxnLst/>
            <a:rect l="l" t="t" r="r" b="b"/>
            <a:pathLst>
              <a:path w="94615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0" name="object 120"/>
          <p:cNvSpPr/>
          <p:nvPr/>
        </p:nvSpPr>
        <p:spPr>
          <a:xfrm>
            <a:off x="1499616" y="4117847"/>
            <a:ext cx="9525" cy="43180"/>
          </a:xfrm>
          <a:custGeom>
            <a:avLst/>
            <a:gdLst/>
            <a:ahLst/>
            <a:cxnLst/>
            <a:rect l="l" t="t" r="r" b="b"/>
            <a:pathLst>
              <a:path w="9525" h="43179">
                <a:moveTo>
                  <a:pt x="9143" y="0"/>
                </a:moveTo>
                <a:lnTo>
                  <a:pt x="0" y="0"/>
                </a:lnTo>
                <a:lnTo>
                  <a:pt x="0" y="42672"/>
                </a:lnTo>
                <a:lnTo>
                  <a:pt x="9143" y="42672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1" name="object 121"/>
          <p:cNvSpPr/>
          <p:nvPr/>
        </p:nvSpPr>
        <p:spPr>
          <a:xfrm>
            <a:off x="1389888" y="4078223"/>
            <a:ext cx="22860" cy="52069"/>
          </a:xfrm>
          <a:custGeom>
            <a:avLst/>
            <a:gdLst/>
            <a:ahLst/>
            <a:cxnLst/>
            <a:rect l="l" t="t" r="r" b="b"/>
            <a:pathLst>
              <a:path w="22859" h="52070">
                <a:moveTo>
                  <a:pt x="19812" y="0"/>
                </a:moveTo>
                <a:lnTo>
                  <a:pt x="12192" y="0"/>
                </a:lnTo>
                <a:lnTo>
                  <a:pt x="6096" y="6096"/>
                </a:lnTo>
                <a:lnTo>
                  <a:pt x="4571" y="9143"/>
                </a:lnTo>
                <a:lnTo>
                  <a:pt x="4571" y="12191"/>
                </a:lnTo>
                <a:lnTo>
                  <a:pt x="3048" y="18287"/>
                </a:lnTo>
                <a:lnTo>
                  <a:pt x="3048" y="25908"/>
                </a:lnTo>
                <a:lnTo>
                  <a:pt x="0" y="51815"/>
                </a:lnTo>
                <a:lnTo>
                  <a:pt x="3048" y="51815"/>
                </a:lnTo>
                <a:lnTo>
                  <a:pt x="16764" y="25908"/>
                </a:lnTo>
                <a:lnTo>
                  <a:pt x="19812" y="18287"/>
                </a:lnTo>
                <a:lnTo>
                  <a:pt x="21336" y="12191"/>
                </a:lnTo>
                <a:lnTo>
                  <a:pt x="22859" y="9143"/>
                </a:lnTo>
                <a:lnTo>
                  <a:pt x="22859" y="3048"/>
                </a:lnTo>
                <a:lnTo>
                  <a:pt x="198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2" name="object 122"/>
          <p:cNvSpPr/>
          <p:nvPr/>
        </p:nvSpPr>
        <p:spPr>
          <a:xfrm>
            <a:off x="1365503" y="4078223"/>
            <a:ext cx="24765" cy="52069"/>
          </a:xfrm>
          <a:custGeom>
            <a:avLst/>
            <a:gdLst/>
            <a:ahLst/>
            <a:cxnLst/>
            <a:rect l="l" t="t" r="r" b="b"/>
            <a:pathLst>
              <a:path w="24765" h="52070">
                <a:moveTo>
                  <a:pt x="21336" y="0"/>
                </a:moveTo>
                <a:lnTo>
                  <a:pt x="13715" y="0"/>
                </a:lnTo>
                <a:lnTo>
                  <a:pt x="10668" y="1524"/>
                </a:lnTo>
                <a:lnTo>
                  <a:pt x="9143" y="4572"/>
                </a:lnTo>
                <a:lnTo>
                  <a:pt x="7620" y="6096"/>
                </a:lnTo>
                <a:lnTo>
                  <a:pt x="4571" y="12191"/>
                </a:lnTo>
                <a:lnTo>
                  <a:pt x="4571" y="18287"/>
                </a:lnTo>
                <a:lnTo>
                  <a:pt x="3048" y="25908"/>
                </a:lnTo>
                <a:lnTo>
                  <a:pt x="0" y="51815"/>
                </a:lnTo>
                <a:lnTo>
                  <a:pt x="4571" y="51815"/>
                </a:lnTo>
                <a:lnTo>
                  <a:pt x="18287" y="25908"/>
                </a:lnTo>
                <a:lnTo>
                  <a:pt x="19812" y="18287"/>
                </a:lnTo>
                <a:lnTo>
                  <a:pt x="22859" y="12191"/>
                </a:lnTo>
                <a:lnTo>
                  <a:pt x="22859" y="9143"/>
                </a:lnTo>
                <a:lnTo>
                  <a:pt x="24384" y="7620"/>
                </a:lnTo>
                <a:lnTo>
                  <a:pt x="24384" y="3048"/>
                </a:lnTo>
                <a:lnTo>
                  <a:pt x="213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3" name="object 123"/>
          <p:cNvSpPr/>
          <p:nvPr/>
        </p:nvSpPr>
        <p:spPr>
          <a:xfrm>
            <a:off x="1595627" y="4087367"/>
            <a:ext cx="80772" cy="124968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4" name="object 124"/>
          <p:cNvSpPr/>
          <p:nvPr/>
        </p:nvSpPr>
        <p:spPr>
          <a:xfrm>
            <a:off x="2414016" y="4101084"/>
            <a:ext cx="284988" cy="114300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5" name="object 125"/>
          <p:cNvSpPr/>
          <p:nvPr/>
        </p:nvSpPr>
        <p:spPr>
          <a:xfrm>
            <a:off x="3383279" y="4197096"/>
            <a:ext cx="24765" cy="43180"/>
          </a:xfrm>
          <a:custGeom>
            <a:avLst/>
            <a:gdLst/>
            <a:ahLst/>
            <a:cxnLst/>
            <a:rect l="l" t="t" r="r" b="b"/>
            <a:pathLst>
              <a:path w="24764" h="43179">
                <a:moveTo>
                  <a:pt x="24384" y="15239"/>
                </a:moveTo>
                <a:lnTo>
                  <a:pt x="15240" y="15239"/>
                </a:lnTo>
                <a:lnTo>
                  <a:pt x="16764" y="16763"/>
                </a:lnTo>
                <a:lnTo>
                  <a:pt x="16764" y="22859"/>
                </a:lnTo>
                <a:lnTo>
                  <a:pt x="15240" y="25907"/>
                </a:lnTo>
                <a:lnTo>
                  <a:pt x="13716" y="30479"/>
                </a:lnTo>
                <a:lnTo>
                  <a:pt x="10668" y="33527"/>
                </a:lnTo>
                <a:lnTo>
                  <a:pt x="6096" y="36575"/>
                </a:lnTo>
                <a:lnTo>
                  <a:pt x="0" y="39624"/>
                </a:lnTo>
                <a:lnTo>
                  <a:pt x="0" y="42671"/>
                </a:lnTo>
                <a:lnTo>
                  <a:pt x="9144" y="39624"/>
                </a:lnTo>
                <a:lnTo>
                  <a:pt x="15240" y="36575"/>
                </a:lnTo>
                <a:lnTo>
                  <a:pt x="18287" y="30479"/>
                </a:lnTo>
                <a:lnTo>
                  <a:pt x="21336" y="25907"/>
                </a:lnTo>
                <a:lnTo>
                  <a:pt x="24384" y="22859"/>
                </a:lnTo>
                <a:lnTo>
                  <a:pt x="24384" y="15239"/>
                </a:lnTo>
                <a:close/>
              </a:path>
              <a:path w="24764" h="43179">
                <a:moveTo>
                  <a:pt x="16764" y="0"/>
                </a:moveTo>
                <a:lnTo>
                  <a:pt x="6096" y="0"/>
                </a:lnTo>
                <a:lnTo>
                  <a:pt x="3048" y="1524"/>
                </a:lnTo>
                <a:lnTo>
                  <a:pt x="1524" y="3048"/>
                </a:lnTo>
                <a:lnTo>
                  <a:pt x="0" y="6095"/>
                </a:lnTo>
                <a:lnTo>
                  <a:pt x="0" y="12191"/>
                </a:lnTo>
                <a:lnTo>
                  <a:pt x="6096" y="18287"/>
                </a:lnTo>
                <a:lnTo>
                  <a:pt x="12192" y="18287"/>
                </a:lnTo>
                <a:lnTo>
                  <a:pt x="12192" y="16763"/>
                </a:lnTo>
                <a:lnTo>
                  <a:pt x="15240" y="16763"/>
                </a:lnTo>
                <a:lnTo>
                  <a:pt x="15240" y="15239"/>
                </a:lnTo>
                <a:lnTo>
                  <a:pt x="24384" y="15239"/>
                </a:lnTo>
                <a:lnTo>
                  <a:pt x="24384" y="10667"/>
                </a:lnTo>
                <a:lnTo>
                  <a:pt x="22860" y="7619"/>
                </a:lnTo>
                <a:lnTo>
                  <a:pt x="19812" y="3048"/>
                </a:lnTo>
                <a:lnTo>
                  <a:pt x="1676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6" name="object 126"/>
          <p:cNvSpPr/>
          <p:nvPr/>
        </p:nvSpPr>
        <p:spPr>
          <a:xfrm>
            <a:off x="3462528" y="4101084"/>
            <a:ext cx="227075" cy="114300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7" name="object 127"/>
          <p:cNvSpPr/>
          <p:nvPr/>
        </p:nvSpPr>
        <p:spPr>
          <a:xfrm>
            <a:off x="3275076" y="4087367"/>
            <a:ext cx="79248" cy="128016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8" name="object 128"/>
          <p:cNvSpPr/>
          <p:nvPr/>
        </p:nvSpPr>
        <p:spPr>
          <a:xfrm>
            <a:off x="3028188" y="4084320"/>
            <a:ext cx="50800" cy="167640"/>
          </a:xfrm>
          <a:custGeom>
            <a:avLst/>
            <a:gdLst/>
            <a:ahLst/>
            <a:cxnLst/>
            <a:rect l="l" t="t" r="r" b="b"/>
            <a:pathLst>
              <a:path w="50800" h="167639">
                <a:moveTo>
                  <a:pt x="0" y="0"/>
                </a:moveTo>
                <a:lnTo>
                  <a:pt x="0" y="3047"/>
                </a:lnTo>
                <a:lnTo>
                  <a:pt x="4572" y="7619"/>
                </a:lnTo>
                <a:lnTo>
                  <a:pt x="10685" y="12215"/>
                </a:lnTo>
                <a:lnTo>
                  <a:pt x="15239" y="18287"/>
                </a:lnTo>
                <a:lnTo>
                  <a:pt x="30075" y="59864"/>
                </a:lnTo>
                <a:lnTo>
                  <a:pt x="32004" y="86867"/>
                </a:lnTo>
                <a:lnTo>
                  <a:pt x="31718" y="95107"/>
                </a:lnTo>
                <a:lnTo>
                  <a:pt x="30861" y="103631"/>
                </a:lnTo>
                <a:lnTo>
                  <a:pt x="29432" y="112156"/>
                </a:lnTo>
                <a:lnTo>
                  <a:pt x="27431" y="120395"/>
                </a:lnTo>
                <a:lnTo>
                  <a:pt x="26003" y="128754"/>
                </a:lnTo>
                <a:lnTo>
                  <a:pt x="6095" y="160019"/>
                </a:lnTo>
                <a:lnTo>
                  <a:pt x="0" y="164591"/>
                </a:lnTo>
                <a:lnTo>
                  <a:pt x="0" y="167639"/>
                </a:lnTo>
                <a:lnTo>
                  <a:pt x="10620" y="161567"/>
                </a:lnTo>
                <a:lnTo>
                  <a:pt x="41933" y="123039"/>
                </a:lnTo>
                <a:lnTo>
                  <a:pt x="50292" y="83819"/>
                </a:lnTo>
                <a:lnTo>
                  <a:pt x="49744" y="74009"/>
                </a:lnTo>
                <a:lnTo>
                  <a:pt x="33908" y="30098"/>
                </a:lnTo>
                <a:lnTo>
                  <a:pt x="6572" y="369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9" name="object 129"/>
          <p:cNvSpPr/>
          <p:nvPr/>
        </p:nvSpPr>
        <p:spPr>
          <a:xfrm>
            <a:off x="2938357" y="4087367"/>
            <a:ext cx="78105" cy="128270"/>
          </a:xfrm>
          <a:custGeom>
            <a:avLst/>
            <a:gdLst/>
            <a:ahLst/>
            <a:cxnLst/>
            <a:rect l="l" t="t" r="r" b="b"/>
            <a:pathLst>
              <a:path w="78105" h="128270">
                <a:moveTo>
                  <a:pt x="39538" y="0"/>
                </a:moveTo>
                <a:lnTo>
                  <a:pt x="33442" y="0"/>
                </a:lnTo>
                <a:lnTo>
                  <a:pt x="27346" y="3048"/>
                </a:lnTo>
                <a:lnTo>
                  <a:pt x="2485" y="37004"/>
                </a:lnTo>
                <a:lnTo>
                  <a:pt x="0" y="67056"/>
                </a:lnTo>
                <a:lnTo>
                  <a:pt x="271" y="76676"/>
                </a:lnTo>
                <a:lnTo>
                  <a:pt x="15082" y="115800"/>
                </a:lnTo>
                <a:lnTo>
                  <a:pt x="38014" y="128016"/>
                </a:lnTo>
                <a:lnTo>
                  <a:pt x="44110" y="128016"/>
                </a:lnTo>
                <a:lnTo>
                  <a:pt x="50206" y="124968"/>
                </a:lnTo>
                <a:lnTo>
                  <a:pt x="54270" y="121920"/>
                </a:lnTo>
                <a:lnTo>
                  <a:pt x="31918" y="121920"/>
                </a:lnTo>
                <a:lnTo>
                  <a:pt x="25822" y="117348"/>
                </a:lnTo>
                <a:lnTo>
                  <a:pt x="24298" y="108204"/>
                </a:lnTo>
                <a:lnTo>
                  <a:pt x="21178" y="99631"/>
                </a:lnTo>
                <a:lnTo>
                  <a:pt x="18773" y="89916"/>
                </a:lnTo>
                <a:lnTo>
                  <a:pt x="17225" y="79057"/>
                </a:lnTo>
                <a:lnTo>
                  <a:pt x="16678" y="67056"/>
                </a:lnTo>
                <a:lnTo>
                  <a:pt x="16939" y="59078"/>
                </a:lnTo>
                <a:lnTo>
                  <a:pt x="25083" y="16859"/>
                </a:lnTo>
                <a:lnTo>
                  <a:pt x="34966" y="6096"/>
                </a:lnTo>
                <a:lnTo>
                  <a:pt x="55417" y="6096"/>
                </a:lnTo>
                <a:lnTo>
                  <a:pt x="51920" y="3619"/>
                </a:lnTo>
                <a:lnTo>
                  <a:pt x="45514" y="881"/>
                </a:lnTo>
                <a:lnTo>
                  <a:pt x="39538" y="0"/>
                </a:lnTo>
                <a:close/>
              </a:path>
              <a:path w="78105" h="128270">
                <a:moveTo>
                  <a:pt x="55417" y="6096"/>
                </a:moveTo>
                <a:lnTo>
                  <a:pt x="42586" y="6096"/>
                </a:lnTo>
                <a:lnTo>
                  <a:pt x="45634" y="7620"/>
                </a:lnTo>
                <a:lnTo>
                  <a:pt x="50206" y="12192"/>
                </a:lnTo>
                <a:lnTo>
                  <a:pt x="60653" y="51244"/>
                </a:lnTo>
                <a:lnTo>
                  <a:pt x="60772" y="64008"/>
                </a:lnTo>
                <a:lnTo>
                  <a:pt x="60588" y="72342"/>
                </a:lnTo>
                <a:lnTo>
                  <a:pt x="51730" y="114300"/>
                </a:lnTo>
                <a:lnTo>
                  <a:pt x="42586" y="121920"/>
                </a:lnTo>
                <a:lnTo>
                  <a:pt x="54270" y="121920"/>
                </a:lnTo>
                <a:lnTo>
                  <a:pt x="56302" y="120396"/>
                </a:lnTo>
                <a:lnTo>
                  <a:pt x="61469" y="116633"/>
                </a:lnTo>
                <a:lnTo>
                  <a:pt x="65636" y="112014"/>
                </a:lnTo>
                <a:lnTo>
                  <a:pt x="77328" y="73771"/>
                </a:lnTo>
                <a:lnTo>
                  <a:pt x="77638" y="64008"/>
                </a:lnTo>
                <a:lnTo>
                  <a:pt x="76791" y="48815"/>
                </a:lnTo>
                <a:lnTo>
                  <a:pt x="74399" y="35623"/>
                </a:lnTo>
                <a:lnTo>
                  <a:pt x="70565" y="24360"/>
                </a:lnTo>
                <a:lnTo>
                  <a:pt x="65446" y="15240"/>
                </a:lnTo>
                <a:lnTo>
                  <a:pt x="58611" y="8358"/>
                </a:lnTo>
                <a:lnTo>
                  <a:pt x="55417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0" name="object 130"/>
          <p:cNvSpPr/>
          <p:nvPr/>
        </p:nvSpPr>
        <p:spPr>
          <a:xfrm>
            <a:off x="2874264" y="4084320"/>
            <a:ext cx="50800" cy="167640"/>
          </a:xfrm>
          <a:custGeom>
            <a:avLst/>
            <a:gdLst/>
            <a:ahLst/>
            <a:cxnLst/>
            <a:rect l="l" t="t" r="r" b="b"/>
            <a:pathLst>
              <a:path w="50800" h="167639">
                <a:moveTo>
                  <a:pt x="50292" y="0"/>
                </a:moveTo>
                <a:lnTo>
                  <a:pt x="15240" y="33527"/>
                </a:lnTo>
                <a:lnTo>
                  <a:pt x="881" y="70175"/>
                </a:lnTo>
                <a:lnTo>
                  <a:pt x="0" y="83819"/>
                </a:lnTo>
                <a:lnTo>
                  <a:pt x="547" y="93178"/>
                </a:lnTo>
                <a:lnTo>
                  <a:pt x="16383" y="137540"/>
                </a:lnTo>
                <a:lnTo>
                  <a:pt x="50292" y="167639"/>
                </a:lnTo>
                <a:lnTo>
                  <a:pt x="50292" y="164591"/>
                </a:lnTo>
                <a:lnTo>
                  <a:pt x="44196" y="160019"/>
                </a:lnTo>
                <a:lnTo>
                  <a:pt x="39624" y="155447"/>
                </a:lnTo>
                <a:lnTo>
                  <a:pt x="36575" y="150875"/>
                </a:lnTo>
                <a:lnTo>
                  <a:pt x="32004" y="146303"/>
                </a:lnTo>
                <a:lnTo>
                  <a:pt x="28956" y="141731"/>
                </a:lnTo>
                <a:lnTo>
                  <a:pt x="24384" y="132587"/>
                </a:lnTo>
                <a:lnTo>
                  <a:pt x="22860" y="124967"/>
                </a:lnTo>
                <a:lnTo>
                  <a:pt x="19812" y="115824"/>
                </a:lnTo>
                <a:lnTo>
                  <a:pt x="19573" y="108442"/>
                </a:lnTo>
                <a:lnTo>
                  <a:pt x="19050" y="100202"/>
                </a:lnTo>
                <a:lnTo>
                  <a:pt x="18526" y="91392"/>
                </a:lnTo>
                <a:lnTo>
                  <a:pt x="21336" y="47243"/>
                </a:lnTo>
                <a:lnTo>
                  <a:pt x="40576" y="11049"/>
                </a:lnTo>
                <a:lnTo>
                  <a:pt x="50292" y="3047"/>
                </a:lnTo>
                <a:lnTo>
                  <a:pt x="5029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1" name="object 131"/>
          <p:cNvSpPr/>
          <p:nvPr/>
        </p:nvSpPr>
        <p:spPr>
          <a:xfrm>
            <a:off x="3130295" y="4148328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2" name="object 132"/>
          <p:cNvSpPr/>
          <p:nvPr/>
        </p:nvSpPr>
        <p:spPr>
          <a:xfrm>
            <a:off x="3130295" y="4181855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3" name="object 133"/>
          <p:cNvSpPr/>
          <p:nvPr/>
        </p:nvSpPr>
        <p:spPr>
          <a:xfrm>
            <a:off x="2776727" y="4130040"/>
            <a:ext cx="109855" cy="121920"/>
          </a:xfrm>
          <a:custGeom>
            <a:avLst/>
            <a:gdLst/>
            <a:ahLst/>
            <a:cxnLst/>
            <a:rect l="l" t="t" r="r" b="b"/>
            <a:pathLst>
              <a:path w="109855" h="121920">
                <a:moveTo>
                  <a:pt x="13716" y="103632"/>
                </a:moveTo>
                <a:lnTo>
                  <a:pt x="7620" y="103632"/>
                </a:lnTo>
                <a:lnTo>
                  <a:pt x="6096" y="105156"/>
                </a:lnTo>
                <a:lnTo>
                  <a:pt x="3048" y="106680"/>
                </a:lnTo>
                <a:lnTo>
                  <a:pt x="3048" y="108204"/>
                </a:lnTo>
                <a:lnTo>
                  <a:pt x="1524" y="109727"/>
                </a:lnTo>
                <a:lnTo>
                  <a:pt x="1524" y="112775"/>
                </a:lnTo>
                <a:lnTo>
                  <a:pt x="0" y="114300"/>
                </a:lnTo>
                <a:lnTo>
                  <a:pt x="1524" y="117348"/>
                </a:lnTo>
                <a:lnTo>
                  <a:pt x="3048" y="118872"/>
                </a:lnTo>
                <a:lnTo>
                  <a:pt x="3048" y="120396"/>
                </a:lnTo>
                <a:lnTo>
                  <a:pt x="6096" y="121920"/>
                </a:lnTo>
                <a:lnTo>
                  <a:pt x="15240" y="121920"/>
                </a:lnTo>
                <a:lnTo>
                  <a:pt x="21336" y="120396"/>
                </a:lnTo>
                <a:lnTo>
                  <a:pt x="25908" y="115824"/>
                </a:lnTo>
                <a:lnTo>
                  <a:pt x="31122" y="112966"/>
                </a:lnTo>
                <a:lnTo>
                  <a:pt x="35623" y="108965"/>
                </a:lnTo>
                <a:lnTo>
                  <a:pt x="36247" y="108204"/>
                </a:lnTo>
                <a:lnTo>
                  <a:pt x="22860" y="108204"/>
                </a:lnTo>
                <a:lnTo>
                  <a:pt x="21336" y="106680"/>
                </a:lnTo>
                <a:lnTo>
                  <a:pt x="19812" y="106680"/>
                </a:lnTo>
                <a:lnTo>
                  <a:pt x="13716" y="103632"/>
                </a:lnTo>
                <a:close/>
              </a:path>
              <a:path w="109855" h="121920">
                <a:moveTo>
                  <a:pt x="50292" y="3048"/>
                </a:moveTo>
                <a:lnTo>
                  <a:pt x="22860" y="3048"/>
                </a:lnTo>
                <a:lnTo>
                  <a:pt x="25908" y="6096"/>
                </a:lnTo>
                <a:lnTo>
                  <a:pt x="25908" y="7620"/>
                </a:lnTo>
                <a:lnTo>
                  <a:pt x="28956" y="13715"/>
                </a:lnTo>
                <a:lnTo>
                  <a:pt x="30480" y="15239"/>
                </a:lnTo>
                <a:lnTo>
                  <a:pt x="30480" y="18287"/>
                </a:lnTo>
                <a:lnTo>
                  <a:pt x="48768" y="79248"/>
                </a:lnTo>
                <a:lnTo>
                  <a:pt x="38100" y="92963"/>
                </a:lnTo>
                <a:lnTo>
                  <a:pt x="35052" y="99060"/>
                </a:lnTo>
                <a:lnTo>
                  <a:pt x="25908" y="108204"/>
                </a:lnTo>
                <a:lnTo>
                  <a:pt x="36247" y="108204"/>
                </a:lnTo>
                <a:lnTo>
                  <a:pt x="39838" y="103822"/>
                </a:lnTo>
                <a:lnTo>
                  <a:pt x="44196" y="97536"/>
                </a:lnTo>
                <a:lnTo>
                  <a:pt x="66969" y="60960"/>
                </a:lnTo>
                <a:lnTo>
                  <a:pt x="57912" y="60960"/>
                </a:lnTo>
                <a:lnTo>
                  <a:pt x="47244" y="19812"/>
                </a:lnTo>
                <a:lnTo>
                  <a:pt x="47244" y="15239"/>
                </a:lnTo>
                <a:lnTo>
                  <a:pt x="45720" y="12192"/>
                </a:lnTo>
                <a:lnTo>
                  <a:pt x="47244" y="9144"/>
                </a:lnTo>
                <a:lnTo>
                  <a:pt x="47244" y="7620"/>
                </a:lnTo>
                <a:lnTo>
                  <a:pt x="48768" y="6096"/>
                </a:lnTo>
                <a:lnTo>
                  <a:pt x="48768" y="4572"/>
                </a:lnTo>
                <a:lnTo>
                  <a:pt x="50292" y="3048"/>
                </a:lnTo>
                <a:close/>
              </a:path>
              <a:path w="109855" h="121920">
                <a:moveTo>
                  <a:pt x="102108" y="4572"/>
                </a:moveTo>
                <a:lnTo>
                  <a:pt x="89916" y="4572"/>
                </a:lnTo>
                <a:lnTo>
                  <a:pt x="89916" y="10668"/>
                </a:lnTo>
                <a:lnTo>
                  <a:pt x="88392" y="13715"/>
                </a:lnTo>
                <a:lnTo>
                  <a:pt x="86868" y="15239"/>
                </a:lnTo>
                <a:lnTo>
                  <a:pt x="57912" y="60960"/>
                </a:lnTo>
                <a:lnTo>
                  <a:pt x="66969" y="60960"/>
                </a:lnTo>
                <a:lnTo>
                  <a:pt x="94488" y="16763"/>
                </a:lnTo>
                <a:lnTo>
                  <a:pt x="96012" y="12192"/>
                </a:lnTo>
                <a:lnTo>
                  <a:pt x="97536" y="9144"/>
                </a:lnTo>
                <a:lnTo>
                  <a:pt x="99060" y="9144"/>
                </a:lnTo>
                <a:lnTo>
                  <a:pt x="100584" y="6096"/>
                </a:lnTo>
                <a:lnTo>
                  <a:pt x="102108" y="4572"/>
                </a:lnTo>
                <a:close/>
              </a:path>
              <a:path w="109855" h="121920">
                <a:moveTo>
                  <a:pt x="105156" y="3048"/>
                </a:moveTo>
                <a:lnTo>
                  <a:pt x="88392" y="3048"/>
                </a:lnTo>
                <a:lnTo>
                  <a:pt x="88392" y="4572"/>
                </a:lnTo>
                <a:lnTo>
                  <a:pt x="103632" y="4572"/>
                </a:lnTo>
                <a:lnTo>
                  <a:pt x="105156" y="3048"/>
                </a:lnTo>
                <a:close/>
              </a:path>
              <a:path w="109855" h="121920">
                <a:moveTo>
                  <a:pt x="57912" y="0"/>
                </a:moveTo>
                <a:lnTo>
                  <a:pt x="19812" y="0"/>
                </a:lnTo>
                <a:lnTo>
                  <a:pt x="19812" y="3048"/>
                </a:lnTo>
                <a:lnTo>
                  <a:pt x="57912" y="3048"/>
                </a:lnTo>
                <a:lnTo>
                  <a:pt x="57912" y="0"/>
                </a:lnTo>
                <a:close/>
              </a:path>
              <a:path w="109855" h="121920">
                <a:moveTo>
                  <a:pt x="109728" y="0"/>
                </a:moveTo>
                <a:lnTo>
                  <a:pt x="82296" y="0"/>
                </a:lnTo>
                <a:lnTo>
                  <a:pt x="82296" y="3048"/>
                </a:lnTo>
                <a:lnTo>
                  <a:pt x="109728" y="3048"/>
                </a:lnTo>
                <a:lnTo>
                  <a:pt x="10972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4" name="object 134"/>
          <p:cNvSpPr/>
          <p:nvPr/>
        </p:nvSpPr>
        <p:spPr>
          <a:xfrm>
            <a:off x="4300728" y="4087367"/>
            <a:ext cx="48895" cy="125095"/>
          </a:xfrm>
          <a:custGeom>
            <a:avLst/>
            <a:gdLst/>
            <a:ahLst/>
            <a:cxnLst/>
            <a:rect l="l" t="t" r="r" b="b"/>
            <a:pathLst>
              <a:path w="48895" h="125095">
                <a:moveTo>
                  <a:pt x="48768" y="121920"/>
                </a:moveTo>
                <a:lnTo>
                  <a:pt x="3048" y="121920"/>
                </a:lnTo>
                <a:lnTo>
                  <a:pt x="3048" y="124968"/>
                </a:lnTo>
                <a:lnTo>
                  <a:pt x="48768" y="124968"/>
                </a:lnTo>
                <a:lnTo>
                  <a:pt x="48768" y="121920"/>
                </a:lnTo>
                <a:close/>
              </a:path>
              <a:path w="48895" h="125095">
                <a:moveTo>
                  <a:pt x="33527" y="15240"/>
                </a:moveTo>
                <a:lnTo>
                  <a:pt x="13716" y="15240"/>
                </a:lnTo>
                <a:lnTo>
                  <a:pt x="13716" y="16764"/>
                </a:lnTo>
                <a:lnTo>
                  <a:pt x="15239" y="18287"/>
                </a:lnTo>
                <a:lnTo>
                  <a:pt x="16763" y="18287"/>
                </a:lnTo>
                <a:lnTo>
                  <a:pt x="16763" y="22860"/>
                </a:lnTo>
                <a:lnTo>
                  <a:pt x="18287" y="28956"/>
                </a:lnTo>
                <a:lnTo>
                  <a:pt x="18287" y="109728"/>
                </a:lnTo>
                <a:lnTo>
                  <a:pt x="16763" y="114300"/>
                </a:lnTo>
                <a:lnTo>
                  <a:pt x="16763" y="115824"/>
                </a:lnTo>
                <a:lnTo>
                  <a:pt x="15239" y="118872"/>
                </a:lnTo>
                <a:lnTo>
                  <a:pt x="12192" y="121920"/>
                </a:lnTo>
                <a:lnTo>
                  <a:pt x="38100" y="121920"/>
                </a:lnTo>
                <a:lnTo>
                  <a:pt x="36575" y="120396"/>
                </a:lnTo>
                <a:lnTo>
                  <a:pt x="36575" y="118872"/>
                </a:lnTo>
                <a:lnTo>
                  <a:pt x="35051" y="117348"/>
                </a:lnTo>
                <a:lnTo>
                  <a:pt x="35051" y="115824"/>
                </a:lnTo>
                <a:lnTo>
                  <a:pt x="33527" y="114300"/>
                </a:lnTo>
                <a:lnTo>
                  <a:pt x="33527" y="15240"/>
                </a:lnTo>
                <a:close/>
              </a:path>
              <a:path w="48895" h="125095">
                <a:moveTo>
                  <a:pt x="33527" y="0"/>
                </a:moveTo>
                <a:lnTo>
                  <a:pt x="30480" y="0"/>
                </a:lnTo>
                <a:lnTo>
                  <a:pt x="0" y="15240"/>
                </a:lnTo>
                <a:lnTo>
                  <a:pt x="1524" y="18287"/>
                </a:lnTo>
                <a:lnTo>
                  <a:pt x="6096" y="16764"/>
                </a:lnTo>
                <a:lnTo>
                  <a:pt x="9144" y="15240"/>
                </a:lnTo>
                <a:lnTo>
                  <a:pt x="33527" y="15240"/>
                </a:lnTo>
                <a:lnTo>
                  <a:pt x="3352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5" name="object 135"/>
          <p:cNvSpPr/>
          <p:nvPr/>
        </p:nvSpPr>
        <p:spPr>
          <a:xfrm>
            <a:off x="4056888" y="4084320"/>
            <a:ext cx="48895" cy="167640"/>
          </a:xfrm>
          <a:custGeom>
            <a:avLst/>
            <a:gdLst/>
            <a:ahLst/>
            <a:cxnLst/>
            <a:rect l="l" t="t" r="r" b="b"/>
            <a:pathLst>
              <a:path w="48895" h="167639">
                <a:moveTo>
                  <a:pt x="0" y="0"/>
                </a:moveTo>
                <a:lnTo>
                  <a:pt x="0" y="3047"/>
                </a:lnTo>
                <a:lnTo>
                  <a:pt x="9161" y="12215"/>
                </a:lnTo>
                <a:lnTo>
                  <a:pt x="13715" y="18287"/>
                </a:lnTo>
                <a:lnTo>
                  <a:pt x="18287" y="21335"/>
                </a:lnTo>
                <a:lnTo>
                  <a:pt x="21336" y="25907"/>
                </a:lnTo>
                <a:lnTo>
                  <a:pt x="22860" y="32003"/>
                </a:lnTo>
                <a:lnTo>
                  <a:pt x="25908" y="36575"/>
                </a:lnTo>
                <a:lnTo>
                  <a:pt x="27432" y="44195"/>
                </a:lnTo>
                <a:lnTo>
                  <a:pt x="27432" y="51815"/>
                </a:lnTo>
                <a:lnTo>
                  <a:pt x="28551" y="59864"/>
                </a:lnTo>
                <a:lnTo>
                  <a:pt x="29527" y="68198"/>
                </a:lnTo>
                <a:lnTo>
                  <a:pt x="30218" y="77104"/>
                </a:lnTo>
                <a:lnTo>
                  <a:pt x="30479" y="86867"/>
                </a:lnTo>
                <a:lnTo>
                  <a:pt x="30218" y="95107"/>
                </a:lnTo>
                <a:lnTo>
                  <a:pt x="23812" y="135826"/>
                </a:lnTo>
                <a:lnTo>
                  <a:pt x="16763" y="147827"/>
                </a:lnTo>
                <a:lnTo>
                  <a:pt x="12191" y="155447"/>
                </a:lnTo>
                <a:lnTo>
                  <a:pt x="0" y="164591"/>
                </a:lnTo>
                <a:lnTo>
                  <a:pt x="0" y="167639"/>
                </a:lnTo>
                <a:lnTo>
                  <a:pt x="35051" y="135635"/>
                </a:lnTo>
                <a:lnTo>
                  <a:pt x="47910" y="97274"/>
                </a:lnTo>
                <a:lnTo>
                  <a:pt x="48767" y="83819"/>
                </a:lnTo>
                <a:lnTo>
                  <a:pt x="48434" y="74009"/>
                </a:lnTo>
                <a:lnTo>
                  <a:pt x="32385" y="30098"/>
                </a:lnTo>
                <a:lnTo>
                  <a:pt x="5691" y="369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6" name="object 136"/>
          <p:cNvSpPr/>
          <p:nvPr/>
        </p:nvSpPr>
        <p:spPr>
          <a:xfrm>
            <a:off x="3965447" y="4087367"/>
            <a:ext cx="79375" cy="128270"/>
          </a:xfrm>
          <a:custGeom>
            <a:avLst/>
            <a:gdLst/>
            <a:ahLst/>
            <a:cxnLst/>
            <a:rect l="l" t="t" r="r" b="b"/>
            <a:pathLst>
              <a:path w="79375" h="128270">
                <a:moveTo>
                  <a:pt x="39624" y="0"/>
                </a:moveTo>
                <a:lnTo>
                  <a:pt x="33527" y="0"/>
                </a:lnTo>
                <a:lnTo>
                  <a:pt x="27431" y="3048"/>
                </a:lnTo>
                <a:lnTo>
                  <a:pt x="24384" y="6096"/>
                </a:lnTo>
                <a:lnTo>
                  <a:pt x="18954" y="10739"/>
                </a:lnTo>
                <a:lnTo>
                  <a:pt x="1904" y="45338"/>
                </a:lnTo>
                <a:lnTo>
                  <a:pt x="0" y="64008"/>
                </a:lnTo>
                <a:lnTo>
                  <a:pt x="785" y="76676"/>
                </a:lnTo>
                <a:lnTo>
                  <a:pt x="16049" y="115800"/>
                </a:lnTo>
                <a:lnTo>
                  <a:pt x="39624" y="128016"/>
                </a:lnTo>
                <a:lnTo>
                  <a:pt x="45719" y="128016"/>
                </a:lnTo>
                <a:lnTo>
                  <a:pt x="50291" y="124968"/>
                </a:lnTo>
                <a:lnTo>
                  <a:pt x="54355" y="121920"/>
                </a:lnTo>
                <a:lnTo>
                  <a:pt x="32003" y="121920"/>
                </a:lnTo>
                <a:lnTo>
                  <a:pt x="27431" y="117348"/>
                </a:lnTo>
                <a:lnTo>
                  <a:pt x="21502" y="99631"/>
                </a:lnTo>
                <a:lnTo>
                  <a:pt x="19621" y="89916"/>
                </a:lnTo>
                <a:lnTo>
                  <a:pt x="18597" y="79057"/>
                </a:lnTo>
                <a:lnTo>
                  <a:pt x="18287" y="67056"/>
                </a:lnTo>
                <a:lnTo>
                  <a:pt x="18414" y="54244"/>
                </a:lnTo>
                <a:lnTo>
                  <a:pt x="26669" y="16859"/>
                </a:lnTo>
                <a:lnTo>
                  <a:pt x="35051" y="6096"/>
                </a:lnTo>
                <a:lnTo>
                  <a:pt x="56881" y="6096"/>
                </a:lnTo>
                <a:lnTo>
                  <a:pt x="53721" y="3619"/>
                </a:lnTo>
                <a:lnTo>
                  <a:pt x="47101" y="881"/>
                </a:lnTo>
                <a:lnTo>
                  <a:pt x="39624" y="0"/>
                </a:lnTo>
                <a:close/>
              </a:path>
              <a:path w="79375" h="128270">
                <a:moveTo>
                  <a:pt x="56881" y="6096"/>
                </a:moveTo>
                <a:lnTo>
                  <a:pt x="44196" y="6096"/>
                </a:lnTo>
                <a:lnTo>
                  <a:pt x="47243" y="7620"/>
                </a:lnTo>
                <a:lnTo>
                  <a:pt x="51815" y="12192"/>
                </a:lnTo>
                <a:lnTo>
                  <a:pt x="54863" y="18287"/>
                </a:lnTo>
                <a:lnTo>
                  <a:pt x="56387" y="24384"/>
                </a:lnTo>
                <a:lnTo>
                  <a:pt x="58388" y="31575"/>
                </a:lnTo>
                <a:lnTo>
                  <a:pt x="59817" y="39624"/>
                </a:lnTo>
                <a:lnTo>
                  <a:pt x="60674" y="48815"/>
                </a:lnTo>
                <a:lnTo>
                  <a:pt x="60739" y="51244"/>
                </a:lnTo>
                <a:lnTo>
                  <a:pt x="60858" y="64008"/>
                </a:lnTo>
                <a:lnTo>
                  <a:pt x="60674" y="72342"/>
                </a:lnTo>
                <a:lnTo>
                  <a:pt x="51815" y="114300"/>
                </a:lnTo>
                <a:lnTo>
                  <a:pt x="50291" y="117348"/>
                </a:lnTo>
                <a:lnTo>
                  <a:pt x="45719" y="120396"/>
                </a:lnTo>
                <a:lnTo>
                  <a:pt x="42672" y="121920"/>
                </a:lnTo>
                <a:lnTo>
                  <a:pt x="54355" y="121920"/>
                </a:lnTo>
                <a:lnTo>
                  <a:pt x="56387" y="120396"/>
                </a:lnTo>
                <a:lnTo>
                  <a:pt x="61793" y="116633"/>
                </a:lnTo>
                <a:lnTo>
                  <a:pt x="66484" y="112014"/>
                </a:lnTo>
                <a:lnTo>
                  <a:pt x="78724" y="73771"/>
                </a:lnTo>
                <a:lnTo>
                  <a:pt x="79248" y="64008"/>
                </a:lnTo>
                <a:lnTo>
                  <a:pt x="78160" y="48815"/>
                </a:lnTo>
                <a:lnTo>
                  <a:pt x="75247" y="35623"/>
                </a:lnTo>
                <a:lnTo>
                  <a:pt x="70889" y="24360"/>
                </a:lnTo>
                <a:lnTo>
                  <a:pt x="65531" y="15240"/>
                </a:lnTo>
                <a:lnTo>
                  <a:pt x="59769" y="8358"/>
                </a:lnTo>
                <a:lnTo>
                  <a:pt x="56881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7" name="object 137"/>
          <p:cNvSpPr/>
          <p:nvPr/>
        </p:nvSpPr>
        <p:spPr>
          <a:xfrm>
            <a:off x="3902964" y="4084320"/>
            <a:ext cx="50800" cy="167640"/>
          </a:xfrm>
          <a:custGeom>
            <a:avLst/>
            <a:gdLst/>
            <a:ahLst/>
            <a:cxnLst/>
            <a:rect l="l" t="t" r="r" b="b"/>
            <a:pathLst>
              <a:path w="50800" h="167639">
                <a:moveTo>
                  <a:pt x="50291" y="0"/>
                </a:moveTo>
                <a:lnTo>
                  <a:pt x="39457" y="5667"/>
                </a:lnTo>
                <a:lnTo>
                  <a:pt x="29908" y="13335"/>
                </a:lnTo>
                <a:lnTo>
                  <a:pt x="21788" y="22717"/>
                </a:lnTo>
                <a:lnTo>
                  <a:pt x="15239" y="33527"/>
                </a:lnTo>
                <a:lnTo>
                  <a:pt x="8358" y="44600"/>
                </a:lnTo>
                <a:lnTo>
                  <a:pt x="3619" y="56959"/>
                </a:lnTo>
                <a:lnTo>
                  <a:pt x="881" y="70175"/>
                </a:lnTo>
                <a:lnTo>
                  <a:pt x="0" y="83819"/>
                </a:lnTo>
                <a:lnTo>
                  <a:pt x="547" y="93178"/>
                </a:lnTo>
                <a:lnTo>
                  <a:pt x="16383" y="137540"/>
                </a:lnTo>
                <a:lnTo>
                  <a:pt x="43719" y="164187"/>
                </a:lnTo>
                <a:lnTo>
                  <a:pt x="50291" y="167639"/>
                </a:lnTo>
                <a:lnTo>
                  <a:pt x="50291" y="164591"/>
                </a:lnTo>
                <a:lnTo>
                  <a:pt x="44196" y="160019"/>
                </a:lnTo>
                <a:lnTo>
                  <a:pt x="35051" y="150875"/>
                </a:lnTo>
                <a:lnTo>
                  <a:pt x="28956" y="141731"/>
                </a:lnTo>
                <a:lnTo>
                  <a:pt x="24384" y="132587"/>
                </a:lnTo>
                <a:lnTo>
                  <a:pt x="21336" y="124967"/>
                </a:lnTo>
                <a:lnTo>
                  <a:pt x="21336" y="115824"/>
                </a:lnTo>
                <a:lnTo>
                  <a:pt x="20216" y="108442"/>
                </a:lnTo>
                <a:lnTo>
                  <a:pt x="19240" y="100202"/>
                </a:lnTo>
                <a:lnTo>
                  <a:pt x="18549" y="91392"/>
                </a:lnTo>
                <a:lnTo>
                  <a:pt x="18287" y="82295"/>
                </a:lnTo>
                <a:lnTo>
                  <a:pt x="18549" y="72747"/>
                </a:lnTo>
                <a:lnTo>
                  <a:pt x="25527" y="32575"/>
                </a:lnTo>
                <a:lnTo>
                  <a:pt x="50291" y="3047"/>
                </a:lnTo>
                <a:lnTo>
                  <a:pt x="5029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8" name="object 138"/>
          <p:cNvSpPr/>
          <p:nvPr/>
        </p:nvSpPr>
        <p:spPr>
          <a:xfrm>
            <a:off x="4157471" y="4148328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9" name="object 139"/>
          <p:cNvSpPr/>
          <p:nvPr/>
        </p:nvSpPr>
        <p:spPr>
          <a:xfrm>
            <a:off x="4157471" y="4181855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0" name="object 140"/>
          <p:cNvSpPr/>
          <p:nvPr/>
        </p:nvSpPr>
        <p:spPr>
          <a:xfrm>
            <a:off x="3863340" y="4078223"/>
            <a:ext cx="24765" cy="50800"/>
          </a:xfrm>
          <a:custGeom>
            <a:avLst/>
            <a:gdLst/>
            <a:ahLst/>
            <a:cxnLst/>
            <a:rect l="l" t="t" r="r" b="b"/>
            <a:pathLst>
              <a:path w="24764" h="50800">
                <a:moveTo>
                  <a:pt x="19812" y="0"/>
                </a:moveTo>
                <a:lnTo>
                  <a:pt x="12192" y="0"/>
                </a:lnTo>
                <a:lnTo>
                  <a:pt x="7620" y="4572"/>
                </a:lnTo>
                <a:lnTo>
                  <a:pt x="6096" y="4572"/>
                </a:lnTo>
                <a:lnTo>
                  <a:pt x="4572" y="9143"/>
                </a:lnTo>
                <a:lnTo>
                  <a:pt x="4572" y="12191"/>
                </a:lnTo>
                <a:lnTo>
                  <a:pt x="3048" y="18287"/>
                </a:lnTo>
                <a:lnTo>
                  <a:pt x="3048" y="25908"/>
                </a:lnTo>
                <a:lnTo>
                  <a:pt x="0" y="50291"/>
                </a:lnTo>
                <a:lnTo>
                  <a:pt x="4572" y="50291"/>
                </a:lnTo>
                <a:lnTo>
                  <a:pt x="15239" y="25908"/>
                </a:lnTo>
                <a:lnTo>
                  <a:pt x="19812" y="16763"/>
                </a:lnTo>
                <a:lnTo>
                  <a:pt x="21336" y="12191"/>
                </a:lnTo>
                <a:lnTo>
                  <a:pt x="22860" y="9143"/>
                </a:lnTo>
                <a:lnTo>
                  <a:pt x="22860" y="7620"/>
                </a:lnTo>
                <a:lnTo>
                  <a:pt x="24384" y="6096"/>
                </a:lnTo>
                <a:lnTo>
                  <a:pt x="24384" y="4572"/>
                </a:lnTo>
                <a:lnTo>
                  <a:pt x="198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1" name="object 141"/>
          <p:cNvSpPr/>
          <p:nvPr/>
        </p:nvSpPr>
        <p:spPr>
          <a:xfrm>
            <a:off x="3764279" y="4130040"/>
            <a:ext cx="111760" cy="121920"/>
          </a:xfrm>
          <a:custGeom>
            <a:avLst/>
            <a:gdLst/>
            <a:ahLst/>
            <a:cxnLst/>
            <a:rect l="l" t="t" r="r" b="b"/>
            <a:pathLst>
              <a:path w="111760" h="121920">
                <a:moveTo>
                  <a:pt x="13716" y="103632"/>
                </a:moveTo>
                <a:lnTo>
                  <a:pt x="9144" y="103632"/>
                </a:lnTo>
                <a:lnTo>
                  <a:pt x="6096" y="105156"/>
                </a:lnTo>
                <a:lnTo>
                  <a:pt x="4572" y="106680"/>
                </a:lnTo>
                <a:lnTo>
                  <a:pt x="1524" y="108204"/>
                </a:lnTo>
                <a:lnTo>
                  <a:pt x="0" y="109727"/>
                </a:lnTo>
                <a:lnTo>
                  <a:pt x="0" y="117348"/>
                </a:lnTo>
                <a:lnTo>
                  <a:pt x="1524" y="118872"/>
                </a:lnTo>
                <a:lnTo>
                  <a:pt x="7620" y="121920"/>
                </a:lnTo>
                <a:lnTo>
                  <a:pt x="16764" y="121920"/>
                </a:lnTo>
                <a:lnTo>
                  <a:pt x="21336" y="120396"/>
                </a:lnTo>
                <a:lnTo>
                  <a:pt x="27432" y="115824"/>
                </a:lnTo>
                <a:lnTo>
                  <a:pt x="33528" y="112775"/>
                </a:lnTo>
                <a:lnTo>
                  <a:pt x="38100" y="108204"/>
                </a:lnTo>
                <a:lnTo>
                  <a:pt x="22860" y="108204"/>
                </a:lnTo>
                <a:lnTo>
                  <a:pt x="22860" y="106680"/>
                </a:lnTo>
                <a:lnTo>
                  <a:pt x="19812" y="106680"/>
                </a:lnTo>
                <a:lnTo>
                  <a:pt x="13716" y="103632"/>
                </a:lnTo>
                <a:close/>
              </a:path>
              <a:path w="111760" h="121920">
                <a:moveTo>
                  <a:pt x="50292" y="3048"/>
                </a:moveTo>
                <a:lnTo>
                  <a:pt x="22860" y="3048"/>
                </a:lnTo>
                <a:lnTo>
                  <a:pt x="24384" y="4572"/>
                </a:lnTo>
                <a:lnTo>
                  <a:pt x="24384" y="6096"/>
                </a:lnTo>
                <a:lnTo>
                  <a:pt x="25908" y="6096"/>
                </a:lnTo>
                <a:lnTo>
                  <a:pt x="27432" y="7620"/>
                </a:lnTo>
                <a:lnTo>
                  <a:pt x="27432" y="10668"/>
                </a:lnTo>
                <a:lnTo>
                  <a:pt x="28956" y="13715"/>
                </a:lnTo>
                <a:lnTo>
                  <a:pt x="30480" y="15239"/>
                </a:lnTo>
                <a:lnTo>
                  <a:pt x="30480" y="18287"/>
                </a:lnTo>
                <a:lnTo>
                  <a:pt x="47244" y="79248"/>
                </a:lnTo>
                <a:lnTo>
                  <a:pt x="39624" y="92963"/>
                </a:lnTo>
                <a:lnTo>
                  <a:pt x="35052" y="99060"/>
                </a:lnTo>
                <a:lnTo>
                  <a:pt x="32004" y="102108"/>
                </a:lnTo>
                <a:lnTo>
                  <a:pt x="30480" y="105156"/>
                </a:lnTo>
                <a:lnTo>
                  <a:pt x="24384" y="108204"/>
                </a:lnTo>
                <a:lnTo>
                  <a:pt x="38100" y="108204"/>
                </a:lnTo>
                <a:lnTo>
                  <a:pt x="39624" y="106680"/>
                </a:lnTo>
                <a:lnTo>
                  <a:pt x="44196" y="97536"/>
                </a:lnTo>
                <a:lnTo>
                  <a:pt x="66969" y="60960"/>
                </a:lnTo>
                <a:lnTo>
                  <a:pt x="59436" y="60960"/>
                </a:lnTo>
                <a:lnTo>
                  <a:pt x="47244" y="19812"/>
                </a:lnTo>
                <a:lnTo>
                  <a:pt x="45720" y="15239"/>
                </a:lnTo>
                <a:lnTo>
                  <a:pt x="45720" y="7620"/>
                </a:lnTo>
                <a:lnTo>
                  <a:pt x="50292" y="3048"/>
                </a:lnTo>
                <a:close/>
              </a:path>
              <a:path w="111760" h="121920">
                <a:moveTo>
                  <a:pt x="105156" y="3048"/>
                </a:moveTo>
                <a:lnTo>
                  <a:pt x="88392" y="3048"/>
                </a:lnTo>
                <a:lnTo>
                  <a:pt x="91440" y="6096"/>
                </a:lnTo>
                <a:lnTo>
                  <a:pt x="89916" y="7620"/>
                </a:lnTo>
                <a:lnTo>
                  <a:pt x="89916" y="10668"/>
                </a:lnTo>
                <a:lnTo>
                  <a:pt x="88392" y="13715"/>
                </a:lnTo>
                <a:lnTo>
                  <a:pt x="86868" y="15239"/>
                </a:lnTo>
                <a:lnTo>
                  <a:pt x="59436" y="60960"/>
                </a:lnTo>
                <a:lnTo>
                  <a:pt x="66969" y="60960"/>
                </a:lnTo>
                <a:lnTo>
                  <a:pt x="94487" y="16763"/>
                </a:lnTo>
                <a:lnTo>
                  <a:pt x="96012" y="12192"/>
                </a:lnTo>
                <a:lnTo>
                  <a:pt x="97536" y="9144"/>
                </a:lnTo>
                <a:lnTo>
                  <a:pt x="99060" y="9144"/>
                </a:lnTo>
                <a:lnTo>
                  <a:pt x="100584" y="6096"/>
                </a:lnTo>
                <a:lnTo>
                  <a:pt x="102108" y="4572"/>
                </a:lnTo>
                <a:lnTo>
                  <a:pt x="103632" y="4572"/>
                </a:lnTo>
                <a:lnTo>
                  <a:pt x="105156" y="3048"/>
                </a:lnTo>
                <a:close/>
              </a:path>
              <a:path w="111760" h="121920">
                <a:moveTo>
                  <a:pt x="59436" y="0"/>
                </a:moveTo>
                <a:lnTo>
                  <a:pt x="21336" y="0"/>
                </a:lnTo>
                <a:lnTo>
                  <a:pt x="19812" y="3048"/>
                </a:lnTo>
                <a:lnTo>
                  <a:pt x="57912" y="3048"/>
                </a:lnTo>
                <a:lnTo>
                  <a:pt x="59436" y="0"/>
                </a:lnTo>
                <a:close/>
              </a:path>
              <a:path w="111760" h="121920">
                <a:moveTo>
                  <a:pt x="111252" y="0"/>
                </a:moveTo>
                <a:lnTo>
                  <a:pt x="83820" y="0"/>
                </a:lnTo>
                <a:lnTo>
                  <a:pt x="82296" y="3048"/>
                </a:lnTo>
                <a:lnTo>
                  <a:pt x="109728" y="3048"/>
                </a:lnTo>
                <a:lnTo>
                  <a:pt x="11125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2" name="object 142"/>
          <p:cNvSpPr/>
          <p:nvPr/>
        </p:nvSpPr>
        <p:spPr>
          <a:xfrm>
            <a:off x="1018032" y="4424171"/>
            <a:ext cx="176784" cy="144779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3" name="object 143"/>
          <p:cNvSpPr/>
          <p:nvPr/>
        </p:nvSpPr>
        <p:spPr>
          <a:xfrm>
            <a:off x="1871472" y="4410455"/>
            <a:ext cx="83819" cy="124968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4" name="object 144"/>
          <p:cNvSpPr/>
          <p:nvPr/>
        </p:nvSpPr>
        <p:spPr>
          <a:xfrm>
            <a:off x="1726692" y="4472178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762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5" name="object 145"/>
          <p:cNvSpPr/>
          <p:nvPr/>
        </p:nvSpPr>
        <p:spPr>
          <a:xfrm>
            <a:off x="1726692" y="4504944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6" name="object 146"/>
          <p:cNvSpPr/>
          <p:nvPr/>
        </p:nvSpPr>
        <p:spPr>
          <a:xfrm>
            <a:off x="1485900" y="4494276"/>
            <a:ext cx="9525" cy="41275"/>
          </a:xfrm>
          <a:custGeom>
            <a:avLst/>
            <a:gdLst/>
            <a:ahLst/>
            <a:cxnLst/>
            <a:rect l="l" t="t" r="r" b="b"/>
            <a:pathLst>
              <a:path w="9525" h="41275">
                <a:moveTo>
                  <a:pt x="9143" y="0"/>
                </a:moveTo>
                <a:lnTo>
                  <a:pt x="0" y="0"/>
                </a:lnTo>
                <a:lnTo>
                  <a:pt x="0" y="41148"/>
                </a:lnTo>
                <a:lnTo>
                  <a:pt x="9143" y="41148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7" name="object 147"/>
          <p:cNvSpPr/>
          <p:nvPr/>
        </p:nvSpPr>
        <p:spPr>
          <a:xfrm>
            <a:off x="1443227" y="4488941"/>
            <a:ext cx="94615" cy="0"/>
          </a:xfrm>
          <a:custGeom>
            <a:avLst/>
            <a:gdLst/>
            <a:ahLst/>
            <a:cxnLst/>
            <a:rect l="l" t="t" r="r" b="b"/>
            <a:pathLst>
              <a:path w="94615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8" name="object 148"/>
          <p:cNvSpPr/>
          <p:nvPr/>
        </p:nvSpPr>
        <p:spPr>
          <a:xfrm>
            <a:off x="1485900" y="4440935"/>
            <a:ext cx="9525" cy="43180"/>
          </a:xfrm>
          <a:custGeom>
            <a:avLst/>
            <a:gdLst/>
            <a:ahLst/>
            <a:cxnLst/>
            <a:rect l="l" t="t" r="r" b="b"/>
            <a:pathLst>
              <a:path w="9525" h="43179">
                <a:moveTo>
                  <a:pt x="9143" y="0"/>
                </a:moveTo>
                <a:lnTo>
                  <a:pt x="0" y="0"/>
                </a:lnTo>
                <a:lnTo>
                  <a:pt x="0" y="42672"/>
                </a:lnTo>
                <a:lnTo>
                  <a:pt x="9143" y="42672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9" name="object 149"/>
          <p:cNvSpPr/>
          <p:nvPr/>
        </p:nvSpPr>
        <p:spPr>
          <a:xfrm>
            <a:off x="1374647" y="4401311"/>
            <a:ext cx="24765" cy="52069"/>
          </a:xfrm>
          <a:custGeom>
            <a:avLst/>
            <a:gdLst/>
            <a:ahLst/>
            <a:cxnLst/>
            <a:rect l="l" t="t" r="r" b="b"/>
            <a:pathLst>
              <a:path w="24765" h="52070">
                <a:moveTo>
                  <a:pt x="24384" y="1524"/>
                </a:moveTo>
                <a:lnTo>
                  <a:pt x="9143" y="1524"/>
                </a:lnTo>
                <a:lnTo>
                  <a:pt x="9143" y="3048"/>
                </a:lnTo>
                <a:lnTo>
                  <a:pt x="4571" y="12191"/>
                </a:lnTo>
                <a:lnTo>
                  <a:pt x="4571" y="18287"/>
                </a:lnTo>
                <a:lnTo>
                  <a:pt x="3048" y="24384"/>
                </a:lnTo>
                <a:lnTo>
                  <a:pt x="0" y="51815"/>
                </a:lnTo>
                <a:lnTo>
                  <a:pt x="4571" y="51815"/>
                </a:lnTo>
                <a:lnTo>
                  <a:pt x="16764" y="24384"/>
                </a:lnTo>
                <a:lnTo>
                  <a:pt x="22860" y="12191"/>
                </a:lnTo>
                <a:lnTo>
                  <a:pt x="24384" y="10667"/>
                </a:lnTo>
                <a:lnTo>
                  <a:pt x="24384" y="1524"/>
                </a:lnTo>
                <a:close/>
              </a:path>
              <a:path w="24765" h="52070">
                <a:moveTo>
                  <a:pt x="21336" y="0"/>
                </a:moveTo>
                <a:lnTo>
                  <a:pt x="13715" y="0"/>
                </a:lnTo>
                <a:lnTo>
                  <a:pt x="12192" y="1524"/>
                </a:lnTo>
                <a:lnTo>
                  <a:pt x="22860" y="1524"/>
                </a:lnTo>
                <a:lnTo>
                  <a:pt x="213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0" name="object 150"/>
          <p:cNvSpPr/>
          <p:nvPr/>
        </p:nvSpPr>
        <p:spPr>
          <a:xfrm>
            <a:off x="1592580" y="4453128"/>
            <a:ext cx="85343" cy="121920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1" name="object 151"/>
          <p:cNvSpPr/>
          <p:nvPr/>
        </p:nvSpPr>
        <p:spPr>
          <a:xfrm>
            <a:off x="1275588" y="4453128"/>
            <a:ext cx="85725" cy="121920"/>
          </a:xfrm>
          <a:custGeom>
            <a:avLst/>
            <a:gdLst/>
            <a:ahLst/>
            <a:cxnLst/>
            <a:rect l="l" t="t" r="r" b="b"/>
            <a:pathLst>
              <a:path w="85725" h="121920">
                <a:moveTo>
                  <a:pt x="15240" y="103632"/>
                </a:moveTo>
                <a:lnTo>
                  <a:pt x="9143" y="103632"/>
                </a:lnTo>
                <a:lnTo>
                  <a:pt x="7620" y="105156"/>
                </a:lnTo>
                <a:lnTo>
                  <a:pt x="4571" y="106680"/>
                </a:lnTo>
                <a:lnTo>
                  <a:pt x="1524" y="109727"/>
                </a:lnTo>
                <a:lnTo>
                  <a:pt x="1524" y="111251"/>
                </a:lnTo>
                <a:lnTo>
                  <a:pt x="0" y="114300"/>
                </a:lnTo>
                <a:lnTo>
                  <a:pt x="1524" y="117348"/>
                </a:lnTo>
                <a:lnTo>
                  <a:pt x="4571" y="120396"/>
                </a:lnTo>
                <a:lnTo>
                  <a:pt x="7620" y="121920"/>
                </a:lnTo>
                <a:lnTo>
                  <a:pt x="16764" y="121920"/>
                </a:lnTo>
                <a:lnTo>
                  <a:pt x="21336" y="120396"/>
                </a:lnTo>
                <a:lnTo>
                  <a:pt x="37591" y="108204"/>
                </a:lnTo>
                <a:lnTo>
                  <a:pt x="22859" y="108204"/>
                </a:lnTo>
                <a:lnTo>
                  <a:pt x="21336" y="106680"/>
                </a:lnTo>
                <a:lnTo>
                  <a:pt x="19812" y="106680"/>
                </a:lnTo>
                <a:lnTo>
                  <a:pt x="16764" y="105156"/>
                </a:lnTo>
                <a:lnTo>
                  <a:pt x="15240" y="103632"/>
                </a:lnTo>
                <a:close/>
              </a:path>
              <a:path w="85725" h="121920">
                <a:moveTo>
                  <a:pt x="50292" y="4572"/>
                </a:moveTo>
                <a:lnTo>
                  <a:pt x="24384" y="4572"/>
                </a:lnTo>
                <a:lnTo>
                  <a:pt x="25908" y="6096"/>
                </a:lnTo>
                <a:lnTo>
                  <a:pt x="27431" y="6096"/>
                </a:lnTo>
                <a:lnTo>
                  <a:pt x="27431" y="7620"/>
                </a:lnTo>
                <a:lnTo>
                  <a:pt x="30480" y="13716"/>
                </a:lnTo>
                <a:lnTo>
                  <a:pt x="32003" y="15239"/>
                </a:lnTo>
                <a:lnTo>
                  <a:pt x="32003" y="18287"/>
                </a:lnTo>
                <a:lnTo>
                  <a:pt x="48768" y="79248"/>
                </a:lnTo>
                <a:lnTo>
                  <a:pt x="39624" y="92963"/>
                </a:lnTo>
                <a:lnTo>
                  <a:pt x="36575" y="99060"/>
                </a:lnTo>
                <a:lnTo>
                  <a:pt x="28956" y="106680"/>
                </a:lnTo>
                <a:lnTo>
                  <a:pt x="25908" y="108204"/>
                </a:lnTo>
                <a:lnTo>
                  <a:pt x="37591" y="108204"/>
                </a:lnTo>
                <a:lnTo>
                  <a:pt x="39624" y="106680"/>
                </a:lnTo>
                <a:lnTo>
                  <a:pt x="44196" y="97536"/>
                </a:lnTo>
                <a:lnTo>
                  <a:pt x="66969" y="60960"/>
                </a:lnTo>
                <a:lnTo>
                  <a:pt x="59436" y="60960"/>
                </a:lnTo>
                <a:lnTo>
                  <a:pt x="47243" y="18287"/>
                </a:lnTo>
                <a:lnTo>
                  <a:pt x="47243" y="15239"/>
                </a:lnTo>
                <a:lnTo>
                  <a:pt x="45720" y="12192"/>
                </a:lnTo>
                <a:lnTo>
                  <a:pt x="47243" y="9144"/>
                </a:lnTo>
                <a:lnTo>
                  <a:pt x="47243" y="7620"/>
                </a:lnTo>
                <a:lnTo>
                  <a:pt x="50292" y="4572"/>
                </a:lnTo>
                <a:close/>
              </a:path>
              <a:path w="85725" h="121920">
                <a:moveTo>
                  <a:pt x="85343" y="17779"/>
                </a:moveTo>
                <a:lnTo>
                  <a:pt x="59436" y="60960"/>
                </a:lnTo>
                <a:lnTo>
                  <a:pt x="66969" y="60960"/>
                </a:lnTo>
                <a:lnTo>
                  <a:pt x="85343" y="31449"/>
                </a:lnTo>
                <a:lnTo>
                  <a:pt x="85343" y="17779"/>
                </a:lnTo>
                <a:close/>
              </a:path>
              <a:path w="85725" h="121920">
                <a:moveTo>
                  <a:pt x="59436" y="0"/>
                </a:moveTo>
                <a:lnTo>
                  <a:pt x="19812" y="0"/>
                </a:lnTo>
                <a:lnTo>
                  <a:pt x="19812" y="3048"/>
                </a:lnTo>
                <a:lnTo>
                  <a:pt x="22859" y="4572"/>
                </a:lnTo>
                <a:lnTo>
                  <a:pt x="51815" y="4572"/>
                </a:lnTo>
                <a:lnTo>
                  <a:pt x="53340" y="3048"/>
                </a:lnTo>
                <a:lnTo>
                  <a:pt x="59436" y="3048"/>
                </a:lnTo>
                <a:lnTo>
                  <a:pt x="59436" y="0"/>
                </a:lnTo>
                <a:close/>
              </a:path>
              <a:path w="85725" h="121920">
                <a:moveTo>
                  <a:pt x="85343" y="0"/>
                </a:moveTo>
                <a:lnTo>
                  <a:pt x="83820" y="0"/>
                </a:lnTo>
                <a:lnTo>
                  <a:pt x="83820" y="3048"/>
                </a:lnTo>
                <a:lnTo>
                  <a:pt x="85343" y="3048"/>
                </a:lnTo>
                <a:lnTo>
                  <a:pt x="853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2" name="object 152"/>
          <p:cNvSpPr/>
          <p:nvPr/>
        </p:nvSpPr>
        <p:spPr>
          <a:xfrm>
            <a:off x="2020823" y="4424171"/>
            <a:ext cx="283463" cy="114300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3" name="object 153"/>
          <p:cNvSpPr/>
          <p:nvPr/>
        </p:nvSpPr>
        <p:spPr>
          <a:xfrm>
            <a:off x="2880360" y="4410455"/>
            <a:ext cx="79247" cy="128016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4" name="object 154"/>
          <p:cNvSpPr/>
          <p:nvPr/>
        </p:nvSpPr>
        <p:spPr>
          <a:xfrm>
            <a:off x="2633472" y="4407408"/>
            <a:ext cx="50800" cy="167640"/>
          </a:xfrm>
          <a:custGeom>
            <a:avLst/>
            <a:gdLst/>
            <a:ahLst/>
            <a:cxnLst/>
            <a:rect l="l" t="t" r="r" b="b"/>
            <a:pathLst>
              <a:path w="50800" h="167639">
                <a:moveTo>
                  <a:pt x="0" y="0"/>
                </a:moveTo>
                <a:lnTo>
                  <a:pt x="0" y="4571"/>
                </a:lnTo>
                <a:lnTo>
                  <a:pt x="6095" y="9143"/>
                </a:lnTo>
                <a:lnTo>
                  <a:pt x="18287" y="21336"/>
                </a:lnTo>
                <a:lnTo>
                  <a:pt x="21335" y="27431"/>
                </a:lnTo>
                <a:lnTo>
                  <a:pt x="24383" y="32003"/>
                </a:lnTo>
                <a:lnTo>
                  <a:pt x="25907" y="36575"/>
                </a:lnTo>
                <a:lnTo>
                  <a:pt x="31897" y="97250"/>
                </a:lnTo>
                <a:lnTo>
                  <a:pt x="31622" y="104203"/>
                </a:lnTo>
                <a:lnTo>
                  <a:pt x="30718" y="112371"/>
                </a:lnTo>
                <a:lnTo>
                  <a:pt x="28955" y="120395"/>
                </a:lnTo>
                <a:lnTo>
                  <a:pt x="27289" y="128754"/>
                </a:lnTo>
                <a:lnTo>
                  <a:pt x="0" y="164591"/>
                </a:lnTo>
                <a:lnTo>
                  <a:pt x="0" y="167639"/>
                </a:lnTo>
                <a:lnTo>
                  <a:pt x="10834" y="161543"/>
                </a:lnTo>
                <a:lnTo>
                  <a:pt x="20383" y="154304"/>
                </a:lnTo>
                <a:lnTo>
                  <a:pt x="28503" y="145351"/>
                </a:lnTo>
                <a:lnTo>
                  <a:pt x="35051" y="134112"/>
                </a:lnTo>
                <a:lnTo>
                  <a:pt x="41933" y="122396"/>
                </a:lnTo>
                <a:lnTo>
                  <a:pt x="46672" y="110108"/>
                </a:lnTo>
                <a:lnTo>
                  <a:pt x="49410" y="97250"/>
                </a:lnTo>
                <a:lnTo>
                  <a:pt x="50291" y="83819"/>
                </a:lnTo>
                <a:lnTo>
                  <a:pt x="49744" y="74033"/>
                </a:lnTo>
                <a:lnTo>
                  <a:pt x="34480" y="30289"/>
                </a:lnTo>
                <a:lnTo>
                  <a:pt x="6572" y="369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5" name="object 155"/>
          <p:cNvSpPr/>
          <p:nvPr/>
        </p:nvSpPr>
        <p:spPr>
          <a:xfrm>
            <a:off x="2543555" y="4410455"/>
            <a:ext cx="78105" cy="128270"/>
          </a:xfrm>
          <a:custGeom>
            <a:avLst/>
            <a:gdLst/>
            <a:ahLst/>
            <a:cxnLst/>
            <a:rect l="l" t="t" r="r" b="b"/>
            <a:pathLst>
              <a:path w="78105" h="128270">
                <a:moveTo>
                  <a:pt x="39624" y="0"/>
                </a:moveTo>
                <a:lnTo>
                  <a:pt x="33527" y="0"/>
                </a:lnTo>
                <a:lnTo>
                  <a:pt x="28956" y="3048"/>
                </a:lnTo>
                <a:lnTo>
                  <a:pt x="22860" y="7620"/>
                </a:lnTo>
                <a:lnTo>
                  <a:pt x="17454" y="11382"/>
                </a:lnTo>
                <a:lnTo>
                  <a:pt x="309" y="54673"/>
                </a:lnTo>
                <a:lnTo>
                  <a:pt x="0" y="64008"/>
                </a:lnTo>
                <a:lnTo>
                  <a:pt x="571" y="76676"/>
                </a:lnTo>
                <a:lnTo>
                  <a:pt x="15382" y="115800"/>
                </a:lnTo>
                <a:lnTo>
                  <a:pt x="38100" y="128016"/>
                </a:lnTo>
                <a:lnTo>
                  <a:pt x="44195" y="128016"/>
                </a:lnTo>
                <a:lnTo>
                  <a:pt x="51816" y="124968"/>
                </a:lnTo>
                <a:lnTo>
                  <a:pt x="54863" y="121920"/>
                </a:lnTo>
                <a:lnTo>
                  <a:pt x="32004" y="121920"/>
                </a:lnTo>
                <a:lnTo>
                  <a:pt x="27431" y="117348"/>
                </a:lnTo>
                <a:lnTo>
                  <a:pt x="24383" y="108204"/>
                </a:lnTo>
                <a:lnTo>
                  <a:pt x="21264" y="99631"/>
                </a:lnTo>
                <a:lnTo>
                  <a:pt x="18859" y="89916"/>
                </a:lnTo>
                <a:lnTo>
                  <a:pt x="17311" y="79057"/>
                </a:lnTo>
                <a:lnTo>
                  <a:pt x="16763" y="67056"/>
                </a:lnTo>
                <a:lnTo>
                  <a:pt x="17050" y="59436"/>
                </a:lnTo>
                <a:lnTo>
                  <a:pt x="23241" y="21526"/>
                </a:lnTo>
                <a:lnTo>
                  <a:pt x="28956" y="12192"/>
                </a:lnTo>
                <a:lnTo>
                  <a:pt x="30480" y="9144"/>
                </a:lnTo>
                <a:lnTo>
                  <a:pt x="35051" y="7620"/>
                </a:lnTo>
                <a:lnTo>
                  <a:pt x="56580" y="7620"/>
                </a:lnTo>
                <a:lnTo>
                  <a:pt x="52387" y="4191"/>
                </a:lnTo>
                <a:lnTo>
                  <a:pt x="46220" y="1095"/>
                </a:lnTo>
                <a:lnTo>
                  <a:pt x="39624" y="0"/>
                </a:lnTo>
                <a:close/>
              </a:path>
              <a:path w="78105" h="128270">
                <a:moveTo>
                  <a:pt x="56580" y="7620"/>
                </a:moveTo>
                <a:lnTo>
                  <a:pt x="45719" y="7620"/>
                </a:lnTo>
                <a:lnTo>
                  <a:pt x="51816" y="13716"/>
                </a:lnTo>
                <a:lnTo>
                  <a:pt x="53339" y="16764"/>
                </a:lnTo>
                <a:lnTo>
                  <a:pt x="60823" y="54673"/>
                </a:lnTo>
                <a:lnTo>
                  <a:pt x="60892" y="62484"/>
                </a:lnTo>
                <a:lnTo>
                  <a:pt x="60674" y="72342"/>
                </a:lnTo>
                <a:lnTo>
                  <a:pt x="59817" y="83820"/>
                </a:lnTo>
                <a:lnTo>
                  <a:pt x="58388" y="94154"/>
                </a:lnTo>
                <a:lnTo>
                  <a:pt x="56387" y="103632"/>
                </a:lnTo>
                <a:lnTo>
                  <a:pt x="54863" y="108204"/>
                </a:lnTo>
                <a:lnTo>
                  <a:pt x="53339" y="114300"/>
                </a:lnTo>
                <a:lnTo>
                  <a:pt x="48768" y="117348"/>
                </a:lnTo>
                <a:lnTo>
                  <a:pt x="45719" y="120396"/>
                </a:lnTo>
                <a:lnTo>
                  <a:pt x="42671" y="121920"/>
                </a:lnTo>
                <a:lnTo>
                  <a:pt x="54863" y="121920"/>
                </a:lnTo>
                <a:lnTo>
                  <a:pt x="56387" y="120396"/>
                </a:lnTo>
                <a:lnTo>
                  <a:pt x="60936" y="116419"/>
                </a:lnTo>
                <a:lnTo>
                  <a:pt x="77438" y="73128"/>
                </a:lnTo>
                <a:lnTo>
                  <a:pt x="77601" y="67056"/>
                </a:lnTo>
                <a:lnTo>
                  <a:pt x="77584" y="59436"/>
                </a:lnTo>
                <a:lnTo>
                  <a:pt x="64007" y="15240"/>
                </a:lnTo>
                <a:lnTo>
                  <a:pt x="58269" y="9001"/>
                </a:lnTo>
                <a:lnTo>
                  <a:pt x="56580" y="76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6" name="object 156"/>
          <p:cNvSpPr/>
          <p:nvPr/>
        </p:nvSpPr>
        <p:spPr>
          <a:xfrm>
            <a:off x="2481072" y="4407408"/>
            <a:ext cx="48895" cy="167640"/>
          </a:xfrm>
          <a:custGeom>
            <a:avLst/>
            <a:gdLst/>
            <a:ahLst/>
            <a:cxnLst/>
            <a:rect l="l" t="t" r="r" b="b"/>
            <a:pathLst>
              <a:path w="48894" h="167639">
                <a:moveTo>
                  <a:pt x="48767" y="0"/>
                </a:moveTo>
                <a:lnTo>
                  <a:pt x="13715" y="33527"/>
                </a:lnTo>
                <a:lnTo>
                  <a:pt x="642" y="71032"/>
                </a:lnTo>
                <a:lnTo>
                  <a:pt x="0" y="85343"/>
                </a:lnTo>
                <a:lnTo>
                  <a:pt x="309" y="93821"/>
                </a:lnTo>
                <a:lnTo>
                  <a:pt x="14858" y="137540"/>
                </a:lnTo>
                <a:lnTo>
                  <a:pt x="42838" y="163972"/>
                </a:lnTo>
                <a:lnTo>
                  <a:pt x="48767" y="167639"/>
                </a:lnTo>
                <a:lnTo>
                  <a:pt x="48767" y="164591"/>
                </a:lnTo>
                <a:lnTo>
                  <a:pt x="44195" y="160019"/>
                </a:lnTo>
                <a:lnTo>
                  <a:pt x="38100" y="155447"/>
                </a:lnTo>
                <a:lnTo>
                  <a:pt x="35051" y="150875"/>
                </a:lnTo>
                <a:lnTo>
                  <a:pt x="30479" y="146303"/>
                </a:lnTo>
                <a:lnTo>
                  <a:pt x="27431" y="141731"/>
                </a:lnTo>
                <a:lnTo>
                  <a:pt x="24383" y="135636"/>
                </a:lnTo>
                <a:lnTo>
                  <a:pt x="24383" y="132587"/>
                </a:lnTo>
                <a:lnTo>
                  <a:pt x="21335" y="124967"/>
                </a:lnTo>
                <a:lnTo>
                  <a:pt x="16763" y="82295"/>
                </a:lnTo>
                <a:lnTo>
                  <a:pt x="17049" y="73390"/>
                </a:lnTo>
                <a:lnTo>
                  <a:pt x="17906" y="64769"/>
                </a:lnTo>
                <a:lnTo>
                  <a:pt x="19335" y="56149"/>
                </a:lnTo>
                <a:lnTo>
                  <a:pt x="21335" y="47243"/>
                </a:lnTo>
                <a:lnTo>
                  <a:pt x="22764" y="40171"/>
                </a:lnTo>
                <a:lnTo>
                  <a:pt x="42671" y="9143"/>
                </a:lnTo>
                <a:lnTo>
                  <a:pt x="48767" y="4571"/>
                </a:lnTo>
                <a:lnTo>
                  <a:pt x="4876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7" name="object 157"/>
          <p:cNvSpPr/>
          <p:nvPr/>
        </p:nvSpPr>
        <p:spPr>
          <a:xfrm>
            <a:off x="2735579" y="4472178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762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8" name="object 158"/>
          <p:cNvSpPr/>
          <p:nvPr/>
        </p:nvSpPr>
        <p:spPr>
          <a:xfrm>
            <a:off x="2735579" y="4504944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9" name="object 159"/>
          <p:cNvSpPr/>
          <p:nvPr/>
        </p:nvSpPr>
        <p:spPr>
          <a:xfrm>
            <a:off x="2382011" y="4453128"/>
            <a:ext cx="85725" cy="121920"/>
          </a:xfrm>
          <a:custGeom>
            <a:avLst/>
            <a:gdLst/>
            <a:ahLst/>
            <a:cxnLst/>
            <a:rect l="l" t="t" r="r" b="b"/>
            <a:pathLst>
              <a:path w="85725" h="121920">
                <a:moveTo>
                  <a:pt x="13715" y="103632"/>
                </a:moveTo>
                <a:lnTo>
                  <a:pt x="9143" y="103632"/>
                </a:lnTo>
                <a:lnTo>
                  <a:pt x="7619" y="105156"/>
                </a:lnTo>
                <a:lnTo>
                  <a:pt x="4571" y="106680"/>
                </a:lnTo>
                <a:lnTo>
                  <a:pt x="1524" y="109727"/>
                </a:lnTo>
                <a:lnTo>
                  <a:pt x="1524" y="111251"/>
                </a:lnTo>
                <a:lnTo>
                  <a:pt x="0" y="114300"/>
                </a:lnTo>
                <a:lnTo>
                  <a:pt x="1524" y="117348"/>
                </a:lnTo>
                <a:lnTo>
                  <a:pt x="3048" y="118872"/>
                </a:lnTo>
                <a:lnTo>
                  <a:pt x="6095" y="120396"/>
                </a:lnTo>
                <a:lnTo>
                  <a:pt x="7619" y="121920"/>
                </a:lnTo>
                <a:lnTo>
                  <a:pt x="15239" y="121920"/>
                </a:lnTo>
                <a:lnTo>
                  <a:pt x="21336" y="120396"/>
                </a:lnTo>
                <a:lnTo>
                  <a:pt x="33527" y="111251"/>
                </a:lnTo>
                <a:lnTo>
                  <a:pt x="36575" y="108204"/>
                </a:lnTo>
                <a:lnTo>
                  <a:pt x="22860" y="108204"/>
                </a:lnTo>
                <a:lnTo>
                  <a:pt x="21336" y="106680"/>
                </a:lnTo>
                <a:lnTo>
                  <a:pt x="19812" y="106680"/>
                </a:lnTo>
                <a:lnTo>
                  <a:pt x="13715" y="103632"/>
                </a:lnTo>
                <a:close/>
              </a:path>
              <a:path w="85725" h="121920">
                <a:moveTo>
                  <a:pt x="50292" y="4572"/>
                </a:moveTo>
                <a:lnTo>
                  <a:pt x="24383" y="4572"/>
                </a:lnTo>
                <a:lnTo>
                  <a:pt x="25907" y="6096"/>
                </a:lnTo>
                <a:lnTo>
                  <a:pt x="27431" y="6096"/>
                </a:lnTo>
                <a:lnTo>
                  <a:pt x="27431" y="7620"/>
                </a:lnTo>
                <a:lnTo>
                  <a:pt x="30480" y="13716"/>
                </a:lnTo>
                <a:lnTo>
                  <a:pt x="32004" y="15239"/>
                </a:lnTo>
                <a:lnTo>
                  <a:pt x="32004" y="18287"/>
                </a:lnTo>
                <a:lnTo>
                  <a:pt x="48768" y="79248"/>
                </a:lnTo>
                <a:lnTo>
                  <a:pt x="38100" y="92963"/>
                </a:lnTo>
                <a:lnTo>
                  <a:pt x="35051" y="99060"/>
                </a:lnTo>
                <a:lnTo>
                  <a:pt x="32004" y="102108"/>
                </a:lnTo>
                <a:lnTo>
                  <a:pt x="30480" y="105156"/>
                </a:lnTo>
                <a:lnTo>
                  <a:pt x="28956" y="106680"/>
                </a:lnTo>
                <a:lnTo>
                  <a:pt x="25907" y="108204"/>
                </a:lnTo>
                <a:lnTo>
                  <a:pt x="36575" y="108204"/>
                </a:lnTo>
                <a:lnTo>
                  <a:pt x="38100" y="106680"/>
                </a:lnTo>
                <a:lnTo>
                  <a:pt x="44195" y="97536"/>
                </a:lnTo>
                <a:lnTo>
                  <a:pt x="66969" y="60960"/>
                </a:lnTo>
                <a:lnTo>
                  <a:pt x="57912" y="60960"/>
                </a:lnTo>
                <a:lnTo>
                  <a:pt x="47243" y="18287"/>
                </a:lnTo>
                <a:lnTo>
                  <a:pt x="47243" y="15239"/>
                </a:lnTo>
                <a:lnTo>
                  <a:pt x="45719" y="12192"/>
                </a:lnTo>
                <a:lnTo>
                  <a:pt x="47243" y="9144"/>
                </a:lnTo>
                <a:lnTo>
                  <a:pt x="47243" y="7620"/>
                </a:lnTo>
                <a:lnTo>
                  <a:pt x="50292" y="4572"/>
                </a:lnTo>
                <a:close/>
              </a:path>
              <a:path w="85725" h="121920">
                <a:moveTo>
                  <a:pt x="85343" y="17646"/>
                </a:moveTo>
                <a:lnTo>
                  <a:pt x="57912" y="60960"/>
                </a:lnTo>
                <a:lnTo>
                  <a:pt x="66969" y="60960"/>
                </a:lnTo>
                <a:lnTo>
                  <a:pt x="85343" y="31449"/>
                </a:lnTo>
                <a:lnTo>
                  <a:pt x="85343" y="17646"/>
                </a:lnTo>
                <a:close/>
              </a:path>
              <a:path w="85725" h="121920">
                <a:moveTo>
                  <a:pt x="57912" y="0"/>
                </a:moveTo>
                <a:lnTo>
                  <a:pt x="19812" y="0"/>
                </a:lnTo>
                <a:lnTo>
                  <a:pt x="19812" y="3048"/>
                </a:lnTo>
                <a:lnTo>
                  <a:pt x="22860" y="4572"/>
                </a:lnTo>
                <a:lnTo>
                  <a:pt x="51815" y="4572"/>
                </a:lnTo>
                <a:lnTo>
                  <a:pt x="53339" y="3048"/>
                </a:lnTo>
                <a:lnTo>
                  <a:pt x="57912" y="3048"/>
                </a:lnTo>
                <a:lnTo>
                  <a:pt x="57912" y="0"/>
                </a:lnTo>
                <a:close/>
              </a:path>
              <a:path w="85725" h="121920">
                <a:moveTo>
                  <a:pt x="85343" y="0"/>
                </a:moveTo>
                <a:lnTo>
                  <a:pt x="82295" y="0"/>
                </a:lnTo>
                <a:lnTo>
                  <a:pt x="82295" y="3048"/>
                </a:lnTo>
                <a:lnTo>
                  <a:pt x="85343" y="3048"/>
                </a:lnTo>
                <a:lnTo>
                  <a:pt x="853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0" name="object 160"/>
          <p:cNvSpPr/>
          <p:nvPr/>
        </p:nvSpPr>
        <p:spPr>
          <a:xfrm>
            <a:off x="1018032" y="4747259"/>
            <a:ext cx="166115" cy="146303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1" name="object 161"/>
          <p:cNvSpPr/>
          <p:nvPr/>
        </p:nvSpPr>
        <p:spPr>
          <a:xfrm>
            <a:off x="2199132" y="4730496"/>
            <a:ext cx="50800" cy="167640"/>
          </a:xfrm>
          <a:custGeom>
            <a:avLst/>
            <a:gdLst/>
            <a:ahLst/>
            <a:cxnLst/>
            <a:rect l="l" t="t" r="r" b="b"/>
            <a:pathLst>
              <a:path w="50800" h="167639">
                <a:moveTo>
                  <a:pt x="0" y="0"/>
                </a:moveTo>
                <a:lnTo>
                  <a:pt x="0" y="4571"/>
                </a:lnTo>
                <a:lnTo>
                  <a:pt x="6095" y="9143"/>
                </a:lnTo>
                <a:lnTo>
                  <a:pt x="9143" y="13715"/>
                </a:lnTo>
                <a:lnTo>
                  <a:pt x="13716" y="16763"/>
                </a:lnTo>
                <a:lnTo>
                  <a:pt x="18287" y="22859"/>
                </a:lnTo>
                <a:lnTo>
                  <a:pt x="21336" y="27431"/>
                </a:lnTo>
                <a:lnTo>
                  <a:pt x="22860" y="32003"/>
                </a:lnTo>
                <a:lnTo>
                  <a:pt x="25907" y="38100"/>
                </a:lnTo>
                <a:lnTo>
                  <a:pt x="27431" y="42671"/>
                </a:lnTo>
                <a:lnTo>
                  <a:pt x="28956" y="51815"/>
                </a:lnTo>
                <a:lnTo>
                  <a:pt x="30718" y="60078"/>
                </a:lnTo>
                <a:lnTo>
                  <a:pt x="31623" y="68770"/>
                </a:lnTo>
                <a:lnTo>
                  <a:pt x="31866" y="75318"/>
                </a:lnTo>
                <a:lnTo>
                  <a:pt x="31956" y="95773"/>
                </a:lnTo>
                <a:lnTo>
                  <a:pt x="31623" y="104393"/>
                </a:lnTo>
                <a:lnTo>
                  <a:pt x="20812" y="142493"/>
                </a:lnTo>
                <a:lnTo>
                  <a:pt x="16763" y="147827"/>
                </a:lnTo>
                <a:lnTo>
                  <a:pt x="7619" y="160019"/>
                </a:lnTo>
                <a:lnTo>
                  <a:pt x="0" y="164591"/>
                </a:lnTo>
                <a:lnTo>
                  <a:pt x="0" y="167639"/>
                </a:lnTo>
                <a:lnTo>
                  <a:pt x="35051" y="134112"/>
                </a:lnTo>
                <a:lnTo>
                  <a:pt x="50292" y="85343"/>
                </a:lnTo>
                <a:lnTo>
                  <a:pt x="49744" y="75318"/>
                </a:lnTo>
                <a:lnTo>
                  <a:pt x="33908" y="31432"/>
                </a:lnTo>
                <a:lnTo>
                  <a:pt x="6357" y="433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2" name="object 162"/>
          <p:cNvSpPr/>
          <p:nvPr/>
        </p:nvSpPr>
        <p:spPr>
          <a:xfrm>
            <a:off x="1863851" y="4730496"/>
            <a:ext cx="262128" cy="167639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3" name="object 163"/>
          <p:cNvSpPr/>
          <p:nvPr/>
        </p:nvSpPr>
        <p:spPr>
          <a:xfrm>
            <a:off x="2148839" y="4748784"/>
            <a:ext cx="48895" cy="113030"/>
          </a:xfrm>
          <a:custGeom>
            <a:avLst/>
            <a:gdLst/>
            <a:ahLst/>
            <a:cxnLst/>
            <a:rect l="l" t="t" r="r" b="b"/>
            <a:pathLst>
              <a:path w="48894" h="113029">
                <a:moveTo>
                  <a:pt x="27432" y="35051"/>
                </a:moveTo>
                <a:lnTo>
                  <a:pt x="13716" y="35051"/>
                </a:lnTo>
                <a:lnTo>
                  <a:pt x="1524" y="89915"/>
                </a:lnTo>
                <a:lnTo>
                  <a:pt x="0" y="96012"/>
                </a:lnTo>
                <a:lnTo>
                  <a:pt x="0" y="103631"/>
                </a:lnTo>
                <a:lnTo>
                  <a:pt x="1524" y="106679"/>
                </a:lnTo>
                <a:lnTo>
                  <a:pt x="4572" y="109727"/>
                </a:lnTo>
                <a:lnTo>
                  <a:pt x="10668" y="112775"/>
                </a:lnTo>
                <a:lnTo>
                  <a:pt x="15240" y="112775"/>
                </a:lnTo>
                <a:lnTo>
                  <a:pt x="19812" y="111251"/>
                </a:lnTo>
                <a:lnTo>
                  <a:pt x="25908" y="108203"/>
                </a:lnTo>
                <a:lnTo>
                  <a:pt x="30480" y="105155"/>
                </a:lnTo>
                <a:lnTo>
                  <a:pt x="32512" y="102107"/>
                </a:lnTo>
                <a:lnTo>
                  <a:pt x="18287" y="102107"/>
                </a:lnTo>
                <a:lnTo>
                  <a:pt x="15240" y="99060"/>
                </a:lnTo>
                <a:lnTo>
                  <a:pt x="15240" y="88391"/>
                </a:lnTo>
                <a:lnTo>
                  <a:pt x="27432" y="35051"/>
                </a:lnTo>
                <a:close/>
              </a:path>
              <a:path w="48894" h="113029">
                <a:moveTo>
                  <a:pt x="36576" y="92963"/>
                </a:moveTo>
                <a:lnTo>
                  <a:pt x="33528" y="92963"/>
                </a:lnTo>
                <a:lnTo>
                  <a:pt x="32004" y="96012"/>
                </a:lnTo>
                <a:lnTo>
                  <a:pt x="30480" y="97536"/>
                </a:lnTo>
                <a:lnTo>
                  <a:pt x="27432" y="99060"/>
                </a:lnTo>
                <a:lnTo>
                  <a:pt x="24384" y="102107"/>
                </a:lnTo>
                <a:lnTo>
                  <a:pt x="32512" y="102107"/>
                </a:lnTo>
                <a:lnTo>
                  <a:pt x="33528" y="100583"/>
                </a:lnTo>
                <a:lnTo>
                  <a:pt x="36576" y="92963"/>
                </a:lnTo>
                <a:close/>
              </a:path>
              <a:path w="48894" h="113029">
                <a:moveTo>
                  <a:pt x="35052" y="0"/>
                </a:moveTo>
                <a:lnTo>
                  <a:pt x="32004" y="0"/>
                </a:lnTo>
                <a:lnTo>
                  <a:pt x="28956" y="7619"/>
                </a:lnTo>
                <a:lnTo>
                  <a:pt x="22860" y="13715"/>
                </a:lnTo>
                <a:lnTo>
                  <a:pt x="19812" y="18287"/>
                </a:lnTo>
                <a:lnTo>
                  <a:pt x="15240" y="21336"/>
                </a:lnTo>
                <a:lnTo>
                  <a:pt x="12192" y="24383"/>
                </a:lnTo>
                <a:lnTo>
                  <a:pt x="7620" y="27431"/>
                </a:lnTo>
                <a:lnTo>
                  <a:pt x="4572" y="30479"/>
                </a:lnTo>
                <a:lnTo>
                  <a:pt x="0" y="32003"/>
                </a:lnTo>
                <a:lnTo>
                  <a:pt x="0" y="35051"/>
                </a:lnTo>
                <a:lnTo>
                  <a:pt x="47243" y="35051"/>
                </a:lnTo>
                <a:lnTo>
                  <a:pt x="48768" y="27431"/>
                </a:lnTo>
                <a:lnTo>
                  <a:pt x="28956" y="27431"/>
                </a:lnTo>
                <a:lnTo>
                  <a:pt x="3505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4" name="object 164"/>
          <p:cNvSpPr/>
          <p:nvPr/>
        </p:nvSpPr>
        <p:spPr>
          <a:xfrm>
            <a:off x="1584960" y="4776215"/>
            <a:ext cx="109728" cy="123444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5" name="object 165"/>
          <p:cNvSpPr/>
          <p:nvPr/>
        </p:nvSpPr>
        <p:spPr>
          <a:xfrm>
            <a:off x="1267967" y="4776215"/>
            <a:ext cx="108585" cy="123825"/>
          </a:xfrm>
          <a:custGeom>
            <a:avLst/>
            <a:gdLst/>
            <a:ahLst/>
            <a:cxnLst/>
            <a:rect l="l" t="t" r="r" b="b"/>
            <a:pathLst>
              <a:path w="108584" h="123825">
                <a:moveTo>
                  <a:pt x="15240" y="105156"/>
                </a:moveTo>
                <a:lnTo>
                  <a:pt x="4571" y="105156"/>
                </a:lnTo>
                <a:lnTo>
                  <a:pt x="0" y="109728"/>
                </a:lnTo>
                <a:lnTo>
                  <a:pt x="0" y="117348"/>
                </a:lnTo>
                <a:lnTo>
                  <a:pt x="1523" y="120396"/>
                </a:lnTo>
                <a:lnTo>
                  <a:pt x="3047" y="121920"/>
                </a:lnTo>
                <a:lnTo>
                  <a:pt x="6095" y="123444"/>
                </a:lnTo>
                <a:lnTo>
                  <a:pt x="13715" y="123444"/>
                </a:lnTo>
                <a:lnTo>
                  <a:pt x="19812" y="120396"/>
                </a:lnTo>
                <a:lnTo>
                  <a:pt x="24384" y="115824"/>
                </a:lnTo>
                <a:lnTo>
                  <a:pt x="32003" y="112775"/>
                </a:lnTo>
                <a:lnTo>
                  <a:pt x="36575" y="108204"/>
                </a:lnTo>
                <a:lnTo>
                  <a:pt x="21335" y="108204"/>
                </a:lnTo>
                <a:lnTo>
                  <a:pt x="15240" y="105156"/>
                </a:lnTo>
                <a:close/>
              </a:path>
              <a:path w="108584" h="123825">
                <a:moveTo>
                  <a:pt x="48768" y="4572"/>
                </a:moveTo>
                <a:lnTo>
                  <a:pt x="21335" y="4572"/>
                </a:lnTo>
                <a:lnTo>
                  <a:pt x="22859" y="6096"/>
                </a:lnTo>
                <a:lnTo>
                  <a:pt x="24384" y="6096"/>
                </a:lnTo>
                <a:lnTo>
                  <a:pt x="24384" y="9144"/>
                </a:lnTo>
                <a:lnTo>
                  <a:pt x="25907" y="10668"/>
                </a:lnTo>
                <a:lnTo>
                  <a:pt x="28956" y="16763"/>
                </a:lnTo>
                <a:lnTo>
                  <a:pt x="47243" y="80772"/>
                </a:lnTo>
                <a:lnTo>
                  <a:pt x="38100" y="94487"/>
                </a:lnTo>
                <a:lnTo>
                  <a:pt x="33528" y="99060"/>
                </a:lnTo>
                <a:lnTo>
                  <a:pt x="30479" y="103632"/>
                </a:lnTo>
                <a:lnTo>
                  <a:pt x="25907" y="108204"/>
                </a:lnTo>
                <a:lnTo>
                  <a:pt x="36575" y="108204"/>
                </a:lnTo>
                <a:lnTo>
                  <a:pt x="38100" y="106680"/>
                </a:lnTo>
                <a:lnTo>
                  <a:pt x="42671" y="99060"/>
                </a:lnTo>
                <a:lnTo>
                  <a:pt x="65023" y="62484"/>
                </a:lnTo>
                <a:lnTo>
                  <a:pt x="57912" y="62484"/>
                </a:lnTo>
                <a:lnTo>
                  <a:pt x="47243" y="19812"/>
                </a:lnTo>
                <a:lnTo>
                  <a:pt x="45719" y="16763"/>
                </a:lnTo>
                <a:lnTo>
                  <a:pt x="45719" y="9144"/>
                </a:lnTo>
                <a:lnTo>
                  <a:pt x="47243" y="7620"/>
                </a:lnTo>
                <a:lnTo>
                  <a:pt x="47243" y="6096"/>
                </a:lnTo>
                <a:lnTo>
                  <a:pt x="48768" y="4572"/>
                </a:lnTo>
                <a:close/>
              </a:path>
              <a:path w="108584" h="123825">
                <a:moveTo>
                  <a:pt x="103631" y="4572"/>
                </a:moveTo>
                <a:lnTo>
                  <a:pt x="88391" y="4572"/>
                </a:lnTo>
                <a:lnTo>
                  <a:pt x="88391" y="10668"/>
                </a:lnTo>
                <a:lnTo>
                  <a:pt x="85343" y="16763"/>
                </a:lnTo>
                <a:lnTo>
                  <a:pt x="57912" y="62484"/>
                </a:lnTo>
                <a:lnTo>
                  <a:pt x="65023" y="62484"/>
                </a:lnTo>
                <a:lnTo>
                  <a:pt x="92963" y="16763"/>
                </a:lnTo>
                <a:lnTo>
                  <a:pt x="96012" y="10668"/>
                </a:lnTo>
                <a:lnTo>
                  <a:pt x="100584" y="6096"/>
                </a:lnTo>
                <a:lnTo>
                  <a:pt x="102107" y="6096"/>
                </a:lnTo>
                <a:lnTo>
                  <a:pt x="103631" y="4572"/>
                </a:lnTo>
                <a:close/>
              </a:path>
              <a:path w="108584" h="123825">
                <a:moveTo>
                  <a:pt x="56387" y="0"/>
                </a:moveTo>
                <a:lnTo>
                  <a:pt x="18287" y="0"/>
                </a:lnTo>
                <a:lnTo>
                  <a:pt x="18287" y="4572"/>
                </a:lnTo>
                <a:lnTo>
                  <a:pt x="56387" y="4572"/>
                </a:lnTo>
                <a:lnTo>
                  <a:pt x="56387" y="0"/>
                </a:lnTo>
                <a:close/>
              </a:path>
              <a:path w="108584" h="123825">
                <a:moveTo>
                  <a:pt x="108203" y="0"/>
                </a:moveTo>
                <a:lnTo>
                  <a:pt x="82295" y="0"/>
                </a:lnTo>
                <a:lnTo>
                  <a:pt x="80772" y="4572"/>
                </a:lnTo>
                <a:lnTo>
                  <a:pt x="108203" y="4572"/>
                </a:lnTo>
                <a:lnTo>
                  <a:pt x="10820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6" name="object 166"/>
          <p:cNvSpPr/>
          <p:nvPr/>
        </p:nvSpPr>
        <p:spPr>
          <a:xfrm>
            <a:off x="1719072" y="4795265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762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7" name="object 167"/>
          <p:cNvSpPr/>
          <p:nvPr/>
        </p:nvSpPr>
        <p:spPr>
          <a:xfrm>
            <a:off x="1719072" y="4829555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8" name="object 168"/>
          <p:cNvSpPr/>
          <p:nvPr/>
        </p:nvSpPr>
        <p:spPr>
          <a:xfrm>
            <a:off x="1475232" y="4815840"/>
            <a:ext cx="10795" cy="44450"/>
          </a:xfrm>
          <a:custGeom>
            <a:avLst/>
            <a:gdLst/>
            <a:ahLst/>
            <a:cxnLst/>
            <a:rect l="l" t="t" r="r" b="b"/>
            <a:pathLst>
              <a:path w="10794" h="44450">
                <a:moveTo>
                  <a:pt x="10668" y="0"/>
                </a:moveTo>
                <a:lnTo>
                  <a:pt x="0" y="0"/>
                </a:lnTo>
                <a:lnTo>
                  <a:pt x="0" y="44196"/>
                </a:lnTo>
                <a:lnTo>
                  <a:pt x="10668" y="44196"/>
                </a:lnTo>
                <a:lnTo>
                  <a:pt x="1066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9" name="object 169"/>
          <p:cNvSpPr/>
          <p:nvPr/>
        </p:nvSpPr>
        <p:spPr>
          <a:xfrm>
            <a:off x="1432560" y="4812029"/>
            <a:ext cx="94615" cy="0"/>
          </a:xfrm>
          <a:custGeom>
            <a:avLst/>
            <a:gdLst/>
            <a:ahLst/>
            <a:cxnLst/>
            <a:rect l="l" t="t" r="r" b="b"/>
            <a:pathLst>
              <a:path w="94615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0" name="object 170"/>
          <p:cNvSpPr/>
          <p:nvPr/>
        </p:nvSpPr>
        <p:spPr>
          <a:xfrm>
            <a:off x="1475232" y="4765547"/>
            <a:ext cx="10795" cy="43180"/>
          </a:xfrm>
          <a:custGeom>
            <a:avLst/>
            <a:gdLst/>
            <a:ahLst/>
            <a:cxnLst/>
            <a:rect l="l" t="t" r="r" b="b"/>
            <a:pathLst>
              <a:path w="10794" h="43179">
                <a:moveTo>
                  <a:pt x="10668" y="0"/>
                </a:moveTo>
                <a:lnTo>
                  <a:pt x="0" y="0"/>
                </a:lnTo>
                <a:lnTo>
                  <a:pt x="0" y="42672"/>
                </a:lnTo>
                <a:lnTo>
                  <a:pt x="10668" y="42672"/>
                </a:lnTo>
                <a:lnTo>
                  <a:pt x="1066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1" name="object 171"/>
          <p:cNvSpPr/>
          <p:nvPr/>
        </p:nvSpPr>
        <p:spPr>
          <a:xfrm>
            <a:off x="1365503" y="4724400"/>
            <a:ext cx="22860" cy="52069"/>
          </a:xfrm>
          <a:custGeom>
            <a:avLst/>
            <a:gdLst/>
            <a:ahLst/>
            <a:cxnLst/>
            <a:rect l="l" t="t" r="r" b="b"/>
            <a:pathLst>
              <a:path w="22859" h="52070">
                <a:moveTo>
                  <a:pt x="19812" y="0"/>
                </a:moveTo>
                <a:lnTo>
                  <a:pt x="12192" y="0"/>
                </a:lnTo>
                <a:lnTo>
                  <a:pt x="10668" y="1524"/>
                </a:lnTo>
                <a:lnTo>
                  <a:pt x="7620" y="3048"/>
                </a:lnTo>
                <a:lnTo>
                  <a:pt x="6096" y="6096"/>
                </a:lnTo>
                <a:lnTo>
                  <a:pt x="4571" y="10667"/>
                </a:lnTo>
                <a:lnTo>
                  <a:pt x="4571" y="13715"/>
                </a:lnTo>
                <a:lnTo>
                  <a:pt x="3048" y="18287"/>
                </a:lnTo>
                <a:lnTo>
                  <a:pt x="3048" y="24384"/>
                </a:lnTo>
                <a:lnTo>
                  <a:pt x="0" y="51815"/>
                </a:lnTo>
                <a:lnTo>
                  <a:pt x="3048" y="51815"/>
                </a:lnTo>
                <a:lnTo>
                  <a:pt x="16764" y="25908"/>
                </a:lnTo>
                <a:lnTo>
                  <a:pt x="19812" y="18287"/>
                </a:lnTo>
                <a:lnTo>
                  <a:pt x="21336" y="13715"/>
                </a:lnTo>
                <a:lnTo>
                  <a:pt x="22859" y="10667"/>
                </a:lnTo>
                <a:lnTo>
                  <a:pt x="22859" y="1524"/>
                </a:lnTo>
                <a:lnTo>
                  <a:pt x="21336" y="1524"/>
                </a:lnTo>
                <a:lnTo>
                  <a:pt x="198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2" name="object 172"/>
          <p:cNvSpPr/>
          <p:nvPr/>
        </p:nvSpPr>
        <p:spPr>
          <a:xfrm>
            <a:off x="2322576" y="4747259"/>
            <a:ext cx="283463" cy="114300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3" name="object 173"/>
          <p:cNvSpPr/>
          <p:nvPr/>
        </p:nvSpPr>
        <p:spPr>
          <a:xfrm>
            <a:off x="3180588" y="4735067"/>
            <a:ext cx="47625" cy="125095"/>
          </a:xfrm>
          <a:custGeom>
            <a:avLst/>
            <a:gdLst/>
            <a:ahLst/>
            <a:cxnLst/>
            <a:rect l="l" t="t" r="r" b="b"/>
            <a:pathLst>
              <a:path w="47625" h="125095">
                <a:moveTo>
                  <a:pt x="33528" y="13716"/>
                </a:moveTo>
                <a:lnTo>
                  <a:pt x="12192" y="13716"/>
                </a:lnTo>
                <a:lnTo>
                  <a:pt x="13716" y="15240"/>
                </a:lnTo>
                <a:lnTo>
                  <a:pt x="15239" y="15240"/>
                </a:lnTo>
                <a:lnTo>
                  <a:pt x="15239" y="16764"/>
                </a:lnTo>
                <a:lnTo>
                  <a:pt x="16763" y="19812"/>
                </a:lnTo>
                <a:lnTo>
                  <a:pt x="16763" y="115824"/>
                </a:lnTo>
                <a:lnTo>
                  <a:pt x="12192" y="120396"/>
                </a:lnTo>
                <a:lnTo>
                  <a:pt x="7619" y="121920"/>
                </a:lnTo>
                <a:lnTo>
                  <a:pt x="1524" y="121920"/>
                </a:lnTo>
                <a:lnTo>
                  <a:pt x="1524" y="124968"/>
                </a:lnTo>
                <a:lnTo>
                  <a:pt x="47243" y="124968"/>
                </a:lnTo>
                <a:lnTo>
                  <a:pt x="47243" y="121920"/>
                </a:lnTo>
                <a:lnTo>
                  <a:pt x="42672" y="120396"/>
                </a:lnTo>
                <a:lnTo>
                  <a:pt x="36575" y="120396"/>
                </a:lnTo>
                <a:lnTo>
                  <a:pt x="35051" y="118872"/>
                </a:lnTo>
                <a:lnTo>
                  <a:pt x="35051" y="117348"/>
                </a:lnTo>
                <a:lnTo>
                  <a:pt x="33528" y="115824"/>
                </a:lnTo>
                <a:lnTo>
                  <a:pt x="33528" y="13716"/>
                </a:lnTo>
                <a:close/>
              </a:path>
              <a:path w="47625" h="125095">
                <a:moveTo>
                  <a:pt x="33528" y="0"/>
                </a:moveTo>
                <a:lnTo>
                  <a:pt x="30480" y="0"/>
                </a:lnTo>
                <a:lnTo>
                  <a:pt x="0" y="13716"/>
                </a:lnTo>
                <a:lnTo>
                  <a:pt x="1524" y="16764"/>
                </a:lnTo>
                <a:lnTo>
                  <a:pt x="6095" y="15240"/>
                </a:lnTo>
                <a:lnTo>
                  <a:pt x="9143" y="13716"/>
                </a:lnTo>
                <a:lnTo>
                  <a:pt x="33528" y="13716"/>
                </a:lnTo>
                <a:lnTo>
                  <a:pt x="3352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4" name="object 174"/>
          <p:cNvSpPr/>
          <p:nvPr/>
        </p:nvSpPr>
        <p:spPr>
          <a:xfrm>
            <a:off x="2935223" y="4730496"/>
            <a:ext cx="50800" cy="167640"/>
          </a:xfrm>
          <a:custGeom>
            <a:avLst/>
            <a:gdLst/>
            <a:ahLst/>
            <a:cxnLst/>
            <a:rect l="l" t="t" r="r" b="b"/>
            <a:pathLst>
              <a:path w="50800" h="167639">
                <a:moveTo>
                  <a:pt x="0" y="0"/>
                </a:moveTo>
                <a:lnTo>
                  <a:pt x="0" y="4571"/>
                </a:lnTo>
                <a:lnTo>
                  <a:pt x="6095" y="9143"/>
                </a:lnTo>
                <a:lnTo>
                  <a:pt x="10668" y="13715"/>
                </a:lnTo>
                <a:lnTo>
                  <a:pt x="15239" y="16763"/>
                </a:lnTo>
                <a:lnTo>
                  <a:pt x="18287" y="22859"/>
                </a:lnTo>
                <a:lnTo>
                  <a:pt x="24383" y="32003"/>
                </a:lnTo>
                <a:lnTo>
                  <a:pt x="25907" y="38100"/>
                </a:lnTo>
                <a:lnTo>
                  <a:pt x="27431" y="42671"/>
                </a:lnTo>
                <a:lnTo>
                  <a:pt x="28956" y="51815"/>
                </a:lnTo>
                <a:lnTo>
                  <a:pt x="30075" y="60078"/>
                </a:lnTo>
                <a:lnTo>
                  <a:pt x="31051" y="68770"/>
                </a:lnTo>
                <a:lnTo>
                  <a:pt x="31742" y="77747"/>
                </a:lnTo>
                <a:lnTo>
                  <a:pt x="32003" y="86867"/>
                </a:lnTo>
                <a:lnTo>
                  <a:pt x="31742" y="95773"/>
                </a:lnTo>
                <a:lnTo>
                  <a:pt x="24764" y="136016"/>
                </a:lnTo>
                <a:lnTo>
                  <a:pt x="0" y="164591"/>
                </a:lnTo>
                <a:lnTo>
                  <a:pt x="0" y="167639"/>
                </a:lnTo>
                <a:lnTo>
                  <a:pt x="10834" y="162186"/>
                </a:lnTo>
                <a:lnTo>
                  <a:pt x="20383" y="154876"/>
                </a:lnTo>
                <a:lnTo>
                  <a:pt x="28503" y="145565"/>
                </a:lnTo>
                <a:lnTo>
                  <a:pt x="35051" y="134112"/>
                </a:lnTo>
                <a:lnTo>
                  <a:pt x="41933" y="123277"/>
                </a:lnTo>
                <a:lnTo>
                  <a:pt x="46672" y="111442"/>
                </a:lnTo>
                <a:lnTo>
                  <a:pt x="49410" y="98750"/>
                </a:lnTo>
                <a:lnTo>
                  <a:pt x="50292" y="85343"/>
                </a:lnTo>
                <a:lnTo>
                  <a:pt x="49744" y="75318"/>
                </a:lnTo>
                <a:lnTo>
                  <a:pt x="33909" y="31432"/>
                </a:lnTo>
                <a:lnTo>
                  <a:pt x="6572" y="433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5" name="object 175"/>
          <p:cNvSpPr/>
          <p:nvPr/>
        </p:nvSpPr>
        <p:spPr>
          <a:xfrm>
            <a:off x="2846877" y="4735067"/>
            <a:ext cx="78105" cy="127000"/>
          </a:xfrm>
          <a:custGeom>
            <a:avLst/>
            <a:gdLst/>
            <a:ahLst/>
            <a:cxnLst/>
            <a:rect l="l" t="t" r="r" b="b"/>
            <a:pathLst>
              <a:path w="78105" h="127000">
                <a:moveTo>
                  <a:pt x="39578" y="0"/>
                </a:moveTo>
                <a:lnTo>
                  <a:pt x="33482" y="0"/>
                </a:lnTo>
                <a:lnTo>
                  <a:pt x="27386" y="1524"/>
                </a:lnTo>
                <a:lnTo>
                  <a:pt x="22814" y="6096"/>
                </a:lnTo>
                <a:lnTo>
                  <a:pt x="17385" y="10096"/>
                </a:lnTo>
                <a:lnTo>
                  <a:pt x="1097" y="44767"/>
                </a:lnTo>
                <a:lnTo>
                  <a:pt x="0" y="65532"/>
                </a:lnTo>
                <a:lnTo>
                  <a:pt x="311" y="76009"/>
                </a:lnTo>
                <a:lnTo>
                  <a:pt x="15123" y="114919"/>
                </a:lnTo>
                <a:lnTo>
                  <a:pt x="38054" y="126492"/>
                </a:lnTo>
                <a:lnTo>
                  <a:pt x="44150" y="126492"/>
                </a:lnTo>
                <a:lnTo>
                  <a:pt x="48722" y="124968"/>
                </a:lnTo>
                <a:lnTo>
                  <a:pt x="56342" y="120396"/>
                </a:lnTo>
                <a:lnTo>
                  <a:pt x="30434" y="120396"/>
                </a:lnTo>
                <a:lnTo>
                  <a:pt x="25862" y="115824"/>
                </a:lnTo>
                <a:lnTo>
                  <a:pt x="17242" y="77747"/>
                </a:lnTo>
                <a:lnTo>
                  <a:pt x="16718" y="65532"/>
                </a:lnTo>
                <a:lnTo>
                  <a:pt x="16980" y="58412"/>
                </a:lnTo>
                <a:lnTo>
                  <a:pt x="24338" y="15240"/>
                </a:lnTo>
                <a:lnTo>
                  <a:pt x="27386" y="12192"/>
                </a:lnTo>
                <a:lnTo>
                  <a:pt x="30434" y="7620"/>
                </a:lnTo>
                <a:lnTo>
                  <a:pt x="35006" y="6096"/>
                </a:lnTo>
                <a:lnTo>
                  <a:pt x="55652" y="6096"/>
                </a:lnTo>
                <a:lnTo>
                  <a:pt x="51770" y="3428"/>
                </a:lnTo>
                <a:lnTo>
                  <a:pt x="45531" y="857"/>
                </a:lnTo>
                <a:lnTo>
                  <a:pt x="39578" y="0"/>
                </a:lnTo>
                <a:close/>
              </a:path>
              <a:path w="78105" h="127000">
                <a:moveTo>
                  <a:pt x="55652" y="6096"/>
                </a:moveTo>
                <a:lnTo>
                  <a:pt x="42626" y="6096"/>
                </a:lnTo>
                <a:lnTo>
                  <a:pt x="45674" y="7620"/>
                </a:lnTo>
                <a:lnTo>
                  <a:pt x="53294" y="15240"/>
                </a:lnTo>
                <a:lnTo>
                  <a:pt x="60801" y="54030"/>
                </a:lnTo>
                <a:lnTo>
                  <a:pt x="60851" y="60960"/>
                </a:lnTo>
                <a:lnTo>
                  <a:pt x="60616" y="71842"/>
                </a:lnTo>
                <a:lnTo>
                  <a:pt x="59771" y="83439"/>
                </a:lnTo>
                <a:lnTo>
                  <a:pt x="58342" y="93487"/>
                </a:lnTo>
                <a:lnTo>
                  <a:pt x="56342" y="102108"/>
                </a:lnTo>
                <a:lnTo>
                  <a:pt x="53294" y="108204"/>
                </a:lnTo>
                <a:lnTo>
                  <a:pt x="51770" y="112776"/>
                </a:lnTo>
                <a:lnTo>
                  <a:pt x="47198" y="115824"/>
                </a:lnTo>
                <a:lnTo>
                  <a:pt x="45674" y="118872"/>
                </a:lnTo>
                <a:lnTo>
                  <a:pt x="41102" y="120396"/>
                </a:lnTo>
                <a:lnTo>
                  <a:pt x="56342" y="120396"/>
                </a:lnTo>
                <a:lnTo>
                  <a:pt x="60867" y="116419"/>
                </a:lnTo>
                <a:lnTo>
                  <a:pt x="77373" y="71675"/>
                </a:lnTo>
                <a:lnTo>
                  <a:pt x="77678" y="60960"/>
                </a:lnTo>
                <a:lnTo>
                  <a:pt x="76821" y="46934"/>
                </a:lnTo>
                <a:lnTo>
                  <a:pt x="74249" y="34480"/>
                </a:lnTo>
                <a:lnTo>
                  <a:pt x="69963" y="23455"/>
                </a:lnTo>
                <a:lnTo>
                  <a:pt x="63962" y="13716"/>
                </a:lnTo>
                <a:lnTo>
                  <a:pt x="58009" y="7715"/>
                </a:lnTo>
                <a:lnTo>
                  <a:pt x="55652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6" name="object 176"/>
          <p:cNvSpPr/>
          <p:nvPr/>
        </p:nvSpPr>
        <p:spPr>
          <a:xfrm>
            <a:off x="2782823" y="4730496"/>
            <a:ext cx="50800" cy="167640"/>
          </a:xfrm>
          <a:custGeom>
            <a:avLst/>
            <a:gdLst/>
            <a:ahLst/>
            <a:cxnLst/>
            <a:rect l="l" t="t" r="r" b="b"/>
            <a:pathLst>
              <a:path w="50800" h="167639">
                <a:moveTo>
                  <a:pt x="50292" y="0"/>
                </a:moveTo>
                <a:lnTo>
                  <a:pt x="15239" y="33527"/>
                </a:lnTo>
                <a:lnTo>
                  <a:pt x="881" y="71032"/>
                </a:lnTo>
                <a:lnTo>
                  <a:pt x="0" y="85343"/>
                </a:lnTo>
                <a:lnTo>
                  <a:pt x="547" y="94487"/>
                </a:lnTo>
                <a:lnTo>
                  <a:pt x="16383" y="137731"/>
                </a:lnTo>
                <a:lnTo>
                  <a:pt x="50292" y="167639"/>
                </a:lnTo>
                <a:lnTo>
                  <a:pt x="50292" y="164591"/>
                </a:lnTo>
                <a:lnTo>
                  <a:pt x="42671" y="160019"/>
                </a:lnTo>
                <a:lnTo>
                  <a:pt x="39624" y="155448"/>
                </a:lnTo>
                <a:lnTo>
                  <a:pt x="35051" y="152400"/>
                </a:lnTo>
                <a:lnTo>
                  <a:pt x="32003" y="147827"/>
                </a:lnTo>
                <a:lnTo>
                  <a:pt x="28956" y="141731"/>
                </a:lnTo>
                <a:lnTo>
                  <a:pt x="25907" y="137159"/>
                </a:lnTo>
                <a:lnTo>
                  <a:pt x="22859" y="131063"/>
                </a:lnTo>
                <a:lnTo>
                  <a:pt x="21336" y="126491"/>
                </a:lnTo>
                <a:lnTo>
                  <a:pt x="19812" y="117348"/>
                </a:lnTo>
                <a:lnTo>
                  <a:pt x="19573" y="109085"/>
                </a:lnTo>
                <a:lnTo>
                  <a:pt x="18526" y="91416"/>
                </a:lnTo>
                <a:lnTo>
                  <a:pt x="18287" y="82295"/>
                </a:lnTo>
                <a:lnTo>
                  <a:pt x="18526" y="73413"/>
                </a:lnTo>
                <a:lnTo>
                  <a:pt x="19573" y="56792"/>
                </a:lnTo>
                <a:lnTo>
                  <a:pt x="19812" y="48767"/>
                </a:lnTo>
                <a:lnTo>
                  <a:pt x="42671" y="9143"/>
                </a:lnTo>
                <a:lnTo>
                  <a:pt x="50292" y="4571"/>
                </a:lnTo>
                <a:lnTo>
                  <a:pt x="5029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7" name="object 177"/>
          <p:cNvSpPr/>
          <p:nvPr/>
        </p:nvSpPr>
        <p:spPr>
          <a:xfrm>
            <a:off x="3037332" y="4795265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762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8" name="object 178"/>
          <p:cNvSpPr/>
          <p:nvPr/>
        </p:nvSpPr>
        <p:spPr>
          <a:xfrm>
            <a:off x="3037332" y="4829555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9" name="object 179"/>
          <p:cNvSpPr/>
          <p:nvPr/>
        </p:nvSpPr>
        <p:spPr>
          <a:xfrm>
            <a:off x="2685288" y="4776215"/>
            <a:ext cx="109855" cy="123825"/>
          </a:xfrm>
          <a:custGeom>
            <a:avLst/>
            <a:gdLst/>
            <a:ahLst/>
            <a:cxnLst/>
            <a:rect l="l" t="t" r="r" b="b"/>
            <a:pathLst>
              <a:path w="109855" h="123825">
                <a:moveTo>
                  <a:pt x="15239" y="105156"/>
                </a:moveTo>
                <a:lnTo>
                  <a:pt x="4572" y="105156"/>
                </a:lnTo>
                <a:lnTo>
                  <a:pt x="3048" y="106680"/>
                </a:lnTo>
                <a:lnTo>
                  <a:pt x="3048" y="108204"/>
                </a:lnTo>
                <a:lnTo>
                  <a:pt x="1524" y="109728"/>
                </a:lnTo>
                <a:lnTo>
                  <a:pt x="0" y="112775"/>
                </a:lnTo>
                <a:lnTo>
                  <a:pt x="0" y="117348"/>
                </a:lnTo>
                <a:lnTo>
                  <a:pt x="3048" y="120396"/>
                </a:lnTo>
                <a:lnTo>
                  <a:pt x="3048" y="121920"/>
                </a:lnTo>
                <a:lnTo>
                  <a:pt x="6095" y="123444"/>
                </a:lnTo>
                <a:lnTo>
                  <a:pt x="15239" y="123444"/>
                </a:lnTo>
                <a:lnTo>
                  <a:pt x="21336" y="120396"/>
                </a:lnTo>
                <a:lnTo>
                  <a:pt x="25907" y="115824"/>
                </a:lnTo>
                <a:lnTo>
                  <a:pt x="32004" y="112775"/>
                </a:lnTo>
                <a:lnTo>
                  <a:pt x="36575" y="108204"/>
                </a:lnTo>
                <a:lnTo>
                  <a:pt x="21336" y="108204"/>
                </a:lnTo>
                <a:lnTo>
                  <a:pt x="15239" y="105156"/>
                </a:lnTo>
                <a:close/>
              </a:path>
              <a:path w="109855" h="123825">
                <a:moveTo>
                  <a:pt x="50292" y="4572"/>
                </a:moveTo>
                <a:lnTo>
                  <a:pt x="21336" y="4572"/>
                </a:lnTo>
                <a:lnTo>
                  <a:pt x="24384" y="6096"/>
                </a:lnTo>
                <a:lnTo>
                  <a:pt x="25907" y="6096"/>
                </a:lnTo>
                <a:lnTo>
                  <a:pt x="25907" y="9144"/>
                </a:lnTo>
                <a:lnTo>
                  <a:pt x="27431" y="10668"/>
                </a:lnTo>
                <a:lnTo>
                  <a:pt x="28956" y="13716"/>
                </a:lnTo>
                <a:lnTo>
                  <a:pt x="28956" y="16763"/>
                </a:lnTo>
                <a:lnTo>
                  <a:pt x="30480" y="16763"/>
                </a:lnTo>
                <a:lnTo>
                  <a:pt x="47243" y="80772"/>
                </a:lnTo>
                <a:lnTo>
                  <a:pt x="32004" y="103632"/>
                </a:lnTo>
                <a:lnTo>
                  <a:pt x="28956" y="105156"/>
                </a:lnTo>
                <a:lnTo>
                  <a:pt x="25907" y="108204"/>
                </a:lnTo>
                <a:lnTo>
                  <a:pt x="36575" y="108204"/>
                </a:lnTo>
                <a:lnTo>
                  <a:pt x="38100" y="106680"/>
                </a:lnTo>
                <a:lnTo>
                  <a:pt x="42672" y="99060"/>
                </a:lnTo>
                <a:lnTo>
                  <a:pt x="65701" y="62484"/>
                </a:lnTo>
                <a:lnTo>
                  <a:pt x="57912" y="62484"/>
                </a:lnTo>
                <a:lnTo>
                  <a:pt x="47243" y="19812"/>
                </a:lnTo>
                <a:lnTo>
                  <a:pt x="45719" y="16763"/>
                </a:lnTo>
                <a:lnTo>
                  <a:pt x="45719" y="10668"/>
                </a:lnTo>
                <a:lnTo>
                  <a:pt x="47243" y="9144"/>
                </a:lnTo>
                <a:lnTo>
                  <a:pt x="47243" y="7620"/>
                </a:lnTo>
                <a:lnTo>
                  <a:pt x="50292" y="4572"/>
                </a:lnTo>
                <a:close/>
              </a:path>
              <a:path w="109855" h="123825">
                <a:moveTo>
                  <a:pt x="102107" y="6096"/>
                </a:moveTo>
                <a:lnTo>
                  <a:pt x="89916" y="6096"/>
                </a:lnTo>
                <a:lnTo>
                  <a:pt x="89916" y="9144"/>
                </a:lnTo>
                <a:lnTo>
                  <a:pt x="88392" y="10668"/>
                </a:lnTo>
                <a:lnTo>
                  <a:pt x="88392" y="13716"/>
                </a:lnTo>
                <a:lnTo>
                  <a:pt x="86868" y="16763"/>
                </a:lnTo>
                <a:lnTo>
                  <a:pt x="57912" y="62484"/>
                </a:lnTo>
                <a:lnTo>
                  <a:pt x="65701" y="62484"/>
                </a:lnTo>
                <a:lnTo>
                  <a:pt x="94487" y="16763"/>
                </a:lnTo>
                <a:lnTo>
                  <a:pt x="97536" y="10668"/>
                </a:lnTo>
                <a:lnTo>
                  <a:pt x="97536" y="9144"/>
                </a:lnTo>
                <a:lnTo>
                  <a:pt x="100584" y="7620"/>
                </a:lnTo>
                <a:lnTo>
                  <a:pt x="102107" y="6096"/>
                </a:lnTo>
                <a:close/>
              </a:path>
              <a:path w="109855" h="123825">
                <a:moveTo>
                  <a:pt x="105156" y="4572"/>
                </a:moveTo>
                <a:lnTo>
                  <a:pt x="88392" y="4572"/>
                </a:lnTo>
                <a:lnTo>
                  <a:pt x="88392" y="6096"/>
                </a:lnTo>
                <a:lnTo>
                  <a:pt x="103631" y="6096"/>
                </a:lnTo>
                <a:lnTo>
                  <a:pt x="105156" y="4572"/>
                </a:lnTo>
                <a:close/>
              </a:path>
              <a:path w="109855" h="123825">
                <a:moveTo>
                  <a:pt x="57912" y="0"/>
                </a:moveTo>
                <a:lnTo>
                  <a:pt x="19812" y="0"/>
                </a:lnTo>
                <a:lnTo>
                  <a:pt x="18287" y="4572"/>
                </a:lnTo>
                <a:lnTo>
                  <a:pt x="56387" y="4572"/>
                </a:lnTo>
                <a:lnTo>
                  <a:pt x="57912" y="0"/>
                </a:lnTo>
                <a:close/>
              </a:path>
              <a:path w="109855" h="123825">
                <a:moveTo>
                  <a:pt x="109728" y="0"/>
                </a:moveTo>
                <a:lnTo>
                  <a:pt x="82295" y="0"/>
                </a:lnTo>
                <a:lnTo>
                  <a:pt x="82295" y="4572"/>
                </a:lnTo>
                <a:lnTo>
                  <a:pt x="108204" y="4572"/>
                </a:lnTo>
                <a:lnTo>
                  <a:pt x="10972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0" name="object 180"/>
          <p:cNvSpPr/>
          <p:nvPr/>
        </p:nvSpPr>
        <p:spPr>
          <a:xfrm>
            <a:off x="1018032" y="5070347"/>
            <a:ext cx="176784" cy="146303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1" name="object 181"/>
          <p:cNvSpPr/>
          <p:nvPr/>
        </p:nvSpPr>
        <p:spPr>
          <a:xfrm>
            <a:off x="1909572" y="5073396"/>
            <a:ext cx="48895" cy="109855"/>
          </a:xfrm>
          <a:custGeom>
            <a:avLst/>
            <a:gdLst/>
            <a:ahLst/>
            <a:cxnLst/>
            <a:rect l="l" t="t" r="r" b="b"/>
            <a:pathLst>
              <a:path w="48894" h="109854">
                <a:moveTo>
                  <a:pt x="27431" y="33527"/>
                </a:moveTo>
                <a:lnTo>
                  <a:pt x="13715" y="33527"/>
                </a:lnTo>
                <a:lnTo>
                  <a:pt x="1523" y="88391"/>
                </a:lnTo>
                <a:lnTo>
                  <a:pt x="0" y="94487"/>
                </a:lnTo>
                <a:lnTo>
                  <a:pt x="0" y="102107"/>
                </a:lnTo>
                <a:lnTo>
                  <a:pt x="1523" y="105155"/>
                </a:lnTo>
                <a:lnTo>
                  <a:pt x="4571" y="108203"/>
                </a:lnTo>
                <a:lnTo>
                  <a:pt x="7619" y="108203"/>
                </a:lnTo>
                <a:lnTo>
                  <a:pt x="10667" y="109727"/>
                </a:lnTo>
                <a:lnTo>
                  <a:pt x="16763" y="109727"/>
                </a:lnTo>
                <a:lnTo>
                  <a:pt x="21335" y="108203"/>
                </a:lnTo>
                <a:lnTo>
                  <a:pt x="30479" y="103631"/>
                </a:lnTo>
                <a:lnTo>
                  <a:pt x="32511" y="100583"/>
                </a:lnTo>
                <a:lnTo>
                  <a:pt x="19811" y="100583"/>
                </a:lnTo>
                <a:lnTo>
                  <a:pt x="16763" y="97536"/>
                </a:lnTo>
                <a:lnTo>
                  <a:pt x="16763" y="85343"/>
                </a:lnTo>
                <a:lnTo>
                  <a:pt x="27431" y="33527"/>
                </a:lnTo>
                <a:close/>
              </a:path>
              <a:path w="48894" h="109854">
                <a:moveTo>
                  <a:pt x="38100" y="92963"/>
                </a:moveTo>
                <a:lnTo>
                  <a:pt x="33527" y="92963"/>
                </a:lnTo>
                <a:lnTo>
                  <a:pt x="32003" y="94487"/>
                </a:lnTo>
                <a:lnTo>
                  <a:pt x="30479" y="97536"/>
                </a:lnTo>
                <a:lnTo>
                  <a:pt x="27431" y="97536"/>
                </a:lnTo>
                <a:lnTo>
                  <a:pt x="25907" y="99059"/>
                </a:lnTo>
                <a:lnTo>
                  <a:pt x="22859" y="100583"/>
                </a:lnTo>
                <a:lnTo>
                  <a:pt x="32511" y="100583"/>
                </a:lnTo>
                <a:lnTo>
                  <a:pt x="33527" y="99059"/>
                </a:lnTo>
                <a:lnTo>
                  <a:pt x="38100" y="92963"/>
                </a:lnTo>
                <a:close/>
              </a:path>
              <a:path w="48894" h="109854">
                <a:moveTo>
                  <a:pt x="35051" y="0"/>
                </a:moveTo>
                <a:lnTo>
                  <a:pt x="32003" y="0"/>
                </a:lnTo>
                <a:lnTo>
                  <a:pt x="27431" y="6095"/>
                </a:lnTo>
                <a:lnTo>
                  <a:pt x="25907" y="10667"/>
                </a:lnTo>
                <a:lnTo>
                  <a:pt x="22859" y="12191"/>
                </a:lnTo>
                <a:lnTo>
                  <a:pt x="21335" y="16763"/>
                </a:lnTo>
                <a:lnTo>
                  <a:pt x="7619" y="25907"/>
                </a:lnTo>
                <a:lnTo>
                  <a:pt x="4571" y="28955"/>
                </a:lnTo>
                <a:lnTo>
                  <a:pt x="0" y="30479"/>
                </a:lnTo>
                <a:lnTo>
                  <a:pt x="0" y="33527"/>
                </a:lnTo>
                <a:lnTo>
                  <a:pt x="47243" y="33527"/>
                </a:lnTo>
                <a:lnTo>
                  <a:pt x="48767" y="25907"/>
                </a:lnTo>
                <a:lnTo>
                  <a:pt x="28955" y="25907"/>
                </a:lnTo>
                <a:lnTo>
                  <a:pt x="3505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2" name="object 182"/>
          <p:cNvSpPr/>
          <p:nvPr/>
        </p:nvSpPr>
        <p:spPr>
          <a:xfrm>
            <a:off x="1621536" y="5099303"/>
            <a:ext cx="85343" cy="123444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3" name="object 183"/>
          <p:cNvSpPr/>
          <p:nvPr/>
        </p:nvSpPr>
        <p:spPr>
          <a:xfrm>
            <a:off x="1306067" y="5099303"/>
            <a:ext cx="83820" cy="123825"/>
          </a:xfrm>
          <a:custGeom>
            <a:avLst/>
            <a:gdLst/>
            <a:ahLst/>
            <a:cxnLst/>
            <a:rect l="l" t="t" r="r" b="b"/>
            <a:pathLst>
              <a:path w="83819" h="123825">
                <a:moveTo>
                  <a:pt x="18287" y="105156"/>
                </a:moveTo>
                <a:lnTo>
                  <a:pt x="4571" y="105156"/>
                </a:lnTo>
                <a:lnTo>
                  <a:pt x="0" y="109728"/>
                </a:lnTo>
                <a:lnTo>
                  <a:pt x="0" y="117348"/>
                </a:lnTo>
                <a:lnTo>
                  <a:pt x="1523" y="120396"/>
                </a:lnTo>
                <a:lnTo>
                  <a:pt x="7619" y="123444"/>
                </a:lnTo>
                <a:lnTo>
                  <a:pt x="13715" y="123444"/>
                </a:lnTo>
                <a:lnTo>
                  <a:pt x="19812" y="120396"/>
                </a:lnTo>
                <a:lnTo>
                  <a:pt x="27431" y="115824"/>
                </a:lnTo>
                <a:lnTo>
                  <a:pt x="32003" y="112775"/>
                </a:lnTo>
                <a:lnTo>
                  <a:pt x="36880" y="106680"/>
                </a:lnTo>
                <a:lnTo>
                  <a:pt x="21335" y="106680"/>
                </a:lnTo>
                <a:lnTo>
                  <a:pt x="18287" y="105156"/>
                </a:lnTo>
                <a:close/>
              </a:path>
              <a:path w="83819" h="123825">
                <a:moveTo>
                  <a:pt x="50291" y="4572"/>
                </a:moveTo>
                <a:lnTo>
                  <a:pt x="21335" y="4572"/>
                </a:lnTo>
                <a:lnTo>
                  <a:pt x="24384" y="6096"/>
                </a:lnTo>
                <a:lnTo>
                  <a:pt x="24384" y="7620"/>
                </a:lnTo>
                <a:lnTo>
                  <a:pt x="25907" y="7620"/>
                </a:lnTo>
                <a:lnTo>
                  <a:pt x="27431" y="9144"/>
                </a:lnTo>
                <a:lnTo>
                  <a:pt x="27431" y="12192"/>
                </a:lnTo>
                <a:lnTo>
                  <a:pt x="30479" y="15240"/>
                </a:lnTo>
                <a:lnTo>
                  <a:pt x="30479" y="16763"/>
                </a:lnTo>
                <a:lnTo>
                  <a:pt x="47243" y="80772"/>
                </a:lnTo>
                <a:lnTo>
                  <a:pt x="38100" y="94487"/>
                </a:lnTo>
                <a:lnTo>
                  <a:pt x="33528" y="99060"/>
                </a:lnTo>
                <a:lnTo>
                  <a:pt x="32003" y="103632"/>
                </a:lnTo>
                <a:lnTo>
                  <a:pt x="30479" y="105156"/>
                </a:lnTo>
                <a:lnTo>
                  <a:pt x="27431" y="106680"/>
                </a:lnTo>
                <a:lnTo>
                  <a:pt x="36880" y="106680"/>
                </a:lnTo>
                <a:lnTo>
                  <a:pt x="38100" y="105156"/>
                </a:lnTo>
                <a:lnTo>
                  <a:pt x="42671" y="99060"/>
                </a:lnTo>
                <a:lnTo>
                  <a:pt x="66224" y="60960"/>
                </a:lnTo>
                <a:lnTo>
                  <a:pt x="57912" y="60960"/>
                </a:lnTo>
                <a:lnTo>
                  <a:pt x="47243" y="19812"/>
                </a:lnTo>
                <a:lnTo>
                  <a:pt x="45719" y="15240"/>
                </a:lnTo>
                <a:lnTo>
                  <a:pt x="45719" y="9144"/>
                </a:lnTo>
                <a:lnTo>
                  <a:pt x="50291" y="4572"/>
                </a:lnTo>
                <a:close/>
              </a:path>
              <a:path w="83819" h="123825">
                <a:moveTo>
                  <a:pt x="83819" y="17780"/>
                </a:moveTo>
                <a:lnTo>
                  <a:pt x="57912" y="60960"/>
                </a:lnTo>
                <a:lnTo>
                  <a:pt x="66224" y="60960"/>
                </a:lnTo>
                <a:lnTo>
                  <a:pt x="83819" y="32497"/>
                </a:lnTo>
                <a:lnTo>
                  <a:pt x="83819" y="17780"/>
                </a:lnTo>
                <a:close/>
              </a:path>
              <a:path w="83819" h="123825">
                <a:moveTo>
                  <a:pt x="56387" y="0"/>
                </a:moveTo>
                <a:lnTo>
                  <a:pt x="19812" y="0"/>
                </a:lnTo>
                <a:lnTo>
                  <a:pt x="18287" y="4572"/>
                </a:lnTo>
                <a:lnTo>
                  <a:pt x="56387" y="4572"/>
                </a:lnTo>
                <a:lnTo>
                  <a:pt x="56387" y="0"/>
                </a:lnTo>
                <a:close/>
              </a:path>
              <a:path w="83819" h="123825">
                <a:moveTo>
                  <a:pt x="83819" y="0"/>
                </a:moveTo>
                <a:lnTo>
                  <a:pt x="82295" y="0"/>
                </a:lnTo>
                <a:lnTo>
                  <a:pt x="80772" y="4572"/>
                </a:lnTo>
                <a:lnTo>
                  <a:pt x="83819" y="4572"/>
                </a:lnTo>
                <a:lnTo>
                  <a:pt x="8381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4" name="object 184"/>
          <p:cNvSpPr/>
          <p:nvPr/>
        </p:nvSpPr>
        <p:spPr>
          <a:xfrm>
            <a:off x="1272539" y="5073396"/>
            <a:ext cx="48895" cy="109855"/>
          </a:xfrm>
          <a:custGeom>
            <a:avLst/>
            <a:gdLst/>
            <a:ahLst/>
            <a:cxnLst/>
            <a:rect l="l" t="t" r="r" b="b"/>
            <a:pathLst>
              <a:path w="48894" h="109854">
                <a:moveTo>
                  <a:pt x="27431" y="33527"/>
                </a:moveTo>
                <a:lnTo>
                  <a:pt x="13715" y="33527"/>
                </a:lnTo>
                <a:lnTo>
                  <a:pt x="1523" y="88391"/>
                </a:lnTo>
                <a:lnTo>
                  <a:pt x="0" y="94487"/>
                </a:lnTo>
                <a:lnTo>
                  <a:pt x="0" y="102107"/>
                </a:lnTo>
                <a:lnTo>
                  <a:pt x="1523" y="105155"/>
                </a:lnTo>
                <a:lnTo>
                  <a:pt x="4571" y="108203"/>
                </a:lnTo>
                <a:lnTo>
                  <a:pt x="7619" y="108203"/>
                </a:lnTo>
                <a:lnTo>
                  <a:pt x="10668" y="109727"/>
                </a:lnTo>
                <a:lnTo>
                  <a:pt x="16763" y="109727"/>
                </a:lnTo>
                <a:lnTo>
                  <a:pt x="19812" y="108203"/>
                </a:lnTo>
                <a:lnTo>
                  <a:pt x="25907" y="106679"/>
                </a:lnTo>
                <a:lnTo>
                  <a:pt x="30479" y="103631"/>
                </a:lnTo>
                <a:lnTo>
                  <a:pt x="32512" y="100583"/>
                </a:lnTo>
                <a:lnTo>
                  <a:pt x="19812" y="100583"/>
                </a:lnTo>
                <a:lnTo>
                  <a:pt x="16763" y="97536"/>
                </a:lnTo>
                <a:lnTo>
                  <a:pt x="16763" y="85343"/>
                </a:lnTo>
                <a:lnTo>
                  <a:pt x="27431" y="33527"/>
                </a:lnTo>
                <a:close/>
              </a:path>
              <a:path w="48894" h="109854">
                <a:moveTo>
                  <a:pt x="38100" y="92963"/>
                </a:moveTo>
                <a:lnTo>
                  <a:pt x="33528" y="92963"/>
                </a:lnTo>
                <a:lnTo>
                  <a:pt x="32003" y="94487"/>
                </a:lnTo>
                <a:lnTo>
                  <a:pt x="30479" y="97536"/>
                </a:lnTo>
                <a:lnTo>
                  <a:pt x="27431" y="97536"/>
                </a:lnTo>
                <a:lnTo>
                  <a:pt x="24384" y="100583"/>
                </a:lnTo>
                <a:lnTo>
                  <a:pt x="32512" y="100583"/>
                </a:lnTo>
                <a:lnTo>
                  <a:pt x="33528" y="99059"/>
                </a:lnTo>
                <a:lnTo>
                  <a:pt x="38100" y="92963"/>
                </a:lnTo>
                <a:close/>
              </a:path>
              <a:path w="48894" h="109854">
                <a:moveTo>
                  <a:pt x="35051" y="0"/>
                </a:moveTo>
                <a:lnTo>
                  <a:pt x="32003" y="0"/>
                </a:lnTo>
                <a:lnTo>
                  <a:pt x="28956" y="6095"/>
                </a:lnTo>
                <a:lnTo>
                  <a:pt x="25907" y="10667"/>
                </a:lnTo>
                <a:lnTo>
                  <a:pt x="22859" y="12191"/>
                </a:lnTo>
                <a:lnTo>
                  <a:pt x="19812" y="16763"/>
                </a:lnTo>
                <a:lnTo>
                  <a:pt x="16763" y="19812"/>
                </a:lnTo>
                <a:lnTo>
                  <a:pt x="7619" y="25907"/>
                </a:lnTo>
                <a:lnTo>
                  <a:pt x="4571" y="28955"/>
                </a:lnTo>
                <a:lnTo>
                  <a:pt x="0" y="30479"/>
                </a:lnTo>
                <a:lnTo>
                  <a:pt x="0" y="33527"/>
                </a:lnTo>
                <a:lnTo>
                  <a:pt x="47243" y="33527"/>
                </a:lnTo>
                <a:lnTo>
                  <a:pt x="48768" y="25907"/>
                </a:lnTo>
                <a:lnTo>
                  <a:pt x="28956" y="25907"/>
                </a:lnTo>
                <a:lnTo>
                  <a:pt x="3505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5" name="object 185"/>
          <p:cNvSpPr/>
          <p:nvPr/>
        </p:nvSpPr>
        <p:spPr>
          <a:xfrm>
            <a:off x="1405127" y="5047488"/>
            <a:ext cx="22860" cy="52069"/>
          </a:xfrm>
          <a:custGeom>
            <a:avLst/>
            <a:gdLst/>
            <a:ahLst/>
            <a:cxnLst/>
            <a:rect l="l" t="t" r="r" b="b"/>
            <a:pathLst>
              <a:path w="22859" h="52070">
                <a:moveTo>
                  <a:pt x="19812" y="0"/>
                </a:moveTo>
                <a:lnTo>
                  <a:pt x="10668" y="0"/>
                </a:lnTo>
                <a:lnTo>
                  <a:pt x="9143" y="1524"/>
                </a:lnTo>
                <a:lnTo>
                  <a:pt x="6096" y="3048"/>
                </a:lnTo>
                <a:lnTo>
                  <a:pt x="4571" y="6096"/>
                </a:lnTo>
                <a:lnTo>
                  <a:pt x="3047" y="10667"/>
                </a:lnTo>
                <a:lnTo>
                  <a:pt x="3047" y="13715"/>
                </a:lnTo>
                <a:lnTo>
                  <a:pt x="1524" y="18287"/>
                </a:lnTo>
                <a:lnTo>
                  <a:pt x="1524" y="25908"/>
                </a:lnTo>
                <a:lnTo>
                  <a:pt x="0" y="51815"/>
                </a:lnTo>
                <a:lnTo>
                  <a:pt x="3047" y="51815"/>
                </a:lnTo>
                <a:lnTo>
                  <a:pt x="15240" y="25908"/>
                </a:lnTo>
                <a:lnTo>
                  <a:pt x="19812" y="18287"/>
                </a:lnTo>
                <a:lnTo>
                  <a:pt x="21335" y="13715"/>
                </a:lnTo>
                <a:lnTo>
                  <a:pt x="22859" y="10667"/>
                </a:lnTo>
                <a:lnTo>
                  <a:pt x="22859" y="3048"/>
                </a:lnTo>
                <a:lnTo>
                  <a:pt x="198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6" name="object 186"/>
          <p:cNvSpPr/>
          <p:nvPr/>
        </p:nvSpPr>
        <p:spPr>
          <a:xfrm>
            <a:off x="1018032" y="5393435"/>
            <a:ext cx="166115" cy="147827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7" name="object 187"/>
          <p:cNvSpPr/>
          <p:nvPr/>
        </p:nvSpPr>
        <p:spPr>
          <a:xfrm>
            <a:off x="2258567" y="5381244"/>
            <a:ext cx="79248" cy="126491"/>
          </a:xfrm>
          <a:prstGeom prst="rect">
            <a:avLst/>
          </a:prstGeom>
          <a:blipFill>
            <a:blip r:embed="rId2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8" name="object 188"/>
          <p:cNvSpPr/>
          <p:nvPr/>
        </p:nvSpPr>
        <p:spPr>
          <a:xfrm>
            <a:off x="1761744" y="5370576"/>
            <a:ext cx="22860" cy="53340"/>
          </a:xfrm>
          <a:custGeom>
            <a:avLst/>
            <a:gdLst/>
            <a:ahLst/>
            <a:cxnLst/>
            <a:rect l="l" t="t" r="r" b="b"/>
            <a:pathLst>
              <a:path w="22860" h="53339">
                <a:moveTo>
                  <a:pt x="19812" y="0"/>
                </a:moveTo>
                <a:lnTo>
                  <a:pt x="13716" y="0"/>
                </a:lnTo>
                <a:lnTo>
                  <a:pt x="10668" y="1524"/>
                </a:lnTo>
                <a:lnTo>
                  <a:pt x="10668" y="3048"/>
                </a:lnTo>
                <a:lnTo>
                  <a:pt x="7619" y="4572"/>
                </a:lnTo>
                <a:lnTo>
                  <a:pt x="4572" y="10668"/>
                </a:lnTo>
                <a:lnTo>
                  <a:pt x="4572" y="13715"/>
                </a:lnTo>
                <a:lnTo>
                  <a:pt x="3048" y="18287"/>
                </a:lnTo>
                <a:lnTo>
                  <a:pt x="3048" y="25908"/>
                </a:lnTo>
                <a:lnTo>
                  <a:pt x="0" y="53339"/>
                </a:lnTo>
                <a:lnTo>
                  <a:pt x="3048" y="53339"/>
                </a:lnTo>
                <a:lnTo>
                  <a:pt x="15239" y="25908"/>
                </a:lnTo>
                <a:lnTo>
                  <a:pt x="19812" y="18287"/>
                </a:lnTo>
                <a:lnTo>
                  <a:pt x="21336" y="13715"/>
                </a:lnTo>
                <a:lnTo>
                  <a:pt x="22860" y="12191"/>
                </a:lnTo>
                <a:lnTo>
                  <a:pt x="22860" y="3048"/>
                </a:lnTo>
                <a:lnTo>
                  <a:pt x="198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9" name="object 189"/>
          <p:cNvSpPr/>
          <p:nvPr/>
        </p:nvSpPr>
        <p:spPr>
          <a:xfrm>
            <a:off x="1418844" y="5370576"/>
            <a:ext cx="22860" cy="53340"/>
          </a:xfrm>
          <a:custGeom>
            <a:avLst/>
            <a:gdLst/>
            <a:ahLst/>
            <a:cxnLst/>
            <a:rect l="l" t="t" r="r" b="b"/>
            <a:pathLst>
              <a:path w="22859" h="53339">
                <a:moveTo>
                  <a:pt x="19812" y="0"/>
                </a:moveTo>
                <a:lnTo>
                  <a:pt x="13715" y="0"/>
                </a:lnTo>
                <a:lnTo>
                  <a:pt x="10668" y="1524"/>
                </a:lnTo>
                <a:lnTo>
                  <a:pt x="10668" y="3048"/>
                </a:lnTo>
                <a:lnTo>
                  <a:pt x="7619" y="4572"/>
                </a:lnTo>
                <a:lnTo>
                  <a:pt x="4571" y="10668"/>
                </a:lnTo>
                <a:lnTo>
                  <a:pt x="4571" y="13715"/>
                </a:lnTo>
                <a:lnTo>
                  <a:pt x="3047" y="18287"/>
                </a:lnTo>
                <a:lnTo>
                  <a:pt x="3047" y="25908"/>
                </a:lnTo>
                <a:lnTo>
                  <a:pt x="0" y="53339"/>
                </a:lnTo>
                <a:lnTo>
                  <a:pt x="3047" y="53339"/>
                </a:lnTo>
                <a:lnTo>
                  <a:pt x="15240" y="25908"/>
                </a:lnTo>
                <a:lnTo>
                  <a:pt x="19812" y="18287"/>
                </a:lnTo>
                <a:lnTo>
                  <a:pt x="21336" y="13715"/>
                </a:lnTo>
                <a:lnTo>
                  <a:pt x="22859" y="12191"/>
                </a:lnTo>
                <a:lnTo>
                  <a:pt x="22859" y="3048"/>
                </a:lnTo>
                <a:lnTo>
                  <a:pt x="198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0" name="object 190"/>
          <p:cNvSpPr/>
          <p:nvPr/>
        </p:nvSpPr>
        <p:spPr>
          <a:xfrm>
            <a:off x="1395983" y="5370576"/>
            <a:ext cx="22860" cy="53340"/>
          </a:xfrm>
          <a:custGeom>
            <a:avLst/>
            <a:gdLst/>
            <a:ahLst/>
            <a:cxnLst/>
            <a:rect l="l" t="t" r="r" b="b"/>
            <a:pathLst>
              <a:path w="22859" h="53339">
                <a:moveTo>
                  <a:pt x="19812" y="0"/>
                </a:moveTo>
                <a:lnTo>
                  <a:pt x="13715" y="0"/>
                </a:lnTo>
                <a:lnTo>
                  <a:pt x="10668" y="1524"/>
                </a:lnTo>
                <a:lnTo>
                  <a:pt x="10668" y="3048"/>
                </a:lnTo>
                <a:lnTo>
                  <a:pt x="7619" y="4572"/>
                </a:lnTo>
                <a:lnTo>
                  <a:pt x="4571" y="10668"/>
                </a:lnTo>
                <a:lnTo>
                  <a:pt x="4571" y="13715"/>
                </a:lnTo>
                <a:lnTo>
                  <a:pt x="3047" y="18287"/>
                </a:lnTo>
                <a:lnTo>
                  <a:pt x="3047" y="25908"/>
                </a:lnTo>
                <a:lnTo>
                  <a:pt x="0" y="53339"/>
                </a:lnTo>
                <a:lnTo>
                  <a:pt x="3047" y="53339"/>
                </a:lnTo>
                <a:lnTo>
                  <a:pt x="15240" y="25908"/>
                </a:lnTo>
                <a:lnTo>
                  <a:pt x="19812" y="18287"/>
                </a:lnTo>
                <a:lnTo>
                  <a:pt x="21335" y="13715"/>
                </a:lnTo>
                <a:lnTo>
                  <a:pt x="22859" y="12191"/>
                </a:lnTo>
                <a:lnTo>
                  <a:pt x="22859" y="3048"/>
                </a:lnTo>
                <a:lnTo>
                  <a:pt x="198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1" name="object 191"/>
          <p:cNvSpPr/>
          <p:nvPr/>
        </p:nvSpPr>
        <p:spPr>
          <a:xfrm>
            <a:off x="1978151" y="5423915"/>
            <a:ext cx="111252" cy="121920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2" name="object 192"/>
          <p:cNvSpPr/>
          <p:nvPr/>
        </p:nvSpPr>
        <p:spPr>
          <a:xfrm>
            <a:off x="1662683" y="5423915"/>
            <a:ext cx="109855" cy="121920"/>
          </a:xfrm>
          <a:custGeom>
            <a:avLst/>
            <a:gdLst/>
            <a:ahLst/>
            <a:cxnLst/>
            <a:rect l="l" t="t" r="r" b="b"/>
            <a:pathLst>
              <a:path w="109855" h="121920">
                <a:moveTo>
                  <a:pt x="13716" y="102108"/>
                </a:moveTo>
                <a:lnTo>
                  <a:pt x="9143" y="102108"/>
                </a:lnTo>
                <a:lnTo>
                  <a:pt x="6096" y="103632"/>
                </a:lnTo>
                <a:lnTo>
                  <a:pt x="4572" y="105156"/>
                </a:lnTo>
                <a:lnTo>
                  <a:pt x="1524" y="106680"/>
                </a:lnTo>
                <a:lnTo>
                  <a:pt x="0" y="109728"/>
                </a:lnTo>
                <a:lnTo>
                  <a:pt x="0" y="117348"/>
                </a:lnTo>
                <a:lnTo>
                  <a:pt x="4572" y="121920"/>
                </a:lnTo>
                <a:lnTo>
                  <a:pt x="15240" y="121920"/>
                </a:lnTo>
                <a:lnTo>
                  <a:pt x="19812" y="120396"/>
                </a:lnTo>
                <a:lnTo>
                  <a:pt x="25908" y="115824"/>
                </a:lnTo>
                <a:lnTo>
                  <a:pt x="33528" y="111251"/>
                </a:lnTo>
                <a:lnTo>
                  <a:pt x="38100" y="106680"/>
                </a:lnTo>
                <a:lnTo>
                  <a:pt x="22860" y="106680"/>
                </a:lnTo>
                <a:lnTo>
                  <a:pt x="21336" y="105156"/>
                </a:lnTo>
                <a:lnTo>
                  <a:pt x="18288" y="105156"/>
                </a:lnTo>
                <a:lnTo>
                  <a:pt x="16764" y="103632"/>
                </a:lnTo>
                <a:lnTo>
                  <a:pt x="13716" y="102108"/>
                </a:lnTo>
                <a:close/>
              </a:path>
              <a:path w="109855" h="121920">
                <a:moveTo>
                  <a:pt x="48768" y="4572"/>
                </a:moveTo>
                <a:lnTo>
                  <a:pt x="22860" y="4572"/>
                </a:lnTo>
                <a:lnTo>
                  <a:pt x="24384" y="6096"/>
                </a:lnTo>
                <a:lnTo>
                  <a:pt x="25908" y="6096"/>
                </a:lnTo>
                <a:lnTo>
                  <a:pt x="27432" y="7620"/>
                </a:lnTo>
                <a:lnTo>
                  <a:pt x="27432" y="9144"/>
                </a:lnTo>
                <a:lnTo>
                  <a:pt x="28956" y="12192"/>
                </a:lnTo>
                <a:lnTo>
                  <a:pt x="30480" y="13716"/>
                </a:lnTo>
                <a:lnTo>
                  <a:pt x="30480" y="16763"/>
                </a:lnTo>
                <a:lnTo>
                  <a:pt x="47243" y="77724"/>
                </a:lnTo>
                <a:lnTo>
                  <a:pt x="39624" y="92963"/>
                </a:lnTo>
                <a:lnTo>
                  <a:pt x="35052" y="99060"/>
                </a:lnTo>
                <a:lnTo>
                  <a:pt x="30480" y="103632"/>
                </a:lnTo>
                <a:lnTo>
                  <a:pt x="24384" y="106680"/>
                </a:lnTo>
                <a:lnTo>
                  <a:pt x="38100" y="106680"/>
                </a:lnTo>
                <a:lnTo>
                  <a:pt x="39624" y="105156"/>
                </a:lnTo>
                <a:lnTo>
                  <a:pt x="42672" y="97536"/>
                </a:lnTo>
                <a:lnTo>
                  <a:pt x="66660" y="59436"/>
                </a:lnTo>
                <a:lnTo>
                  <a:pt x="59436" y="59436"/>
                </a:lnTo>
                <a:lnTo>
                  <a:pt x="47243" y="18287"/>
                </a:lnTo>
                <a:lnTo>
                  <a:pt x="45720" y="13716"/>
                </a:lnTo>
                <a:lnTo>
                  <a:pt x="45720" y="7620"/>
                </a:lnTo>
                <a:lnTo>
                  <a:pt x="48768" y="4572"/>
                </a:lnTo>
                <a:close/>
              </a:path>
              <a:path w="109855" h="121920">
                <a:moveTo>
                  <a:pt x="103632" y="4572"/>
                </a:moveTo>
                <a:lnTo>
                  <a:pt x="88392" y="4572"/>
                </a:lnTo>
                <a:lnTo>
                  <a:pt x="88392" y="9144"/>
                </a:lnTo>
                <a:lnTo>
                  <a:pt x="86868" y="12192"/>
                </a:lnTo>
                <a:lnTo>
                  <a:pt x="86868" y="15239"/>
                </a:lnTo>
                <a:lnTo>
                  <a:pt x="59436" y="59436"/>
                </a:lnTo>
                <a:lnTo>
                  <a:pt x="66660" y="59436"/>
                </a:lnTo>
                <a:lnTo>
                  <a:pt x="94488" y="15239"/>
                </a:lnTo>
                <a:lnTo>
                  <a:pt x="96012" y="10668"/>
                </a:lnTo>
                <a:lnTo>
                  <a:pt x="97536" y="9144"/>
                </a:lnTo>
                <a:lnTo>
                  <a:pt x="99060" y="9144"/>
                </a:lnTo>
                <a:lnTo>
                  <a:pt x="103632" y="4572"/>
                </a:lnTo>
                <a:close/>
              </a:path>
              <a:path w="109855" h="121920">
                <a:moveTo>
                  <a:pt x="57912" y="0"/>
                </a:moveTo>
                <a:lnTo>
                  <a:pt x="18288" y="0"/>
                </a:lnTo>
                <a:lnTo>
                  <a:pt x="18288" y="3048"/>
                </a:lnTo>
                <a:lnTo>
                  <a:pt x="21336" y="4572"/>
                </a:lnTo>
                <a:lnTo>
                  <a:pt x="50292" y="4572"/>
                </a:lnTo>
                <a:lnTo>
                  <a:pt x="53340" y="3048"/>
                </a:lnTo>
                <a:lnTo>
                  <a:pt x="57912" y="3048"/>
                </a:lnTo>
                <a:lnTo>
                  <a:pt x="57912" y="0"/>
                </a:lnTo>
                <a:close/>
              </a:path>
              <a:path w="109855" h="121920">
                <a:moveTo>
                  <a:pt x="106680" y="3048"/>
                </a:moveTo>
                <a:lnTo>
                  <a:pt x="86868" y="3048"/>
                </a:lnTo>
                <a:lnTo>
                  <a:pt x="86868" y="4572"/>
                </a:lnTo>
                <a:lnTo>
                  <a:pt x="105156" y="4572"/>
                </a:lnTo>
                <a:lnTo>
                  <a:pt x="106680" y="3048"/>
                </a:lnTo>
                <a:close/>
              </a:path>
              <a:path w="109855" h="121920">
                <a:moveTo>
                  <a:pt x="109728" y="0"/>
                </a:moveTo>
                <a:lnTo>
                  <a:pt x="83820" y="0"/>
                </a:lnTo>
                <a:lnTo>
                  <a:pt x="82296" y="3048"/>
                </a:lnTo>
                <a:lnTo>
                  <a:pt x="109728" y="3048"/>
                </a:lnTo>
                <a:lnTo>
                  <a:pt x="10972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3" name="object 193"/>
          <p:cNvSpPr/>
          <p:nvPr/>
        </p:nvSpPr>
        <p:spPr>
          <a:xfrm>
            <a:off x="1630679" y="5396484"/>
            <a:ext cx="48895" cy="109855"/>
          </a:xfrm>
          <a:custGeom>
            <a:avLst/>
            <a:gdLst/>
            <a:ahLst/>
            <a:cxnLst/>
            <a:rect l="l" t="t" r="r" b="b"/>
            <a:pathLst>
              <a:path w="48894" h="109854">
                <a:moveTo>
                  <a:pt x="27431" y="33527"/>
                </a:moveTo>
                <a:lnTo>
                  <a:pt x="12192" y="33527"/>
                </a:lnTo>
                <a:lnTo>
                  <a:pt x="1524" y="88391"/>
                </a:lnTo>
                <a:lnTo>
                  <a:pt x="0" y="94487"/>
                </a:lnTo>
                <a:lnTo>
                  <a:pt x="0" y="102107"/>
                </a:lnTo>
                <a:lnTo>
                  <a:pt x="1524" y="105155"/>
                </a:lnTo>
                <a:lnTo>
                  <a:pt x="6095" y="109727"/>
                </a:lnTo>
                <a:lnTo>
                  <a:pt x="15239" y="109727"/>
                </a:lnTo>
                <a:lnTo>
                  <a:pt x="19812" y="108203"/>
                </a:lnTo>
                <a:lnTo>
                  <a:pt x="24383" y="105155"/>
                </a:lnTo>
                <a:lnTo>
                  <a:pt x="28956" y="103631"/>
                </a:lnTo>
                <a:lnTo>
                  <a:pt x="30988" y="100583"/>
                </a:lnTo>
                <a:lnTo>
                  <a:pt x="16763" y="100583"/>
                </a:lnTo>
                <a:lnTo>
                  <a:pt x="15239" y="97536"/>
                </a:lnTo>
                <a:lnTo>
                  <a:pt x="15239" y="86867"/>
                </a:lnTo>
                <a:lnTo>
                  <a:pt x="27431" y="33527"/>
                </a:lnTo>
                <a:close/>
              </a:path>
              <a:path w="48894" h="109854">
                <a:moveTo>
                  <a:pt x="36575" y="92963"/>
                </a:moveTo>
                <a:lnTo>
                  <a:pt x="32003" y="92963"/>
                </a:lnTo>
                <a:lnTo>
                  <a:pt x="30480" y="96012"/>
                </a:lnTo>
                <a:lnTo>
                  <a:pt x="25907" y="100583"/>
                </a:lnTo>
                <a:lnTo>
                  <a:pt x="30988" y="100583"/>
                </a:lnTo>
                <a:lnTo>
                  <a:pt x="32003" y="99060"/>
                </a:lnTo>
                <a:lnTo>
                  <a:pt x="36575" y="92963"/>
                </a:lnTo>
                <a:close/>
              </a:path>
              <a:path w="48894" h="109854">
                <a:moveTo>
                  <a:pt x="33527" y="0"/>
                </a:moveTo>
                <a:lnTo>
                  <a:pt x="30480" y="0"/>
                </a:lnTo>
                <a:lnTo>
                  <a:pt x="27431" y="6095"/>
                </a:lnTo>
                <a:lnTo>
                  <a:pt x="25907" y="10667"/>
                </a:lnTo>
                <a:lnTo>
                  <a:pt x="19812" y="16763"/>
                </a:lnTo>
                <a:lnTo>
                  <a:pt x="10668" y="22860"/>
                </a:lnTo>
                <a:lnTo>
                  <a:pt x="4571" y="28955"/>
                </a:lnTo>
                <a:lnTo>
                  <a:pt x="0" y="30479"/>
                </a:lnTo>
                <a:lnTo>
                  <a:pt x="0" y="33527"/>
                </a:lnTo>
                <a:lnTo>
                  <a:pt x="47243" y="33527"/>
                </a:lnTo>
                <a:lnTo>
                  <a:pt x="48768" y="27431"/>
                </a:lnTo>
                <a:lnTo>
                  <a:pt x="27431" y="27431"/>
                </a:lnTo>
                <a:lnTo>
                  <a:pt x="3352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4" name="object 194"/>
          <p:cNvSpPr/>
          <p:nvPr/>
        </p:nvSpPr>
        <p:spPr>
          <a:xfrm>
            <a:off x="1295400" y="5423915"/>
            <a:ext cx="111760" cy="121920"/>
          </a:xfrm>
          <a:custGeom>
            <a:avLst/>
            <a:gdLst/>
            <a:ahLst/>
            <a:cxnLst/>
            <a:rect l="l" t="t" r="r" b="b"/>
            <a:pathLst>
              <a:path w="111759" h="121920">
                <a:moveTo>
                  <a:pt x="15240" y="102108"/>
                </a:moveTo>
                <a:lnTo>
                  <a:pt x="9143" y="102108"/>
                </a:lnTo>
                <a:lnTo>
                  <a:pt x="7619" y="103632"/>
                </a:lnTo>
                <a:lnTo>
                  <a:pt x="4571" y="105156"/>
                </a:lnTo>
                <a:lnTo>
                  <a:pt x="3047" y="106680"/>
                </a:lnTo>
                <a:lnTo>
                  <a:pt x="1524" y="109728"/>
                </a:lnTo>
                <a:lnTo>
                  <a:pt x="1524" y="111251"/>
                </a:lnTo>
                <a:lnTo>
                  <a:pt x="0" y="114300"/>
                </a:lnTo>
                <a:lnTo>
                  <a:pt x="1524" y="117348"/>
                </a:lnTo>
                <a:lnTo>
                  <a:pt x="3047" y="118872"/>
                </a:lnTo>
                <a:lnTo>
                  <a:pt x="4571" y="121920"/>
                </a:lnTo>
                <a:lnTo>
                  <a:pt x="16763" y="121920"/>
                </a:lnTo>
                <a:lnTo>
                  <a:pt x="21336" y="120396"/>
                </a:lnTo>
                <a:lnTo>
                  <a:pt x="27431" y="115824"/>
                </a:lnTo>
                <a:lnTo>
                  <a:pt x="35052" y="111251"/>
                </a:lnTo>
                <a:lnTo>
                  <a:pt x="38481" y="106680"/>
                </a:lnTo>
                <a:lnTo>
                  <a:pt x="22859" y="106680"/>
                </a:lnTo>
                <a:lnTo>
                  <a:pt x="21336" y="105156"/>
                </a:lnTo>
                <a:lnTo>
                  <a:pt x="19812" y="105156"/>
                </a:lnTo>
                <a:lnTo>
                  <a:pt x="18287" y="103632"/>
                </a:lnTo>
                <a:lnTo>
                  <a:pt x="15240" y="102108"/>
                </a:lnTo>
                <a:close/>
              </a:path>
              <a:path w="111759" h="121920">
                <a:moveTo>
                  <a:pt x="50291" y="4572"/>
                </a:moveTo>
                <a:lnTo>
                  <a:pt x="24384" y="4572"/>
                </a:lnTo>
                <a:lnTo>
                  <a:pt x="25908" y="6096"/>
                </a:lnTo>
                <a:lnTo>
                  <a:pt x="27431" y="6096"/>
                </a:lnTo>
                <a:lnTo>
                  <a:pt x="27431" y="7620"/>
                </a:lnTo>
                <a:lnTo>
                  <a:pt x="28956" y="9144"/>
                </a:lnTo>
                <a:lnTo>
                  <a:pt x="30480" y="12192"/>
                </a:lnTo>
                <a:lnTo>
                  <a:pt x="32003" y="13716"/>
                </a:lnTo>
                <a:lnTo>
                  <a:pt x="32003" y="16763"/>
                </a:lnTo>
                <a:lnTo>
                  <a:pt x="48768" y="77724"/>
                </a:lnTo>
                <a:lnTo>
                  <a:pt x="39624" y="92963"/>
                </a:lnTo>
                <a:lnTo>
                  <a:pt x="36575" y="99060"/>
                </a:lnTo>
                <a:lnTo>
                  <a:pt x="33528" y="102108"/>
                </a:lnTo>
                <a:lnTo>
                  <a:pt x="30480" y="103632"/>
                </a:lnTo>
                <a:lnTo>
                  <a:pt x="28956" y="105156"/>
                </a:lnTo>
                <a:lnTo>
                  <a:pt x="25908" y="106680"/>
                </a:lnTo>
                <a:lnTo>
                  <a:pt x="38481" y="106680"/>
                </a:lnTo>
                <a:lnTo>
                  <a:pt x="39624" y="105156"/>
                </a:lnTo>
                <a:lnTo>
                  <a:pt x="44196" y="97536"/>
                </a:lnTo>
                <a:lnTo>
                  <a:pt x="67479" y="59436"/>
                </a:lnTo>
                <a:lnTo>
                  <a:pt x="59436" y="59436"/>
                </a:lnTo>
                <a:lnTo>
                  <a:pt x="47243" y="18287"/>
                </a:lnTo>
                <a:lnTo>
                  <a:pt x="47243" y="13716"/>
                </a:lnTo>
                <a:lnTo>
                  <a:pt x="45719" y="10668"/>
                </a:lnTo>
                <a:lnTo>
                  <a:pt x="47243" y="9144"/>
                </a:lnTo>
                <a:lnTo>
                  <a:pt x="47243" y="7620"/>
                </a:lnTo>
                <a:lnTo>
                  <a:pt x="50291" y="4572"/>
                </a:lnTo>
                <a:close/>
              </a:path>
              <a:path w="111759" h="121920">
                <a:moveTo>
                  <a:pt x="105156" y="4572"/>
                </a:moveTo>
                <a:lnTo>
                  <a:pt x="89915" y="4572"/>
                </a:lnTo>
                <a:lnTo>
                  <a:pt x="89915" y="9144"/>
                </a:lnTo>
                <a:lnTo>
                  <a:pt x="88391" y="12192"/>
                </a:lnTo>
                <a:lnTo>
                  <a:pt x="88391" y="15239"/>
                </a:lnTo>
                <a:lnTo>
                  <a:pt x="59436" y="59436"/>
                </a:lnTo>
                <a:lnTo>
                  <a:pt x="67479" y="59436"/>
                </a:lnTo>
                <a:lnTo>
                  <a:pt x="94487" y="15239"/>
                </a:lnTo>
                <a:lnTo>
                  <a:pt x="97536" y="10668"/>
                </a:lnTo>
                <a:lnTo>
                  <a:pt x="99059" y="9144"/>
                </a:lnTo>
                <a:lnTo>
                  <a:pt x="100584" y="9144"/>
                </a:lnTo>
                <a:lnTo>
                  <a:pt x="105156" y="4572"/>
                </a:lnTo>
                <a:close/>
              </a:path>
              <a:path w="111759" h="121920">
                <a:moveTo>
                  <a:pt x="59436" y="0"/>
                </a:moveTo>
                <a:lnTo>
                  <a:pt x="19812" y="0"/>
                </a:lnTo>
                <a:lnTo>
                  <a:pt x="19812" y="3048"/>
                </a:lnTo>
                <a:lnTo>
                  <a:pt x="22859" y="4572"/>
                </a:lnTo>
                <a:lnTo>
                  <a:pt x="51815" y="4572"/>
                </a:lnTo>
                <a:lnTo>
                  <a:pt x="53340" y="3048"/>
                </a:lnTo>
                <a:lnTo>
                  <a:pt x="59436" y="3048"/>
                </a:lnTo>
                <a:lnTo>
                  <a:pt x="59436" y="0"/>
                </a:lnTo>
                <a:close/>
              </a:path>
              <a:path w="111759" h="121920">
                <a:moveTo>
                  <a:pt x="108203" y="3048"/>
                </a:moveTo>
                <a:lnTo>
                  <a:pt x="88391" y="3048"/>
                </a:lnTo>
                <a:lnTo>
                  <a:pt x="88391" y="4572"/>
                </a:lnTo>
                <a:lnTo>
                  <a:pt x="106680" y="4572"/>
                </a:lnTo>
                <a:lnTo>
                  <a:pt x="108203" y="3048"/>
                </a:lnTo>
                <a:close/>
              </a:path>
              <a:path w="111759" h="121920">
                <a:moveTo>
                  <a:pt x="111252" y="0"/>
                </a:moveTo>
                <a:lnTo>
                  <a:pt x="85343" y="0"/>
                </a:lnTo>
                <a:lnTo>
                  <a:pt x="83819" y="3048"/>
                </a:lnTo>
                <a:lnTo>
                  <a:pt x="111252" y="3048"/>
                </a:lnTo>
                <a:lnTo>
                  <a:pt x="11125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5" name="object 195"/>
          <p:cNvSpPr/>
          <p:nvPr/>
        </p:nvSpPr>
        <p:spPr>
          <a:xfrm>
            <a:off x="1263396" y="5396484"/>
            <a:ext cx="50800" cy="109855"/>
          </a:xfrm>
          <a:custGeom>
            <a:avLst/>
            <a:gdLst/>
            <a:ahLst/>
            <a:cxnLst/>
            <a:rect l="l" t="t" r="r" b="b"/>
            <a:pathLst>
              <a:path w="50800" h="109854">
                <a:moveTo>
                  <a:pt x="28956" y="33527"/>
                </a:moveTo>
                <a:lnTo>
                  <a:pt x="13715" y="33527"/>
                </a:lnTo>
                <a:lnTo>
                  <a:pt x="3047" y="88391"/>
                </a:lnTo>
                <a:lnTo>
                  <a:pt x="1523" y="94487"/>
                </a:lnTo>
                <a:lnTo>
                  <a:pt x="0" y="99060"/>
                </a:lnTo>
                <a:lnTo>
                  <a:pt x="1523" y="102107"/>
                </a:lnTo>
                <a:lnTo>
                  <a:pt x="1523" y="105155"/>
                </a:lnTo>
                <a:lnTo>
                  <a:pt x="3047" y="106679"/>
                </a:lnTo>
                <a:lnTo>
                  <a:pt x="6095" y="108203"/>
                </a:lnTo>
                <a:lnTo>
                  <a:pt x="7619" y="109727"/>
                </a:lnTo>
                <a:lnTo>
                  <a:pt x="16763" y="109727"/>
                </a:lnTo>
                <a:lnTo>
                  <a:pt x="21335" y="108203"/>
                </a:lnTo>
                <a:lnTo>
                  <a:pt x="25907" y="105155"/>
                </a:lnTo>
                <a:lnTo>
                  <a:pt x="28956" y="103631"/>
                </a:lnTo>
                <a:lnTo>
                  <a:pt x="32004" y="100583"/>
                </a:lnTo>
                <a:lnTo>
                  <a:pt x="18287" y="100583"/>
                </a:lnTo>
                <a:lnTo>
                  <a:pt x="16763" y="97536"/>
                </a:lnTo>
                <a:lnTo>
                  <a:pt x="15240" y="96012"/>
                </a:lnTo>
                <a:lnTo>
                  <a:pt x="15240" y="91439"/>
                </a:lnTo>
                <a:lnTo>
                  <a:pt x="16763" y="86867"/>
                </a:lnTo>
                <a:lnTo>
                  <a:pt x="28956" y="33527"/>
                </a:lnTo>
                <a:close/>
              </a:path>
              <a:path w="50800" h="109854">
                <a:moveTo>
                  <a:pt x="38100" y="92963"/>
                </a:moveTo>
                <a:lnTo>
                  <a:pt x="33528" y="92963"/>
                </a:lnTo>
                <a:lnTo>
                  <a:pt x="32003" y="96012"/>
                </a:lnTo>
                <a:lnTo>
                  <a:pt x="27431" y="100583"/>
                </a:lnTo>
                <a:lnTo>
                  <a:pt x="32004" y="100583"/>
                </a:lnTo>
                <a:lnTo>
                  <a:pt x="33528" y="99060"/>
                </a:lnTo>
                <a:lnTo>
                  <a:pt x="38100" y="92963"/>
                </a:lnTo>
                <a:close/>
              </a:path>
              <a:path w="50800" h="109854">
                <a:moveTo>
                  <a:pt x="35051" y="0"/>
                </a:moveTo>
                <a:lnTo>
                  <a:pt x="32003" y="0"/>
                </a:lnTo>
                <a:lnTo>
                  <a:pt x="28956" y="6095"/>
                </a:lnTo>
                <a:lnTo>
                  <a:pt x="25907" y="10667"/>
                </a:lnTo>
                <a:lnTo>
                  <a:pt x="24384" y="13715"/>
                </a:lnTo>
                <a:lnTo>
                  <a:pt x="21335" y="16763"/>
                </a:lnTo>
                <a:lnTo>
                  <a:pt x="12191" y="22860"/>
                </a:lnTo>
                <a:lnTo>
                  <a:pt x="7619" y="27431"/>
                </a:lnTo>
                <a:lnTo>
                  <a:pt x="1523" y="30479"/>
                </a:lnTo>
                <a:lnTo>
                  <a:pt x="1523" y="33527"/>
                </a:lnTo>
                <a:lnTo>
                  <a:pt x="48767" y="33527"/>
                </a:lnTo>
                <a:lnTo>
                  <a:pt x="50291" y="27431"/>
                </a:lnTo>
                <a:lnTo>
                  <a:pt x="28956" y="27431"/>
                </a:lnTo>
                <a:lnTo>
                  <a:pt x="3505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6" name="object 196"/>
          <p:cNvSpPr/>
          <p:nvPr/>
        </p:nvSpPr>
        <p:spPr>
          <a:xfrm>
            <a:off x="2401823" y="5393435"/>
            <a:ext cx="286512" cy="114300"/>
          </a:xfrm>
          <a:prstGeom prst="rect">
            <a:avLst/>
          </a:prstGeom>
          <a:blipFill>
            <a:blip r:embed="rId3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7" name="object 197"/>
          <p:cNvSpPr/>
          <p:nvPr/>
        </p:nvSpPr>
        <p:spPr>
          <a:xfrm>
            <a:off x="3372611" y="5490971"/>
            <a:ext cx="22860" cy="41275"/>
          </a:xfrm>
          <a:custGeom>
            <a:avLst/>
            <a:gdLst/>
            <a:ahLst/>
            <a:cxnLst/>
            <a:rect l="l" t="t" r="r" b="b"/>
            <a:pathLst>
              <a:path w="22860" h="41275">
                <a:moveTo>
                  <a:pt x="22860" y="13715"/>
                </a:moveTo>
                <a:lnTo>
                  <a:pt x="15239" y="13715"/>
                </a:lnTo>
                <a:lnTo>
                  <a:pt x="15239" y="15239"/>
                </a:lnTo>
                <a:lnTo>
                  <a:pt x="16763" y="15239"/>
                </a:lnTo>
                <a:lnTo>
                  <a:pt x="16763" y="22860"/>
                </a:lnTo>
                <a:lnTo>
                  <a:pt x="0" y="38100"/>
                </a:lnTo>
                <a:lnTo>
                  <a:pt x="0" y="41148"/>
                </a:lnTo>
                <a:lnTo>
                  <a:pt x="22860" y="21336"/>
                </a:lnTo>
                <a:lnTo>
                  <a:pt x="22860" y="13715"/>
                </a:lnTo>
                <a:close/>
              </a:path>
              <a:path w="22860" h="41275">
                <a:moveTo>
                  <a:pt x="13715" y="0"/>
                </a:moveTo>
                <a:lnTo>
                  <a:pt x="3048" y="0"/>
                </a:lnTo>
                <a:lnTo>
                  <a:pt x="3048" y="1524"/>
                </a:lnTo>
                <a:lnTo>
                  <a:pt x="1524" y="4572"/>
                </a:lnTo>
                <a:lnTo>
                  <a:pt x="0" y="6095"/>
                </a:lnTo>
                <a:lnTo>
                  <a:pt x="0" y="10667"/>
                </a:lnTo>
                <a:lnTo>
                  <a:pt x="3048" y="13715"/>
                </a:lnTo>
                <a:lnTo>
                  <a:pt x="3048" y="16763"/>
                </a:lnTo>
                <a:lnTo>
                  <a:pt x="10667" y="16763"/>
                </a:lnTo>
                <a:lnTo>
                  <a:pt x="13715" y="13715"/>
                </a:lnTo>
                <a:lnTo>
                  <a:pt x="22860" y="13715"/>
                </a:lnTo>
                <a:lnTo>
                  <a:pt x="22860" y="10667"/>
                </a:lnTo>
                <a:lnTo>
                  <a:pt x="19812" y="4572"/>
                </a:lnTo>
                <a:lnTo>
                  <a:pt x="16763" y="1524"/>
                </a:lnTo>
                <a:lnTo>
                  <a:pt x="1371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8" name="object 198"/>
          <p:cNvSpPr/>
          <p:nvPr/>
        </p:nvSpPr>
        <p:spPr>
          <a:xfrm>
            <a:off x="3448811" y="5393435"/>
            <a:ext cx="228600" cy="114300"/>
          </a:xfrm>
          <a:prstGeom prst="rect">
            <a:avLst/>
          </a:prstGeom>
          <a:blipFill>
            <a:blip r:embed="rId3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9" name="object 199"/>
          <p:cNvSpPr/>
          <p:nvPr/>
        </p:nvSpPr>
        <p:spPr>
          <a:xfrm>
            <a:off x="3262884" y="5381244"/>
            <a:ext cx="79248" cy="126491"/>
          </a:xfrm>
          <a:prstGeom prst="rect">
            <a:avLst/>
          </a:prstGeom>
          <a:blipFill>
            <a:blip r:embed="rId3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0" name="object 200"/>
          <p:cNvSpPr/>
          <p:nvPr/>
        </p:nvSpPr>
        <p:spPr>
          <a:xfrm>
            <a:off x="3014472" y="5378196"/>
            <a:ext cx="50800" cy="167640"/>
          </a:xfrm>
          <a:custGeom>
            <a:avLst/>
            <a:gdLst/>
            <a:ahLst/>
            <a:cxnLst/>
            <a:rect l="l" t="t" r="r" b="b"/>
            <a:pathLst>
              <a:path w="50800" h="167639">
                <a:moveTo>
                  <a:pt x="0" y="0"/>
                </a:moveTo>
                <a:lnTo>
                  <a:pt x="0" y="4571"/>
                </a:lnTo>
                <a:lnTo>
                  <a:pt x="7619" y="9143"/>
                </a:lnTo>
                <a:lnTo>
                  <a:pt x="12191" y="12191"/>
                </a:lnTo>
                <a:lnTo>
                  <a:pt x="16763" y="16763"/>
                </a:lnTo>
                <a:lnTo>
                  <a:pt x="18287" y="21336"/>
                </a:lnTo>
                <a:lnTo>
                  <a:pt x="21335" y="27431"/>
                </a:lnTo>
                <a:lnTo>
                  <a:pt x="24383" y="32003"/>
                </a:lnTo>
                <a:lnTo>
                  <a:pt x="27431" y="35051"/>
                </a:lnTo>
                <a:lnTo>
                  <a:pt x="28955" y="42671"/>
                </a:lnTo>
                <a:lnTo>
                  <a:pt x="33527" y="85343"/>
                </a:lnTo>
                <a:lnTo>
                  <a:pt x="33266" y="95107"/>
                </a:lnTo>
                <a:lnTo>
                  <a:pt x="25526" y="135064"/>
                </a:lnTo>
                <a:lnTo>
                  <a:pt x="18287" y="146303"/>
                </a:lnTo>
                <a:lnTo>
                  <a:pt x="15430" y="151733"/>
                </a:lnTo>
                <a:lnTo>
                  <a:pt x="11430" y="156590"/>
                </a:lnTo>
                <a:lnTo>
                  <a:pt x="6286" y="160877"/>
                </a:lnTo>
                <a:lnTo>
                  <a:pt x="0" y="164591"/>
                </a:lnTo>
                <a:lnTo>
                  <a:pt x="0" y="167639"/>
                </a:lnTo>
                <a:lnTo>
                  <a:pt x="38100" y="134112"/>
                </a:lnTo>
                <a:lnTo>
                  <a:pt x="49458" y="95964"/>
                </a:lnTo>
                <a:lnTo>
                  <a:pt x="50291" y="82295"/>
                </a:lnTo>
                <a:lnTo>
                  <a:pt x="49958" y="73818"/>
                </a:lnTo>
                <a:lnTo>
                  <a:pt x="48767" y="64769"/>
                </a:lnTo>
                <a:lnTo>
                  <a:pt x="46434" y="55721"/>
                </a:lnTo>
                <a:lnTo>
                  <a:pt x="42671" y="47243"/>
                </a:lnTo>
                <a:lnTo>
                  <a:pt x="39576" y="37742"/>
                </a:lnTo>
                <a:lnTo>
                  <a:pt x="13144" y="7048"/>
                </a:lnTo>
                <a:lnTo>
                  <a:pt x="7215" y="345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1" name="object 201"/>
          <p:cNvSpPr/>
          <p:nvPr/>
        </p:nvSpPr>
        <p:spPr>
          <a:xfrm>
            <a:off x="2924555" y="5381244"/>
            <a:ext cx="81280" cy="127000"/>
          </a:xfrm>
          <a:custGeom>
            <a:avLst/>
            <a:gdLst/>
            <a:ahLst/>
            <a:cxnLst/>
            <a:rect l="l" t="t" r="r" b="b"/>
            <a:pathLst>
              <a:path w="81280" h="127000">
                <a:moveTo>
                  <a:pt x="39624" y="0"/>
                </a:moveTo>
                <a:lnTo>
                  <a:pt x="35051" y="0"/>
                </a:lnTo>
                <a:lnTo>
                  <a:pt x="22860" y="6095"/>
                </a:lnTo>
                <a:lnTo>
                  <a:pt x="2095" y="45338"/>
                </a:lnTo>
                <a:lnTo>
                  <a:pt x="0" y="64007"/>
                </a:lnTo>
                <a:lnTo>
                  <a:pt x="809" y="76247"/>
                </a:lnTo>
                <a:lnTo>
                  <a:pt x="16692" y="115562"/>
                </a:lnTo>
                <a:lnTo>
                  <a:pt x="39624" y="126491"/>
                </a:lnTo>
                <a:lnTo>
                  <a:pt x="45719" y="126491"/>
                </a:lnTo>
                <a:lnTo>
                  <a:pt x="57912" y="120395"/>
                </a:lnTo>
                <a:lnTo>
                  <a:pt x="33527" y="120395"/>
                </a:lnTo>
                <a:lnTo>
                  <a:pt x="27431" y="117347"/>
                </a:lnTo>
                <a:lnTo>
                  <a:pt x="21502" y="99631"/>
                </a:lnTo>
                <a:lnTo>
                  <a:pt x="19621" y="89915"/>
                </a:lnTo>
                <a:lnTo>
                  <a:pt x="18597" y="79057"/>
                </a:lnTo>
                <a:lnTo>
                  <a:pt x="18396" y="71246"/>
                </a:lnTo>
                <a:lnTo>
                  <a:pt x="18478" y="51053"/>
                </a:lnTo>
                <a:lnTo>
                  <a:pt x="28956" y="10667"/>
                </a:lnTo>
                <a:lnTo>
                  <a:pt x="36575" y="6095"/>
                </a:lnTo>
                <a:lnTo>
                  <a:pt x="57235" y="6095"/>
                </a:lnTo>
                <a:lnTo>
                  <a:pt x="54292" y="4000"/>
                </a:lnTo>
                <a:lnTo>
                  <a:pt x="47315" y="1071"/>
                </a:lnTo>
                <a:lnTo>
                  <a:pt x="39624" y="0"/>
                </a:lnTo>
                <a:close/>
              </a:path>
              <a:path w="81280" h="127000">
                <a:moveTo>
                  <a:pt x="57235" y="6095"/>
                </a:moveTo>
                <a:lnTo>
                  <a:pt x="47243" y="6095"/>
                </a:lnTo>
                <a:lnTo>
                  <a:pt x="48768" y="9143"/>
                </a:lnTo>
                <a:lnTo>
                  <a:pt x="53339" y="12191"/>
                </a:lnTo>
                <a:lnTo>
                  <a:pt x="56387" y="16763"/>
                </a:lnTo>
                <a:lnTo>
                  <a:pt x="57912" y="24383"/>
                </a:lnTo>
                <a:lnTo>
                  <a:pt x="59674" y="31122"/>
                </a:lnTo>
                <a:lnTo>
                  <a:pt x="60579" y="39433"/>
                </a:lnTo>
                <a:lnTo>
                  <a:pt x="60793" y="45338"/>
                </a:lnTo>
                <a:lnTo>
                  <a:pt x="60879" y="72461"/>
                </a:lnTo>
                <a:lnTo>
                  <a:pt x="60579" y="83438"/>
                </a:lnTo>
                <a:lnTo>
                  <a:pt x="59674" y="93916"/>
                </a:lnTo>
                <a:lnTo>
                  <a:pt x="57912" y="102107"/>
                </a:lnTo>
                <a:lnTo>
                  <a:pt x="56387" y="109727"/>
                </a:lnTo>
                <a:lnTo>
                  <a:pt x="53339" y="114300"/>
                </a:lnTo>
                <a:lnTo>
                  <a:pt x="50292" y="117347"/>
                </a:lnTo>
                <a:lnTo>
                  <a:pt x="45719" y="120395"/>
                </a:lnTo>
                <a:lnTo>
                  <a:pt x="57912" y="120395"/>
                </a:lnTo>
                <a:lnTo>
                  <a:pt x="78676" y="81724"/>
                </a:lnTo>
                <a:lnTo>
                  <a:pt x="80771" y="62483"/>
                </a:lnTo>
                <a:lnTo>
                  <a:pt x="79676" y="48434"/>
                </a:lnTo>
                <a:lnTo>
                  <a:pt x="76581" y="35813"/>
                </a:lnTo>
                <a:lnTo>
                  <a:pt x="71770" y="24336"/>
                </a:lnTo>
                <a:lnTo>
                  <a:pt x="65531" y="13715"/>
                </a:lnTo>
                <a:lnTo>
                  <a:pt x="60412" y="8358"/>
                </a:lnTo>
                <a:lnTo>
                  <a:pt x="57235" y="609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2" name="object 202"/>
          <p:cNvSpPr/>
          <p:nvPr/>
        </p:nvSpPr>
        <p:spPr>
          <a:xfrm>
            <a:off x="2863595" y="5378196"/>
            <a:ext cx="50800" cy="167640"/>
          </a:xfrm>
          <a:custGeom>
            <a:avLst/>
            <a:gdLst/>
            <a:ahLst/>
            <a:cxnLst/>
            <a:rect l="l" t="t" r="r" b="b"/>
            <a:pathLst>
              <a:path w="50800" h="167639">
                <a:moveTo>
                  <a:pt x="50292" y="0"/>
                </a:moveTo>
                <a:lnTo>
                  <a:pt x="12192" y="32003"/>
                </a:lnTo>
                <a:lnTo>
                  <a:pt x="833" y="70365"/>
                </a:lnTo>
                <a:lnTo>
                  <a:pt x="0" y="83819"/>
                </a:lnTo>
                <a:lnTo>
                  <a:pt x="333" y="93606"/>
                </a:lnTo>
                <a:lnTo>
                  <a:pt x="1524" y="102679"/>
                </a:lnTo>
                <a:lnTo>
                  <a:pt x="3857" y="111466"/>
                </a:lnTo>
                <a:lnTo>
                  <a:pt x="7620" y="120395"/>
                </a:lnTo>
                <a:lnTo>
                  <a:pt x="10715" y="129230"/>
                </a:lnTo>
                <a:lnTo>
                  <a:pt x="15240" y="137350"/>
                </a:lnTo>
                <a:lnTo>
                  <a:pt x="20907" y="144613"/>
                </a:lnTo>
                <a:lnTo>
                  <a:pt x="27431" y="150875"/>
                </a:lnTo>
                <a:lnTo>
                  <a:pt x="31432" y="155424"/>
                </a:lnTo>
                <a:lnTo>
                  <a:pt x="36575" y="159829"/>
                </a:lnTo>
                <a:lnTo>
                  <a:pt x="42862" y="163949"/>
                </a:lnTo>
                <a:lnTo>
                  <a:pt x="50292" y="167639"/>
                </a:lnTo>
                <a:lnTo>
                  <a:pt x="50292" y="164591"/>
                </a:lnTo>
                <a:lnTo>
                  <a:pt x="42672" y="160019"/>
                </a:lnTo>
                <a:lnTo>
                  <a:pt x="33528" y="150875"/>
                </a:lnTo>
                <a:lnTo>
                  <a:pt x="30480" y="146303"/>
                </a:lnTo>
                <a:lnTo>
                  <a:pt x="28956" y="141731"/>
                </a:lnTo>
                <a:lnTo>
                  <a:pt x="25908" y="135636"/>
                </a:lnTo>
                <a:lnTo>
                  <a:pt x="17025" y="90535"/>
                </a:lnTo>
                <a:lnTo>
                  <a:pt x="16764" y="80771"/>
                </a:lnTo>
                <a:lnTo>
                  <a:pt x="17025" y="72532"/>
                </a:lnTo>
                <a:lnTo>
                  <a:pt x="25146" y="32384"/>
                </a:lnTo>
                <a:lnTo>
                  <a:pt x="27955" y="25812"/>
                </a:lnTo>
                <a:lnTo>
                  <a:pt x="30480" y="19812"/>
                </a:lnTo>
                <a:lnTo>
                  <a:pt x="35052" y="12191"/>
                </a:lnTo>
                <a:lnTo>
                  <a:pt x="41148" y="7619"/>
                </a:lnTo>
                <a:lnTo>
                  <a:pt x="50292" y="4571"/>
                </a:lnTo>
                <a:lnTo>
                  <a:pt x="5029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3" name="object 203"/>
          <p:cNvSpPr/>
          <p:nvPr/>
        </p:nvSpPr>
        <p:spPr>
          <a:xfrm>
            <a:off x="2764535" y="5423915"/>
            <a:ext cx="109855" cy="121920"/>
          </a:xfrm>
          <a:custGeom>
            <a:avLst/>
            <a:gdLst/>
            <a:ahLst/>
            <a:cxnLst/>
            <a:rect l="l" t="t" r="r" b="b"/>
            <a:pathLst>
              <a:path w="109855" h="121920">
                <a:moveTo>
                  <a:pt x="13715" y="102108"/>
                </a:moveTo>
                <a:lnTo>
                  <a:pt x="9143" y="102108"/>
                </a:lnTo>
                <a:lnTo>
                  <a:pt x="6095" y="103632"/>
                </a:lnTo>
                <a:lnTo>
                  <a:pt x="4571" y="105156"/>
                </a:lnTo>
                <a:lnTo>
                  <a:pt x="1524" y="106680"/>
                </a:lnTo>
                <a:lnTo>
                  <a:pt x="0" y="109728"/>
                </a:lnTo>
                <a:lnTo>
                  <a:pt x="0" y="117348"/>
                </a:lnTo>
                <a:lnTo>
                  <a:pt x="4571" y="121920"/>
                </a:lnTo>
                <a:lnTo>
                  <a:pt x="15239" y="121920"/>
                </a:lnTo>
                <a:lnTo>
                  <a:pt x="19812" y="120396"/>
                </a:lnTo>
                <a:lnTo>
                  <a:pt x="27431" y="115824"/>
                </a:lnTo>
                <a:lnTo>
                  <a:pt x="33527" y="111251"/>
                </a:lnTo>
                <a:lnTo>
                  <a:pt x="36956" y="106680"/>
                </a:lnTo>
                <a:lnTo>
                  <a:pt x="22859" y="106680"/>
                </a:lnTo>
                <a:lnTo>
                  <a:pt x="21336" y="105156"/>
                </a:lnTo>
                <a:lnTo>
                  <a:pt x="18287" y="105156"/>
                </a:lnTo>
                <a:lnTo>
                  <a:pt x="15239" y="103632"/>
                </a:lnTo>
                <a:lnTo>
                  <a:pt x="13715" y="102108"/>
                </a:lnTo>
                <a:close/>
              </a:path>
              <a:path w="109855" h="121920">
                <a:moveTo>
                  <a:pt x="48768" y="4572"/>
                </a:moveTo>
                <a:lnTo>
                  <a:pt x="24383" y="4572"/>
                </a:lnTo>
                <a:lnTo>
                  <a:pt x="24383" y="6096"/>
                </a:lnTo>
                <a:lnTo>
                  <a:pt x="25907" y="6096"/>
                </a:lnTo>
                <a:lnTo>
                  <a:pt x="27431" y="7620"/>
                </a:lnTo>
                <a:lnTo>
                  <a:pt x="27431" y="9144"/>
                </a:lnTo>
                <a:lnTo>
                  <a:pt x="28956" y="12192"/>
                </a:lnTo>
                <a:lnTo>
                  <a:pt x="30480" y="13716"/>
                </a:lnTo>
                <a:lnTo>
                  <a:pt x="30480" y="16763"/>
                </a:lnTo>
                <a:lnTo>
                  <a:pt x="47243" y="77724"/>
                </a:lnTo>
                <a:lnTo>
                  <a:pt x="38100" y="92963"/>
                </a:lnTo>
                <a:lnTo>
                  <a:pt x="35051" y="99060"/>
                </a:lnTo>
                <a:lnTo>
                  <a:pt x="30480" y="103632"/>
                </a:lnTo>
                <a:lnTo>
                  <a:pt x="24383" y="106680"/>
                </a:lnTo>
                <a:lnTo>
                  <a:pt x="36956" y="106680"/>
                </a:lnTo>
                <a:lnTo>
                  <a:pt x="38100" y="105156"/>
                </a:lnTo>
                <a:lnTo>
                  <a:pt x="42671" y="97536"/>
                </a:lnTo>
                <a:lnTo>
                  <a:pt x="66660" y="59436"/>
                </a:lnTo>
                <a:lnTo>
                  <a:pt x="59436" y="59436"/>
                </a:lnTo>
                <a:lnTo>
                  <a:pt x="47243" y="18287"/>
                </a:lnTo>
                <a:lnTo>
                  <a:pt x="45719" y="13716"/>
                </a:lnTo>
                <a:lnTo>
                  <a:pt x="45719" y="7620"/>
                </a:lnTo>
                <a:lnTo>
                  <a:pt x="48768" y="4572"/>
                </a:lnTo>
                <a:close/>
              </a:path>
              <a:path w="109855" h="121920">
                <a:moveTo>
                  <a:pt x="103631" y="4572"/>
                </a:moveTo>
                <a:lnTo>
                  <a:pt x="88391" y="4572"/>
                </a:lnTo>
                <a:lnTo>
                  <a:pt x="88391" y="6096"/>
                </a:lnTo>
                <a:lnTo>
                  <a:pt x="89915" y="6096"/>
                </a:lnTo>
                <a:lnTo>
                  <a:pt x="89915" y="7620"/>
                </a:lnTo>
                <a:lnTo>
                  <a:pt x="88391" y="7620"/>
                </a:lnTo>
                <a:lnTo>
                  <a:pt x="88391" y="9144"/>
                </a:lnTo>
                <a:lnTo>
                  <a:pt x="85343" y="15239"/>
                </a:lnTo>
                <a:lnTo>
                  <a:pt x="59436" y="59436"/>
                </a:lnTo>
                <a:lnTo>
                  <a:pt x="66660" y="59436"/>
                </a:lnTo>
                <a:lnTo>
                  <a:pt x="94487" y="15239"/>
                </a:lnTo>
                <a:lnTo>
                  <a:pt x="96012" y="10668"/>
                </a:lnTo>
                <a:lnTo>
                  <a:pt x="97536" y="9144"/>
                </a:lnTo>
                <a:lnTo>
                  <a:pt x="99059" y="9144"/>
                </a:lnTo>
                <a:lnTo>
                  <a:pt x="103631" y="4572"/>
                </a:lnTo>
                <a:close/>
              </a:path>
              <a:path w="109855" h="121920">
                <a:moveTo>
                  <a:pt x="59436" y="0"/>
                </a:moveTo>
                <a:lnTo>
                  <a:pt x="19812" y="0"/>
                </a:lnTo>
                <a:lnTo>
                  <a:pt x="18287" y="3048"/>
                </a:lnTo>
                <a:lnTo>
                  <a:pt x="21336" y="4572"/>
                </a:lnTo>
                <a:lnTo>
                  <a:pt x="50291" y="4572"/>
                </a:lnTo>
                <a:lnTo>
                  <a:pt x="53339" y="3048"/>
                </a:lnTo>
                <a:lnTo>
                  <a:pt x="57912" y="3048"/>
                </a:lnTo>
                <a:lnTo>
                  <a:pt x="59436" y="0"/>
                </a:lnTo>
                <a:close/>
              </a:path>
              <a:path w="109855" h="121920">
                <a:moveTo>
                  <a:pt x="106680" y="3048"/>
                </a:moveTo>
                <a:lnTo>
                  <a:pt x="85343" y="3048"/>
                </a:lnTo>
                <a:lnTo>
                  <a:pt x="86868" y="4572"/>
                </a:lnTo>
                <a:lnTo>
                  <a:pt x="105156" y="4572"/>
                </a:lnTo>
                <a:lnTo>
                  <a:pt x="106680" y="3048"/>
                </a:lnTo>
                <a:close/>
              </a:path>
              <a:path w="109855" h="121920">
                <a:moveTo>
                  <a:pt x="109727" y="0"/>
                </a:moveTo>
                <a:lnTo>
                  <a:pt x="83819" y="0"/>
                </a:lnTo>
                <a:lnTo>
                  <a:pt x="82295" y="3048"/>
                </a:lnTo>
                <a:lnTo>
                  <a:pt x="108203" y="3048"/>
                </a:lnTo>
                <a:lnTo>
                  <a:pt x="10972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4" name="object 204"/>
          <p:cNvSpPr/>
          <p:nvPr/>
        </p:nvSpPr>
        <p:spPr>
          <a:xfrm>
            <a:off x="4290059" y="5381244"/>
            <a:ext cx="47625" cy="125095"/>
          </a:xfrm>
          <a:custGeom>
            <a:avLst/>
            <a:gdLst/>
            <a:ahLst/>
            <a:cxnLst/>
            <a:rect l="l" t="t" r="r" b="b"/>
            <a:pathLst>
              <a:path w="47625" h="125095">
                <a:moveTo>
                  <a:pt x="47243" y="120395"/>
                </a:moveTo>
                <a:lnTo>
                  <a:pt x="1524" y="120395"/>
                </a:lnTo>
                <a:lnTo>
                  <a:pt x="1524" y="124967"/>
                </a:lnTo>
                <a:lnTo>
                  <a:pt x="47243" y="124967"/>
                </a:lnTo>
                <a:lnTo>
                  <a:pt x="47243" y="120395"/>
                </a:lnTo>
                <a:close/>
              </a:path>
              <a:path w="47625" h="125095">
                <a:moveTo>
                  <a:pt x="32003" y="15239"/>
                </a:moveTo>
                <a:lnTo>
                  <a:pt x="13715" y="15239"/>
                </a:lnTo>
                <a:lnTo>
                  <a:pt x="15239" y="16763"/>
                </a:lnTo>
                <a:lnTo>
                  <a:pt x="15239" y="18287"/>
                </a:lnTo>
                <a:lnTo>
                  <a:pt x="16763" y="19811"/>
                </a:lnTo>
                <a:lnTo>
                  <a:pt x="16763" y="117347"/>
                </a:lnTo>
                <a:lnTo>
                  <a:pt x="13715" y="120395"/>
                </a:lnTo>
                <a:lnTo>
                  <a:pt x="35051" y="120395"/>
                </a:lnTo>
                <a:lnTo>
                  <a:pt x="33527" y="118871"/>
                </a:lnTo>
                <a:lnTo>
                  <a:pt x="32003" y="115823"/>
                </a:lnTo>
                <a:lnTo>
                  <a:pt x="32003" y="15239"/>
                </a:lnTo>
                <a:close/>
              </a:path>
              <a:path w="47625" h="125095">
                <a:moveTo>
                  <a:pt x="32003" y="0"/>
                </a:moveTo>
                <a:lnTo>
                  <a:pt x="28955" y="0"/>
                </a:lnTo>
                <a:lnTo>
                  <a:pt x="0" y="15239"/>
                </a:lnTo>
                <a:lnTo>
                  <a:pt x="1524" y="16763"/>
                </a:lnTo>
                <a:lnTo>
                  <a:pt x="4572" y="15239"/>
                </a:lnTo>
                <a:lnTo>
                  <a:pt x="32003" y="15239"/>
                </a:lnTo>
                <a:lnTo>
                  <a:pt x="3200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5" name="object 205"/>
          <p:cNvSpPr/>
          <p:nvPr/>
        </p:nvSpPr>
        <p:spPr>
          <a:xfrm>
            <a:off x="4043171" y="5378196"/>
            <a:ext cx="50800" cy="167640"/>
          </a:xfrm>
          <a:custGeom>
            <a:avLst/>
            <a:gdLst/>
            <a:ahLst/>
            <a:cxnLst/>
            <a:rect l="l" t="t" r="r" b="b"/>
            <a:pathLst>
              <a:path w="50800" h="167639">
                <a:moveTo>
                  <a:pt x="0" y="0"/>
                </a:moveTo>
                <a:lnTo>
                  <a:pt x="0" y="4571"/>
                </a:lnTo>
                <a:lnTo>
                  <a:pt x="7619" y="9143"/>
                </a:lnTo>
                <a:lnTo>
                  <a:pt x="12191" y="12191"/>
                </a:lnTo>
                <a:lnTo>
                  <a:pt x="16763" y="16763"/>
                </a:lnTo>
                <a:lnTo>
                  <a:pt x="18287" y="21336"/>
                </a:lnTo>
                <a:lnTo>
                  <a:pt x="21336" y="27431"/>
                </a:lnTo>
                <a:lnTo>
                  <a:pt x="24383" y="32003"/>
                </a:lnTo>
                <a:lnTo>
                  <a:pt x="27431" y="35051"/>
                </a:lnTo>
                <a:lnTo>
                  <a:pt x="28955" y="42671"/>
                </a:lnTo>
                <a:lnTo>
                  <a:pt x="33527" y="85343"/>
                </a:lnTo>
                <a:lnTo>
                  <a:pt x="33266" y="95107"/>
                </a:lnTo>
                <a:lnTo>
                  <a:pt x="24955" y="135064"/>
                </a:lnTo>
                <a:lnTo>
                  <a:pt x="18287" y="146303"/>
                </a:lnTo>
                <a:lnTo>
                  <a:pt x="15216" y="151733"/>
                </a:lnTo>
                <a:lnTo>
                  <a:pt x="10858" y="156590"/>
                </a:lnTo>
                <a:lnTo>
                  <a:pt x="5643" y="160877"/>
                </a:lnTo>
                <a:lnTo>
                  <a:pt x="0" y="164591"/>
                </a:lnTo>
                <a:lnTo>
                  <a:pt x="0" y="167639"/>
                </a:lnTo>
                <a:lnTo>
                  <a:pt x="36575" y="134112"/>
                </a:lnTo>
                <a:lnTo>
                  <a:pt x="49434" y="95964"/>
                </a:lnTo>
                <a:lnTo>
                  <a:pt x="50291" y="82295"/>
                </a:lnTo>
                <a:lnTo>
                  <a:pt x="49744" y="73818"/>
                </a:lnTo>
                <a:lnTo>
                  <a:pt x="48196" y="64769"/>
                </a:lnTo>
                <a:lnTo>
                  <a:pt x="45791" y="55721"/>
                </a:lnTo>
                <a:lnTo>
                  <a:pt x="42672" y="47243"/>
                </a:lnTo>
                <a:lnTo>
                  <a:pt x="39576" y="37742"/>
                </a:lnTo>
                <a:lnTo>
                  <a:pt x="35051" y="29527"/>
                </a:lnTo>
                <a:lnTo>
                  <a:pt x="29384" y="22169"/>
                </a:lnTo>
                <a:lnTo>
                  <a:pt x="22860" y="15239"/>
                </a:lnTo>
                <a:lnTo>
                  <a:pt x="18859" y="10929"/>
                </a:lnTo>
                <a:lnTo>
                  <a:pt x="13715" y="7048"/>
                </a:lnTo>
                <a:lnTo>
                  <a:pt x="7429" y="345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6" name="object 206"/>
          <p:cNvSpPr/>
          <p:nvPr/>
        </p:nvSpPr>
        <p:spPr>
          <a:xfrm>
            <a:off x="3953255" y="5381244"/>
            <a:ext cx="79375" cy="127000"/>
          </a:xfrm>
          <a:custGeom>
            <a:avLst/>
            <a:gdLst/>
            <a:ahLst/>
            <a:cxnLst/>
            <a:rect l="l" t="t" r="r" b="b"/>
            <a:pathLst>
              <a:path w="79375" h="127000">
                <a:moveTo>
                  <a:pt x="39624" y="0"/>
                </a:moveTo>
                <a:lnTo>
                  <a:pt x="35052" y="0"/>
                </a:lnTo>
                <a:lnTo>
                  <a:pt x="22860" y="6095"/>
                </a:lnTo>
                <a:lnTo>
                  <a:pt x="2095" y="45338"/>
                </a:lnTo>
                <a:lnTo>
                  <a:pt x="0" y="64007"/>
                </a:lnTo>
                <a:lnTo>
                  <a:pt x="809" y="76247"/>
                </a:lnTo>
                <a:lnTo>
                  <a:pt x="16692" y="115562"/>
                </a:lnTo>
                <a:lnTo>
                  <a:pt x="39624" y="126491"/>
                </a:lnTo>
                <a:lnTo>
                  <a:pt x="45720" y="126491"/>
                </a:lnTo>
                <a:lnTo>
                  <a:pt x="57912" y="120395"/>
                </a:lnTo>
                <a:lnTo>
                  <a:pt x="33528" y="120395"/>
                </a:lnTo>
                <a:lnTo>
                  <a:pt x="27432" y="117347"/>
                </a:lnTo>
                <a:lnTo>
                  <a:pt x="21502" y="99631"/>
                </a:lnTo>
                <a:lnTo>
                  <a:pt x="19621" y="89915"/>
                </a:lnTo>
                <a:lnTo>
                  <a:pt x="18597" y="79057"/>
                </a:lnTo>
                <a:lnTo>
                  <a:pt x="18396" y="71246"/>
                </a:lnTo>
                <a:lnTo>
                  <a:pt x="18478" y="51053"/>
                </a:lnTo>
                <a:lnTo>
                  <a:pt x="28956" y="10667"/>
                </a:lnTo>
                <a:lnTo>
                  <a:pt x="36576" y="6095"/>
                </a:lnTo>
                <a:lnTo>
                  <a:pt x="56629" y="6095"/>
                </a:lnTo>
                <a:lnTo>
                  <a:pt x="53721" y="4000"/>
                </a:lnTo>
                <a:lnTo>
                  <a:pt x="47101" y="1071"/>
                </a:lnTo>
                <a:lnTo>
                  <a:pt x="39624" y="0"/>
                </a:lnTo>
                <a:close/>
              </a:path>
              <a:path w="79375" h="127000">
                <a:moveTo>
                  <a:pt x="56629" y="6095"/>
                </a:moveTo>
                <a:lnTo>
                  <a:pt x="47244" y="6095"/>
                </a:lnTo>
                <a:lnTo>
                  <a:pt x="48768" y="9143"/>
                </a:lnTo>
                <a:lnTo>
                  <a:pt x="53340" y="12191"/>
                </a:lnTo>
                <a:lnTo>
                  <a:pt x="56388" y="16763"/>
                </a:lnTo>
                <a:lnTo>
                  <a:pt x="57912" y="24383"/>
                </a:lnTo>
                <a:lnTo>
                  <a:pt x="59912" y="31122"/>
                </a:lnTo>
                <a:lnTo>
                  <a:pt x="61341" y="39433"/>
                </a:lnTo>
                <a:lnTo>
                  <a:pt x="62182" y="48434"/>
                </a:lnTo>
                <a:lnTo>
                  <a:pt x="62273" y="51053"/>
                </a:lnTo>
                <a:lnTo>
                  <a:pt x="62386" y="62483"/>
                </a:lnTo>
                <a:lnTo>
                  <a:pt x="62198" y="71246"/>
                </a:lnTo>
                <a:lnTo>
                  <a:pt x="61341" y="83438"/>
                </a:lnTo>
                <a:lnTo>
                  <a:pt x="59912" y="93916"/>
                </a:lnTo>
                <a:lnTo>
                  <a:pt x="57912" y="102107"/>
                </a:lnTo>
                <a:lnTo>
                  <a:pt x="56388" y="109727"/>
                </a:lnTo>
                <a:lnTo>
                  <a:pt x="53340" y="114300"/>
                </a:lnTo>
                <a:lnTo>
                  <a:pt x="50292" y="117347"/>
                </a:lnTo>
                <a:lnTo>
                  <a:pt x="45720" y="120395"/>
                </a:lnTo>
                <a:lnTo>
                  <a:pt x="57912" y="120395"/>
                </a:lnTo>
                <a:lnTo>
                  <a:pt x="77914" y="81724"/>
                </a:lnTo>
                <a:lnTo>
                  <a:pt x="79248" y="62483"/>
                </a:lnTo>
                <a:lnTo>
                  <a:pt x="78390" y="48434"/>
                </a:lnTo>
                <a:lnTo>
                  <a:pt x="75819" y="35813"/>
                </a:lnTo>
                <a:lnTo>
                  <a:pt x="71532" y="24336"/>
                </a:lnTo>
                <a:lnTo>
                  <a:pt x="65532" y="13715"/>
                </a:lnTo>
                <a:lnTo>
                  <a:pt x="59769" y="8358"/>
                </a:lnTo>
                <a:lnTo>
                  <a:pt x="56629" y="609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7" name="object 207"/>
          <p:cNvSpPr/>
          <p:nvPr/>
        </p:nvSpPr>
        <p:spPr>
          <a:xfrm>
            <a:off x="3892296" y="5378196"/>
            <a:ext cx="50800" cy="167640"/>
          </a:xfrm>
          <a:custGeom>
            <a:avLst/>
            <a:gdLst/>
            <a:ahLst/>
            <a:cxnLst/>
            <a:rect l="l" t="t" r="r" b="b"/>
            <a:pathLst>
              <a:path w="50800" h="167639">
                <a:moveTo>
                  <a:pt x="50291" y="0"/>
                </a:moveTo>
                <a:lnTo>
                  <a:pt x="12191" y="32003"/>
                </a:lnTo>
                <a:lnTo>
                  <a:pt x="833" y="70365"/>
                </a:lnTo>
                <a:lnTo>
                  <a:pt x="0" y="83819"/>
                </a:lnTo>
                <a:lnTo>
                  <a:pt x="333" y="93606"/>
                </a:lnTo>
                <a:lnTo>
                  <a:pt x="1524" y="102679"/>
                </a:lnTo>
                <a:lnTo>
                  <a:pt x="3857" y="111466"/>
                </a:lnTo>
                <a:lnTo>
                  <a:pt x="7619" y="120395"/>
                </a:lnTo>
                <a:lnTo>
                  <a:pt x="10715" y="129230"/>
                </a:lnTo>
                <a:lnTo>
                  <a:pt x="15239" y="137350"/>
                </a:lnTo>
                <a:lnTo>
                  <a:pt x="20907" y="144613"/>
                </a:lnTo>
                <a:lnTo>
                  <a:pt x="27431" y="150875"/>
                </a:lnTo>
                <a:lnTo>
                  <a:pt x="31432" y="155424"/>
                </a:lnTo>
                <a:lnTo>
                  <a:pt x="36575" y="159829"/>
                </a:lnTo>
                <a:lnTo>
                  <a:pt x="42862" y="163949"/>
                </a:lnTo>
                <a:lnTo>
                  <a:pt x="50291" y="167639"/>
                </a:lnTo>
                <a:lnTo>
                  <a:pt x="50291" y="164591"/>
                </a:lnTo>
                <a:lnTo>
                  <a:pt x="42671" y="160019"/>
                </a:lnTo>
                <a:lnTo>
                  <a:pt x="33527" y="150875"/>
                </a:lnTo>
                <a:lnTo>
                  <a:pt x="32003" y="146303"/>
                </a:lnTo>
                <a:lnTo>
                  <a:pt x="27431" y="141731"/>
                </a:lnTo>
                <a:lnTo>
                  <a:pt x="25907" y="135636"/>
                </a:lnTo>
                <a:lnTo>
                  <a:pt x="17025" y="90535"/>
                </a:lnTo>
                <a:lnTo>
                  <a:pt x="16763" y="80771"/>
                </a:lnTo>
                <a:lnTo>
                  <a:pt x="17025" y="72532"/>
                </a:lnTo>
                <a:lnTo>
                  <a:pt x="24764" y="32384"/>
                </a:lnTo>
                <a:lnTo>
                  <a:pt x="32003" y="19812"/>
                </a:lnTo>
                <a:lnTo>
                  <a:pt x="35051" y="12191"/>
                </a:lnTo>
                <a:lnTo>
                  <a:pt x="41148" y="7619"/>
                </a:lnTo>
                <a:lnTo>
                  <a:pt x="50291" y="4571"/>
                </a:lnTo>
                <a:lnTo>
                  <a:pt x="5029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8" name="object 208"/>
          <p:cNvSpPr/>
          <p:nvPr/>
        </p:nvSpPr>
        <p:spPr>
          <a:xfrm>
            <a:off x="3852671" y="5370576"/>
            <a:ext cx="22860" cy="53340"/>
          </a:xfrm>
          <a:custGeom>
            <a:avLst/>
            <a:gdLst/>
            <a:ahLst/>
            <a:cxnLst/>
            <a:rect l="l" t="t" r="r" b="b"/>
            <a:pathLst>
              <a:path w="22860" h="53339">
                <a:moveTo>
                  <a:pt x="19812" y="0"/>
                </a:moveTo>
                <a:lnTo>
                  <a:pt x="13715" y="0"/>
                </a:lnTo>
                <a:lnTo>
                  <a:pt x="10667" y="1524"/>
                </a:lnTo>
                <a:lnTo>
                  <a:pt x="9143" y="3048"/>
                </a:lnTo>
                <a:lnTo>
                  <a:pt x="6095" y="4572"/>
                </a:lnTo>
                <a:lnTo>
                  <a:pt x="3048" y="10668"/>
                </a:lnTo>
                <a:lnTo>
                  <a:pt x="3048" y="25908"/>
                </a:lnTo>
                <a:lnTo>
                  <a:pt x="0" y="53339"/>
                </a:lnTo>
                <a:lnTo>
                  <a:pt x="3048" y="53339"/>
                </a:lnTo>
                <a:lnTo>
                  <a:pt x="15239" y="25908"/>
                </a:lnTo>
                <a:lnTo>
                  <a:pt x="19812" y="18287"/>
                </a:lnTo>
                <a:lnTo>
                  <a:pt x="21336" y="13715"/>
                </a:lnTo>
                <a:lnTo>
                  <a:pt x="22860" y="12191"/>
                </a:lnTo>
                <a:lnTo>
                  <a:pt x="22860" y="3048"/>
                </a:lnTo>
                <a:lnTo>
                  <a:pt x="198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9" name="object 209"/>
          <p:cNvSpPr/>
          <p:nvPr/>
        </p:nvSpPr>
        <p:spPr>
          <a:xfrm>
            <a:off x="3752088" y="5423915"/>
            <a:ext cx="109855" cy="121920"/>
          </a:xfrm>
          <a:custGeom>
            <a:avLst/>
            <a:gdLst/>
            <a:ahLst/>
            <a:cxnLst/>
            <a:rect l="l" t="t" r="r" b="b"/>
            <a:pathLst>
              <a:path w="109854" h="121920">
                <a:moveTo>
                  <a:pt x="13715" y="102108"/>
                </a:moveTo>
                <a:lnTo>
                  <a:pt x="10667" y="102108"/>
                </a:lnTo>
                <a:lnTo>
                  <a:pt x="4572" y="105156"/>
                </a:lnTo>
                <a:lnTo>
                  <a:pt x="3048" y="106680"/>
                </a:lnTo>
                <a:lnTo>
                  <a:pt x="1524" y="109728"/>
                </a:lnTo>
                <a:lnTo>
                  <a:pt x="1524" y="111251"/>
                </a:lnTo>
                <a:lnTo>
                  <a:pt x="0" y="114300"/>
                </a:lnTo>
                <a:lnTo>
                  <a:pt x="1524" y="117348"/>
                </a:lnTo>
                <a:lnTo>
                  <a:pt x="6096" y="121920"/>
                </a:lnTo>
                <a:lnTo>
                  <a:pt x="15239" y="121920"/>
                </a:lnTo>
                <a:lnTo>
                  <a:pt x="21336" y="120396"/>
                </a:lnTo>
                <a:lnTo>
                  <a:pt x="27432" y="115824"/>
                </a:lnTo>
                <a:lnTo>
                  <a:pt x="35051" y="111251"/>
                </a:lnTo>
                <a:lnTo>
                  <a:pt x="38480" y="106680"/>
                </a:lnTo>
                <a:lnTo>
                  <a:pt x="22860" y="106680"/>
                </a:lnTo>
                <a:lnTo>
                  <a:pt x="22860" y="105156"/>
                </a:lnTo>
                <a:lnTo>
                  <a:pt x="19812" y="105156"/>
                </a:lnTo>
                <a:lnTo>
                  <a:pt x="13715" y="102108"/>
                </a:lnTo>
                <a:close/>
              </a:path>
              <a:path w="109854" h="121920">
                <a:moveTo>
                  <a:pt x="50291" y="4572"/>
                </a:moveTo>
                <a:lnTo>
                  <a:pt x="24384" y="4572"/>
                </a:lnTo>
                <a:lnTo>
                  <a:pt x="25908" y="6096"/>
                </a:lnTo>
                <a:lnTo>
                  <a:pt x="27432" y="6096"/>
                </a:lnTo>
                <a:lnTo>
                  <a:pt x="27432" y="7620"/>
                </a:lnTo>
                <a:lnTo>
                  <a:pt x="28956" y="9144"/>
                </a:lnTo>
                <a:lnTo>
                  <a:pt x="30479" y="12192"/>
                </a:lnTo>
                <a:lnTo>
                  <a:pt x="32003" y="13716"/>
                </a:lnTo>
                <a:lnTo>
                  <a:pt x="32003" y="16763"/>
                </a:lnTo>
                <a:lnTo>
                  <a:pt x="48767" y="77724"/>
                </a:lnTo>
                <a:lnTo>
                  <a:pt x="39624" y="92963"/>
                </a:lnTo>
                <a:lnTo>
                  <a:pt x="35051" y="99060"/>
                </a:lnTo>
                <a:lnTo>
                  <a:pt x="33527" y="102108"/>
                </a:lnTo>
                <a:lnTo>
                  <a:pt x="30479" y="103632"/>
                </a:lnTo>
                <a:lnTo>
                  <a:pt x="28956" y="105156"/>
                </a:lnTo>
                <a:lnTo>
                  <a:pt x="25908" y="106680"/>
                </a:lnTo>
                <a:lnTo>
                  <a:pt x="38480" y="106680"/>
                </a:lnTo>
                <a:lnTo>
                  <a:pt x="39624" y="105156"/>
                </a:lnTo>
                <a:lnTo>
                  <a:pt x="44196" y="97536"/>
                </a:lnTo>
                <a:lnTo>
                  <a:pt x="68184" y="59436"/>
                </a:lnTo>
                <a:lnTo>
                  <a:pt x="57912" y="59436"/>
                </a:lnTo>
                <a:lnTo>
                  <a:pt x="48767" y="18287"/>
                </a:lnTo>
                <a:lnTo>
                  <a:pt x="47244" y="13716"/>
                </a:lnTo>
                <a:lnTo>
                  <a:pt x="47244" y="7620"/>
                </a:lnTo>
                <a:lnTo>
                  <a:pt x="50291" y="4572"/>
                </a:lnTo>
                <a:close/>
              </a:path>
              <a:path w="109854" h="121920">
                <a:moveTo>
                  <a:pt x="103632" y="4572"/>
                </a:moveTo>
                <a:lnTo>
                  <a:pt x="89915" y="4572"/>
                </a:lnTo>
                <a:lnTo>
                  <a:pt x="89915" y="9144"/>
                </a:lnTo>
                <a:lnTo>
                  <a:pt x="86867" y="15239"/>
                </a:lnTo>
                <a:lnTo>
                  <a:pt x="57912" y="59436"/>
                </a:lnTo>
                <a:lnTo>
                  <a:pt x="68184" y="59436"/>
                </a:lnTo>
                <a:lnTo>
                  <a:pt x="96012" y="15239"/>
                </a:lnTo>
                <a:lnTo>
                  <a:pt x="97536" y="10668"/>
                </a:lnTo>
                <a:lnTo>
                  <a:pt x="99060" y="9144"/>
                </a:lnTo>
                <a:lnTo>
                  <a:pt x="100584" y="9144"/>
                </a:lnTo>
                <a:lnTo>
                  <a:pt x="103632" y="6096"/>
                </a:lnTo>
                <a:lnTo>
                  <a:pt x="103632" y="4572"/>
                </a:lnTo>
                <a:close/>
              </a:path>
              <a:path w="109854" h="121920">
                <a:moveTo>
                  <a:pt x="57912" y="0"/>
                </a:moveTo>
                <a:lnTo>
                  <a:pt x="19812" y="0"/>
                </a:lnTo>
                <a:lnTo>
                  <a:pt x="19812" y="3048"/>
                </a:lnTo>
                <a:lnTo>
                  <a:pt x="22860" y="4572"/>
                </a:lnTo>
                <a:lnTo>
                  <a:pt x="51815" y="4572"/>
                </a:lnTo>
                <a:lnTo>
                  <a:pt x="54863" y="3048"/>
                </a:lnTo>
                <a:lnTo>
                  <a:pt x="57912" y="3048"/>
                </a:lnTo>
                <a:lnTo>
                  <a:pt x="57912" y="0"/>
                </a:lnTo>
                <a:close/>
              </a:path>
              <a:path w="109854" h="121920">
                <a:moveTo>
                  <a:pt x="106679" y="3048"/>
                </a:moveTo>
                <a:lnTo>
                  <a:pt x="86867" y="3048"/>
                </a:lnTo>
                <a:lnTo>
                  <a:pt x="88391" y="4572"/>
                </a:lnTo>
                <a:lnTo>
                  <a:pt x="105156" y="4572"/>
                </a:lnTo>
                <a:lnTo>
                  <a:pt x="106679" y="3048"/>
                </a:lnTo>
                <a:close/>
              </a:path>
              <a:path w="109854" h="121920">
                <a:moveTo>
                  <a:pt x="109727" y="0"/>
                </a:moveTo>
                <a:lnTo>
                  <a:pt x="83820" y="0"/>
                </a:lnTo>
                <a:lnTo>
                  <a:pt x="82296" y="3048"/>
                </a:lnTo>
                <a:lnTo>
                  <a:pt x="109727" y="3048"/>
                </a:lnTo>
                <a:lnTo>
                  <a:pt x="10972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0" name="object 210"/>
          <p:cNvSpPr/>
          <p:nvPr/>
        </p:nvSpPr>
        <p:spPr>
          <a:xfrm>
            <a:off x="1019555" y="5708903"/>
            <a:ext cx="91440" cy="113030"/>
          </a:xfrm>
          <a:custGeom>
            <a:avLst/>
            <a:gdLst/>
            <a:ahLst/>
            <a:cxnLst/>
            <a:rect l="l" t="t" r="r" b="b"/>
            <a:pathLst>
              <a:path w="91440" h="113029">
                <a:moveTo>
                  <a:pt x="12191" y="71628"/>
                </a:moveTo>
                <a:lnTo>
                  <a:pt x="9143" y="71628"/>
                </a:lnTo>
                <a:lnTo>
                  <a:pt x="0" y="112775"/>
                </a:lnTo>
                <a:lnTo>
                  <a:pt x="3047" y="112775"/>
                </a:lnTo>
                <a:lnTo>
                  <a:pt x="4571" y="111251"/>
                </a:lnTo>
                <a:lnTo>
                  <a:pt x="6096" y="108204"/>
                </a:lnTo>
                <a:lnTo>
                  <a:pt x="7619" y="108204"/>
                </a:lnTo>
                <a:lnTo>
                  <a:pt x="10668" y="106680"/>
                </a:lnTo>
                <a:lnTo>
                  <a:pt x="32003" y="106680"/>
                </a:lnTo>
                <a:lnTo>
                  <a:pt x="24384" y="103632"/>
                </a:lnTo>
                <a:lnTo>
                  <a:pt x="19812" y="97536"/>
                </a:lnTo>
                <a:lnTo>
                  <a:pt x="16692" y="92630"/>
                </a:lnTo>
                <a:lnTo>
                  <a:pt x="14287" y="86868"/>
                </a:lnTo>
                <a:lnTo>
                  <a:pt x="12739" y="79962"/>
                </a:lnTo>
                <a:lnTo>
                  <a:pt x="12191" y="71628"/>
                </a:lnTo>
                <a:close/>
              </a:path>
              <a:path w="91440" h="113029">
                <a:moveTo>
                  <a:pt x="64007" y="0"/>
                </a:moveTo>
                <a:lnTo>
                  <a:pt x="57912" y="0"/>
                </a:lnTo>
                <a:lnTo>
                  <a:pt x="50434" y="571"/>
                </a:lnTo>
                <a:lnTo>
                  <a:pt x="43815" y="2286"/>
                </a:lnTo>
                <a:lnTo>
                  <a:pt x="37766" y="5143"/>
                </a:lnTo>
                <a:lnTo>
                  <a:pt x="32003" y="9144"/>
                </a:lnTo>
                <a:lnTo>
                  <a:pt x="22859" y="15240"/>
                </a:lnTo>
                <a:lnTo>
                  <a:pt x="19812" y="22860"/>
                </a:lnTo>
                <a:lnTo>
                  <a:pt x="18287" y="30480"/>
                </a:lnTo>
                <a:lnTo>
                  <a:pt x="16763" y="36575"/>
                </a:lnTo>
                <a:lnTo>
                  <a:pt x="16763" y="41148"/>
                </a:lnTo>
                <a:lnTo>
                  <a:pt x="18287" y="45720"/>
                </a:lnTo>
                <a:lnTo>
                  <a:pt x="19812" y="48768"/>
                </a:lnTo>
                <a:lnTo>
                  <a:pt x="21335" y="53340"/>
                </a:lnTo>
                <a:lnTo>
                  <a:pt x="25931" y="56411"/>
                </a:lnTo>
                <a:lnTo>
                  <a:pt x="28956" y="59436"/>
                </a:lnTo>
                <a:lnTo>
                  <a:pt x="35052" y="64008"/>
                </a:lnTo>
                <a:lnTo>
                  <a:pt x="50291" y="71628"/>
                </a:lnTo>
                <a:lnTo>
                  <a:pt x="54863" y="74675"/>
                </a:lnTo>
                <a:lnTo>
                  <a:pt x="60959" y="80772"/>
                </a:lnTo>
                <a:lnTo>
                  <a:pt x="62484" y="83820"/>
                </a:lnTo>
                <a:lnTo>
                  <a:pt x="62484" y="91440"/>
                </a:lnTo>
                <a:lnTo>
                  <a:pt x="60959" y="94487"/>
                </a:lnTo>
                <a:lnTo>
                  <a:pt x="59435" y="99060"/>
                </a:lnTo>
                <a:lnTo>
                  <a:pt x="50291" y="105156"/>
                </a:lnTo>
                <a:lnTo>
                  <a:pt x="44196" y="106680"/>
                </a:lnTo>
                <a:lnTo>
                  <a:pt x="16763" y="106680"/>
                </a:lnTo>
                <a:lnTo>
                  <a:pt x="25907" y="111251"/>
                </a:lnTo>
                <a:lnTo>
                  <a:pt x="28956" y="111251"/>
                </a:lnTo>
                <a:lnTo>
                  <a:pt x="32003" y="112775"/>
                </a:lnTo>
                <a:lnTo>
                  <a:pt x="39624" y="112775"/>
                </a:lnTo>
                <a:lnTo>
                  <a:pt x="76962" y="91821"/>
                </a:lnTo>
                <a:lnTo>
                  <a:pt x="83819" y="71628"/>
                </a:lnTo>
                <a:lnTo>
                  <a:pt x="83819" y="67056"/>
                </a:lnTo>
                <a:lnTo>
                  <a:pt x="79247" y="60960"/>
                </a:lnTo>
                <a:lnTo>
                  <a:pt x="76103" y="56387"/>
                </a:lnTo>
                <a:lnTo>
                  <a:pt x="71437" y="52006"/>
                </a:lnTo>
                <a:lnTo>
                  <a:pt x="65317" y="47886"/>
                </a:lnTo>
                <a:lnTo>
                  <a:pt x="57912" y="44196"/>
                </a:lnTo>
                <a:lnTo>
                  <a:pt x="50291" y="39624"/>
                </a:lnTo>
                <a:lnTo>
                  <a:pt x="44196" y="36575"/>
                </a:lnTo>
                <a:lnTo>
                  <a:pt x="44196" y="35051"/>
                </a:lnTo>
                <a:lnTo>
                  <a:pt x="38100" y="28956"/>
                </a:lnTo>
                <a:lnTo>
                  <a:pt x="38100" y="25908"/>
                </a:lnTo>
                <a:lnTo>
                  <a:pt x="36575" y="24384"/>
                </a:lnTo>
                <a:lnTo>
                  <a:pt x="36575" y="21336"/>
                </a:lnTo>
                <a:lnTo>
                  <a:pt x="38100" y="16763"/>
                </a:lnTo>
                <a:lnTo>
                  <a:pt x="47243" y="7620"/>
                </a:lnTo>
                <a:lnTo>
                  <a:pt x="51815" y="6096"/>
                </a:lnTo>
                <a:lnTo>
                  <a:pt x="77724" y="6096"/>
                </a:lnTo>
                <a:lnTo>
                  <a:pt x="68580" y="1524"/>
                </a:lnTo>
                <a:lnTo>
                  <a:pt x="67056" y="1524"/>
                </a:lnTo>
                <a:lnTo>
                  <a:pt x="64007" y="0"/>
                </a:lnTo>
                <a:close/>
              </a:path>
              <a:path w="91440" h="113029">
                <a:moveTo>
                  <a:pt x="77724" y="6096"/>
                </a:moveTo>
                <a:lnTo>
                  <a:pt x="65531" y="6096"/>
                </a:lnTo>
                <a:lnTo>
                  <a:pt x="70103" y="9144"/>
                </a:lnTo>
                <a:lnTo>
                  <a:pt x="79247" y="21336"/>
                </a:lnTo>
                <a:lnTo>
                  <a:pt x="82296" y="27432"/>
                </a:lnTo>
                <a:lnTo>
                  <a:pt x="82296" y="36575"/>
                </a:lnTo>
                <a:lnTo>
                  <a:pt x="85343" y="36575"/>
                </a:lnTo>
                <a:lnTo>
                  <a:pt x="90169" y="7620"/>
                </a:lnTo>
                <a:lnTo>
                  <a:pt x="80772" y="7620"/>
                </a:lnTo>
                <a:lnTo>
                  <a:pt x="77724" y="6096"/>
                </a:lnTo>
                <a:close/>
              </a:path>
              <a:path w="91440" h="113029">
                <a:moveTo>
                  <a:pt x="91440" y="0"/>
                </a:moveTo>
                <a:lnTo>
                  <a:pt x="89915" y="0"/>
                </a:lnTo>
                <a:lnTo>
                  <a:pt x="86868" y="6096"/>
                </a:lnTo>
                <a:lnTo>
                  <a:pt x="85343" y="6096"/>
                </a:lnTo>
                <a:lnTo>
                  <a:pt x="85343" y="7620"/>
                </a:lnTo>
                <a:lnTo>
                  <a:pt x="90169" y="7620"/>
                </a:lnTo>
                <a:lnTo>
                  <a:pt x="9144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1" name="object 211"/>
          <p:cNvSpPr/>
          <p:nvPr/>
        </p:nvSpPr>
        <p:spPr>
          <a:xfrm>
            <a:off x="1114120" y="5742432"/>
            <a:ext cx="71755" cy="79375"/>
          </a:xfrm>
          <a:custGeom>
            <a:avLst/>
            <a:gdLst/>
            <a:ahLst/>
            <a:cxnLst/>
            <a:rect l="l" t="t" r="r" b="b"/>
            <a:pathLst>
              <a:path w="71755" h="79375">
                <a:moveTo>
                  <a:pt x="50215" y="0"/>
                </a:moveTo>
                <a:lnTo>
                  <a:pt x="44119" y="0"/>
                </a:lnTo>
                <a:lnTo>
                  <a:pt x="36404" y="833"/>
                </a:lnTo>
                <a:lnTo>
                  <a:pt x="3400" y="31908"/>
                </a:lnTo>
                <a:lnTo>
                  <a:pt x="0" y="47101"/>
                </a:lnTo>
                <a:lnTo>
                  <a:pt x="114" y="53911"/>
                </a:lnTo>
                <a:lnTo>
                  <a:pt x="27355" y="79247"/>
                </a:lnTo>
                <a:lnTo>
                  <a:pt x="35976" y="78390"/>
                </a:lnTo>
                <a:lnTo>
                  <a:pt x="43738" y="75818"/>
                </a:lnTo>
                <a:lnTo>
                  <a:pt x="48213" y="73151"/>
                </a:lnTo>
                <a:lnTo>
                  <a:pt x="25831" y="73151"/>
                </a:lnTo>
                <a:lnTo>
                  <a:pt x="21259" y="68579"/>
                </a:lnTo>
                <a:lnTo>
                  <a:pt x="19735" y="65531"/>
                </a:lnTo>
                <a:lnTo>
                  <a:pt x="21259" y="60959"/>
                </a:lnTo>
                <a:lnTo>
                  <a:pt x="21259" y="51815"/>
                </a:lnTo>
                <a:lnTo>
                  <a:pt x="22783" y="45719"/>
                </a:lnTo>
                <a:lnTo>
                  <a:pt x="25831" y="35051"/>
                </a:lnTo>
                <a:lnTo>
                  <a:pt x="27355" y="27431"/>
                </a:lnTo>
                <a:lnTo>
                  <a:pt x="28879" y="21335"/>
                </a:lnTo>
                <a:lnTo>
                  <a:pt x="33451" y="12191"/>
                </a:lnTo>
                <a:lnTo>
                  <a:pt x="38023" y="7619"/>
                </a:lnTo>
                <a:lnTo>
                  <a:pt x="41071" y="6095"/>
                </a:lnTo>
                <a:lnTo>
                  <a:pt x="60883" y="6095"/>
                </a:lnTo>
                <a:lnTo>
                  <a:pt x="56311" y="1523"/>
                </a:lnTo>
                <a:lnTo>
                  <a:pt x="50215" y="0"/>
                </a:lnTo>
                <a:close/>
              </a:path>
              <a:path w="71755" h="79375">
                <a:moveTo>
                  <a:pt x="60883" y="6095"/>
                </a:moveTo>
                <a:lnTo>
                  <a:pt x="45643" y="6095"/>
                </a:lnTo>
                <a:lnTo>
                  <a:pt x="47167" y="7619"/>
                </a:lnTo>
                <a:lnTo>
                  <a:pt x="48691" y="7619"/>
                </a:lnTo>
                <a:lnTo>
                  <a:pt x="50215" y="9143"/>
                </a:lnTo>
                <a:lnTo>
                  <a:pt x="50215" y="12191"/>
                </a:lnTo>
                <a:lnTo>
                  <a:pt x="51739" y="13715"/>
                </a:lnTo>
                <a:lnTo>
                  <a:pt x="51739" y="18287"/>
                </a:lnTo>
                <a:lnTo>
                  <a:pt x="50215" y="24383"/>
                </a:lnTo>
                <a:lnTo>
                  <a:pt x="48691" y="33527"/>
                </a:lnTo>
                <a:lnTo>
                  <a:pt x="46429" y="43838"/>
                </a:lnTo>
                <a:lnTo>
                  <a:pt x="33451" y="73151"/>
                </a:lnTo>
                <a:lnTo>
                  <a:pt x="48213" y="73151"/>
                </a:lnTo>
                <a:lnTo>
                  <a:pt x="70027" y="39623"/>
                </a:lnTo>
                <a:lnTo>
                  <a:pt x="71551" y="33527"/>
                </a:lnTo>
                <a:lnTo>
                  <a:pt x="71551" y="25907"/>
                </a:lnTo>
                <a:lnTo>
                  <a:pt x="70027" y="19812"/>
                </a:lnTo>
                <a:lnTo>
                  <a:pt x="68503" y="12191"/>
                </a:lnTo>
                <a:lnTo>
                  <a:pt x="65455" y="9143"/>
                </a:lnTo>
                <a:lnTo>
                  <a:pt x="60883" y="609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2" name="object 212"/>
          <p:cNvSpPr/>
          <p:nvPr/>
        </p:nvSpPr>
        <p:spPr>
          <a:xfrm>
            <a:off x="1185672" y="5711952"/>
            <a:ext cx="55244" cy="106680"/>
          </a:xfrm>
          <a:custGeom>
            <a:avLst/>
            <a:gdLst/>
            <a:ahLst/>
            <a:cxnLst/>
            <a:rect l="l" t="t" r="r" b="b"/>
            <a:pathLst>
              <a:path w="55244" h="106679">
                <a:moveTo>
                  <a:pt x="39624" y="103632"/>
                </a:moveTo>
                <a:lnTo>
                  <a:pt x="1524" y="103632"/>
                </a:lnTo>
                <a:lnTo>
                  <a:pt x="0" y="106680"/>
                </a:lnTo>
                <a:lnTo>
                  <a:pt x="39624" y="106680"/>
                </a:lnTo>
                <a:lnTo>
                  <a:pt x="39624" y="103632"/>
                </a:lnTo>
                <a:close/>
              </a:path>
              <a:path w="55244" h="106679">
                <a:moveTo>
                  <a:pt x="54864" y="0"/>
                </a:moveTo>
                <a:lnTo>
                  <a:pt x="22859" y="0"/>
                </a:lnTo>
                <a:lnTo>
                  <a:pt x="22859" y="3048"/>
                </a:lnTo>
                <a:lnTo>
                  <a:pt x="27431" y="3048"/>
                </a:lnTo>
                <a:lnTo>
                  <a:pt x="30480" y="6096"/>
                </a:lnTo>
                <a:lnTo>
                  <a:pt x="30480" y="10668"/>
                </a:lnTo>
                <a:lnTo>
                  <a:pt x="28956" y="15239"/>
                </a:lnTo>
                <a:lnTo>
                  <a:pt x="13715" y="91439"/>
                </a:lnTo>
                <a:lnTo>
                  <a:pt x="10668" y="100584"/>
                </a:lnTo>
                <a:lnTo>
                  <a:pt x="9143" y="100584"/>
                </a:lnTo>
                <a:lnTo>
                  <a:pt x="7619" y="103632"/>
                </a:lnTo>
                <a:lnTo>
                  <a:pt x="36575" y="103632"/>
                </a:lnTo>
                <a:lnTo>
                  <a:pt x="33528" y="100584"/>
                </a:lnTo>
                <a:lnTo>
                  <a:pt x="33528" y="96012"/>
                </a:lnTo>
                <a:lnTo>
                  <a:pt x="35052" y="91439"/>
                </a:lnTo>
                <a:lnTo>
                  <a:pt x="5486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3" name="object 213"/>
          <p:cNvSpPr/>
          <p:nvPr/>
        </p:nvSpPr>
        <p:spPr>
          <a:xfrm>
            <a:off x="1245108" y="5745479"/>
            <a:ext cx="74930" cy="76200"/>
          </a:xfrm>
          <a:custGeom>
            <a:avLst/>
            <a:gdLst/>
            <a:ahLst/>
            <a:cxnLst/>
            <a:rect l="l" t="t" r="r" b="b"/>
            <a:pathLst>
              <a:path w="74930" h="76200">
                <a:moveTo>
                  <a:pt x="33528" y="0"/>
                </a:moveTo>
                <a:lnTo>
                  <a:pt x="3047" y="0"/>
                </a:lnTo>
                <a:lnTo>
                  <a:pt x="1523" y="3048"/>
                </a:lnTo>
                <a:lnTo>
                  <a:pt x="4571" y="3048"/>
                </a:lnTo>
                <a:lnTo>
                  <a:pt x="7619" y="4572"/>
                </a:lnTo>
                <a:lnTo>
                  <a:pt x="7619" y="6096"/>
                </a:lnTo>
                <a:lnTo>
                  <a:pt x="9143" y="7620"/>
                </a:lnTo>
                <a:lnTo>
                  <a:pt x="9143" y="9144"/>
                </a:lnTo>
                <a:lnTo>
                  <a:pt x="7619" y="15240"/>
                </a:lnTo>
                <a:lnTo>
                  <a:pt x="1523" y="44196"/>
                </a:lnTo>
                <a:lnTo>
                  <a:pt x="0" y="53340"/>
                </a:lnTo>
                <a:lnTo>
                  <a:pt x="0" y="65532"/>
                </a:lnTo>
                <a:lnTo>
                  <a:pt x="3047" y="71628"/>
                </a:lnTo>
                <a:lnTo>
                  <a:pt x="6095" y="74675"/>
                </a:lnTo>
                <a:lnTo>
                  <a:pt x="10667" y="76200"/>
                </a:lnTo>
                <a:lnTo>
                  <a:pt x="19811" y="76200"/>
                </a:lnTo>
                <a:lnTo>
                  <a:pt x="25907" y="73152"/>
                </a:lnTo>
                <a:lnTo>
                  <a:pt x="30479" y="71628"/>
                </a:lnTo>
                <a:lnTo>
                  <a:pt x="38099" y="64008"/>
                </a:lnTo>
                <a:lnTo>
                  <a:pt x="22859" y="64008"/>
                </a:lnTo>
                <a:lnTo>
                  <a:pt x="22859" y="62484"/>
                </a:lnTo>
                <a:lnTo>
                  <a:pt x="21335" y="60960"/>
                </a:lnTo>
                <a:lnTo>
                  <a:pt x="21335" y="54864"/>
                </a:lnTo>
                <a:lnTo>
                  <a:pt x="22859" y="50292"/>
                </a:lnTo>
                <a:lnTo>
                  <a:pt x="33528" y="0"/>
                </a:lnTo>
                <a:close/>
              </a:path>
              <a:path w="74930" h="76200">
                <a:moveTo>
                  <a:pt x="60959" y="62484"/>
                </a:moveTo>
                <a:lnTo>
                  <a:pt x="39623" y="62484"/>
                </a:lnTo>
                <a:lnTo>
                  <a:pt x="36575" y="73152"/>
                </a:lnTo>
                <a:lnTo>
                  <a:pt x="67055" y="73152"/>
                </a:lnTo>
                <a:lnTo>
                  <a:pt x="68579" y="70104"/>
                </a:lnTo>
                <a:lnTo>
                  <a:pt x="65531" y="70104"/>
                </a:lnTo>
                <a:lnTo>
                  <a:pt x="62483" y="68580"/>
                </a:lnTo>
                <a:lnTo>
                  <a:pt x="60959" y="67056"/>
                </a:lnTo>
                <a:lnTo>
                  <a:pt x="60959" y="62484"/>
                </a:lnTo>
                <a:close/>
              </a:path>
              <a:path w="74930" h="76200">
                <a:moveTo>
                  <a:pt x="74675" y="0"/>
                </a:moveTo>
                <a:lnTo>
                  <a:pt x="45719" y="0"/>
                </a:lnTo>
                <a:lnTo>
                  <a:pt x="44195" y="3048"/>
                </a:lnTo>
                <a:lnTo>
                  <a:pt x="47243" y="3048"/>
                </a:lnTo>
                <a:lnTo>
                  <a:pt x="48767" y="4572"/>
                </a:lnTo>
                <a:lnTo>
                  <a:pt x="48767" y="6096"/>
                </a:lnTo>
                <a:lnTo>
                  <a:pt x="50291" y="7620"/>
                </a:lnTo>
                <a:lnTo>
                  <a:pt x="50291" y="9144"/>
                </a:lnTo>
                <a:lnTo>
                  <a:pt x="48767" y="15240"/>
                </a:lnTo>
                <a:lnTo>
                  <a:pt x="41147" y="54864"/>
                </a:lnTo>
                <a:lnTo>
                  <a:pt x="36575" y="57912"/>
                </a:lnTo>
                <a:lnTo>
                  <a:pt x="32003" y="62484"/>
                </a:lnTo>
                <a:lnTo>
                  <a:pt x="28955" y="64008"/>
                </a:lnTo>
                <a:lnTo>
                  <a:pt x="38099" y="64008"/>
                </a:lnTo>
                <a:lnTo>
                  <a:pt x="39623" y="62484"/>
                </a:lnTo>
                <a:lnTo>
                  <a:pt x="60959" y="62484"/>
                </a:lnTo>
                <a:lnTo>
                  <a:pt x="62483" y="56387"/>
                </a:lnTo>
                <a:lnTo>
                  <a:pt x="746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4" name="object 214"/>
          <p:cNvSpPr/>
          <p:nvPr/>
        </p:nvSpPr>
        <p:spPr>
          <a:xfrm>
            <a:off x="1333500" y="5718047"/>
            <a:ext cx="52069" cy="102235"/>
          </a:xfrm>
          <a:custGeom>
            <a:avLst/>
            <a:gdLst/>
            <a:ahLst/>
            <a:cxnLst/>
            <a:rect l="l" t="t" r="r" b="b"/>
            <a:pathLst>
              <a:path w="52069" h="102235">
                <a:moveTo>
                  <a:pt x="32003" y="35051"/>
                </a:moveTo>
                <a:lnTo>
                  <a:pt x="10668" y="35051"/>
                </a:lnTo>
                <a:lnTo>
                  <a:pt x="3047" y="74675"/>
                </a:lnTo>
                <a:lnTo>
                  <a:pt x="1524" y="82296"/>
                </a:lnTo>
                <a:lnTo>
                  <a:pt x="0" y="86867"/>
                </a:lnTo>
                <a:lnTo>
                  <a:pt x="71" y="93106"/>
                </a:lnTo>
                <a:lnTo>
                  <a:pt x="1524" y="96012"/>
                </a:lnTo>
                <a:lnTo>
                  <a:pt x="4571" y="97536"/>
                </a:lnTo>
                <a:lnTo>
                  <a:pt x="6096" y="100584"/>
                </a:lnTo>
                <a:lnTo>
                  <a:pt x="10668" y="102107"/>
                </a:lnTo>
                <a:lnTo>
                  <a:pt x="15240" y="102107"/>
                </a:lnTo>
                <a:lnTo>
                  <a:pt x="22478" y="101203"/>
                </a:lnTo>
                <a:lnTo>
                  <a:pt x="28575" y="98298"/>
                </a:lnTo>
                <a:lnTo>
                  <a:pt x="34099" y="93106"/>
                </a:lnTo>
                <a:lnTo>
                  <a:pt x="34201" y="92963"/>
                </a:lnTo>
                <a:lnTo>
                  <a:pt x="25908" y="92963"/>
                </a:lnTo>
                <a:lnTo>
                  <a:pt x="22859" y="89915"/>
                </a:lnTo>
                <a:lnTo>
                  <a:pt x="22859" y="80772"/>
                </a:lnTo>
                <a:lnTo>
                  <a:pt x="32003" y="35051"/>
                </a:lnTo>
                <a:close/>
              </a:path>
              <a:path w="52069" h="102235">
                <a:moveTo>
                  <a:pt x="36575" y="83819"/>
                </a:moveTo>
                <a:lnTo>
                  <a:pt x="32003" y="89915"/>
                </a:lnTo>
                <a:lnTo>
                  <a:pt x="28956" y="92963"/>
                </a:lnTo>
                <a:lnTo>
                  <a:pt x="34201" y="92963"/>
                </a:lnTo>
                <a:lnTo>
                  <a:pt x="39624" y="85343"/>
                </a:lnTo>
                <a:lnTo>
                  <a:pt x="36575" y="83819"/>
                </a:lnTo>
                <a:close/>
              </a:path>
              <a:path w="52069" h="102235">
                <a:moveTo>
                  <a:pt x="39624" y="0"/>
                </a:moveTo>
                <a:lnTo>
                  <a:pt x="36575" y="0"/>
                </a:lnTo>
                <a:lnTo>
                  <a:pt x="32003" y="6096"/>
                </a:lnTo>
                <a:lnTo>
                  <a:pt x="27431" y="13715"/>
                </a:lnTo>
                <a:lnTo>
                  <a:pt x="21336" y="16763"/>
                </a:lnTo>
                <a:lnTo>
                  <a:pt x="15240" y="22860"/>
                </a:lnTo>
                <a:lnTo>
                  <a:pt x="9143" y="27431"/>
                </a:lnTo>
                <a:lnTo>
                  <a:pt x="1524" y="32003"/>
                </a:lnTo>
                <a:lnTo>
                  <a:pt x="1524" y="35051"/>
                </a:lnTo>
                <a:lnTo>
                  <a:pt x="50291" y="35051"/>
                </a:lnTo>
                <a:lnTo>
                  <a:pt x="51815" y="27431"/>
                </a:lnTo>
                <a:lnTo>
                  <a:pt x="33528" y="27431"/>
                </a:lnTo>
                <a:lnTo>
                  <a:pt x="3962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5" name="object 215"/>
          <p:cNvSpPr/>
          <p:nvPr/>
        </p:nvSpPr>
        <p:spPr>
          <a:xfrm>
            <a:off x="1365503" y="5708903"/>
            <a:ext cx="53340" cy="109855"/>
          </a:xfrm>
          <a:custGeom>
            <a:avLst/>
            <a:gdLst/>
            <a:ahLst/>
            <a:cxnLst/>
            <a:rect l="l" t="t" r="r" b="b"/>
            <a:pathLst>
              <a:path w="53340" h="109854">
                <a:moveTo>
                  <a:pt x="45720" y="0"/>
                </a:moveTo>
                <a:lnTo>
                  <a:pt x="41148" y="0"/>
                </a:lnTo>
                <a:lnTo>
                  <a:pt x="36576" y="1524"/>
                </a:lnTo>
                <a:lnTo>
                  <a:pt x="33528" y="3048"/>
                </a:lnTo>
                <a:lnTo>
                  <a:pt x="30480" y="6096"/>
                </a:lnTo>
                <a:lnTo>
                  <a:pt x="28956" y="9144"/>
                </a:lnTo>
                <a:lnTo>
                  <a:pt x="28956" y="12192"/>
                </a:lnTo>
                <a:lnTo>
                  <a:pt x="27432" y="16763"/>
                </a:lnTo>
                <a:lnTo>
                  <a:pt x="28956" y="19812"/>
                </a:lnTo>
                <a:lnTo>
                  <a:pt x="32004" y="22860"/>
                </a:lnTo>
                <a:lnTo>
                  <a:pt x="35052" y="24384"/>
                </a:lnTo>
                <a:lnTo>
                  <a:pt x="41148" y="24384"/>
                </a:lnTo>
                <a:lnTo>
                  <a:pt x="50292" y="19812"/>
                </a:lnTo>
                <a:lnTo>
                  <a:pt x="51815" y="16763"/>
                </a:lnTo>
                <a:lnTo>
                  <a:pt x="53340" y="12192"/>
                </a:lnTo>
                <a:lnTo>
                  <a:pt x="53340" y="6096"/>
                </a:lnTo>
                <a:lnTo>
                  <a:pt x="48768" y="1524"/>
                </a:lnTo>
                <a:lnTo>
                  <a:pt x="45720" y="0"/>
                </a:lnTo>
                <a:close/>
              </a:path>
              <a:path w="53340" h="109854">
                <a:moveTo>
                  <a:pt x="41148" y="106680"/>
                </a:moveTo>
                <a:lnTo>
                  <a:pt x="0" y="106680"/>
                </a:lnTo>
                <a:lnTo>
                  <a:pt x="0" y="109728"/>
                </a:lnTo>
                <a:lnTo>
                  <a:pt x="41148" y="109728"/>
                </a:lnTo>
                <a:lnTo>
                  <a:pt x="41148" y="106680"/>
                </a:lnTo>
                <a:close/>
              </a:path>
              <a:path w="53340" h="109854">
                <a:moveTo>
                  <a:pt x="45720" y="36575"/>
                </a:moveTo>
                <a:lnTo>
                  <a:pt x="16764" y="36575"/>
                </a:lnTo>
                <a:lnTo>
                  <a:pt x="15240" y="39624"/>
                </a:lnTo>
                <a:lnTo>
                  <a:pt x="18287" y="39624"/>
                </a:lnTo>
                <a:lnTo>
                  <a:pt x="22859" y="44196"/>
                </a:lnTo>
                <a:lnTo>
                  <a:pt x="21336" y="45720"/>
                </a:lnTo>
                <a:lnTo>
                  <a:pt x="21336" y="51816"/>
                </a:lnTo>
                <a:lnTo>
                  <a:pt x="12192" y="94487"/>
                </a:lnTo>
                <a:lnTo>
                  <a:pt x="12192" y="99060"/>
                </a:lnTo>
                <a:lnTo>
                  <a:pt x="10668" y="103632"/>
                </a:lnTo>
                <a:lnTo>
                  <a:pt x="9143" y="103632"/>
                </a:lnTo>
                <a:lnTo>
                  <a:pt x="7620" y="106680"/>
                </a:lnTo>
                <a:lnTo>
                  <a:pt x="35052" y="106680"/>
                </a:lnTo>
                <a:lnTo>
                  <a:pt x="35052" y="105156"/>
                </a:lnTo>
                <a:lnTo>
                  <a:pt x="33528" y="103632"/>
                </a:lnTo>
                <a:lnTo>
                  <a:pt x="33528" y="99060"/>
                </a:lnTo>
                <a:lnTo>
                  <a:pt x="35052" y="94487"/>
                </a:lnTo>
                <a:lnTo>
                  <a:pt x="45720" y="365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6" name="object 216"/>
          <p:cNvSpPr/>
          <p:nvPr/>
        </p:nvSpPr>
        <p:spPr>
          <a:xfrm>
            <a:off x="1420444" y="5742432"/>
            <a:ext cx="71755" cy="79375"/>
          </a:xfrm>
          <a:custGeom>
            <a:avLst/>
            <a:gdLst/>
            <a:ahLst/>
            <a:cxnLst/>
            <a:rect l="l" t="t" r="r" b="b"/>
            <a:pathLst>
              <a:path w="71755" h="79375">
                <a:moveTo>
                  <a:pt x="50215" y="0"/>
                </a:moveTo>
                <a:lnTo>
                  <a:pt x="42595" y="0"/>
                </a:lnTo>
                <a:lnTo>
                  <a:pt x="34880" y="833"/>
                </a:lnTo>
                <a:lnTo>
                  <a:pt x="3376" y="31908"/>
                </a:lnTo>
                <a:lnTo>
                  <a:pt x="0" y="47101"/>
                </a:lnTo>
                <a:lnTo>
                  <a:pt x="114" y="53911"/>
                </a:lnTo>
                <a:lnTo>
                  <a:pt x="27355" y="79247"/>
                </a:lnTo>
                <a:lnTo>
                  <a:pt x="35309" y="78390"/>
                </a:lnTo>
                <a:lnTo>
                  <a:pt x="42976" y="75818"/>
                </a:lnTo>
                <a:lnTo>
                  <a:pt x="47392" y="73151"/>
                </a:lnTo>
                <a:lnTo>
                  <a:pt x="25831" y="73151"/>
                </a:lnTo>
                <a:lnTo>
                  <a:pt x="21259" y="68579"/>
                </a:lnTo>
                <a:lnTo>
                  <a:pt x="19735" y="65531"/>
                </a:lnTo>
                <a:lnTo>
                  <a:pt x="19735" y="60959"/>
                </a:lnTo>
                <a:lnTo>
                  <a:pt x="21259" y="57912"/>
                </a:lnTo>
                <a:lnTo>
                  <a:pt x="21259" y="51815"/>
                </a:lnTo>
                <a:lnTo>
                  <a:pt x="22783" y="45719"/>
                </a:lnTo>
                <a:lnTo>
                  <a:pt x="24307" y="35051"/>
                </a:lnTo>
                <a:lnTo>
                  <a:pt x="27355" y="27431"/>
                </a:lnTo>
                <a:lnTo>
                  <a:pt x="30403" y="15239"/>
                </a:lnTo>
                <a:lnTo>
                  <a:pt x="31927" y="12191"/>
                </a:lnTo>
                <a:lnTo>
                  <a:pt x="36499" y="7619"/>
                </a:lnTo>
                <a:lnTo>
                  <a:pt x="39547" y="6095"/>
                </a:lnTo>
                <a:lnTo>
                  <a:pt x="59359" y="6095"/>
                </a:lnTo>
                <a:lnTo>
                  <a:pt x="54787" y="1523"/>
                </a:lnTo>
                <a:lnTo>
                  <a:pt x="50215" y="0"/>
                </a:lnTo>
                <a:close/>
              </a:path>
              <a:path w="71755" h="79375">
                <a:moveTo>
                  <a:pt x="59359" y="6095"/>
                </a:moveTo>
                <a:lnTo>
                  <a:pt x="44119" y="6095"/>
                </a:lnTo>
                <a:lnTo>
                  <a:pt x="47167" y="7619"/>
                </a:lnTo>
                <a:lnTo>
                  <a:pt x="48691" y="9143"/>
                </a:lnTo>
                <a:lnTo>
                  <a:pt x="50215" y="12191"/>
                </a:lnTo>
                <a:lnTo>
                  <a:pt x="50215" y="13715"/>
                </a:lnTo>
                <a:lnTo>
                  <a:pt x="51739" y="18287"/>
                </a:lnTo>
                <a:lnTo>
                  <a:pt x="50215" y="24383"/>
                </a:lnTo>
                <a:lnTo>
                  <a:pt x="48691" y="33527"/>
                </a:lnTo>
                <a:lnTo>
                  <a:pt x="45763" y="43838"/>
                </a:lnTo>
                <a:lnTo>
                  <a:pt x="43548" y="52006"/>
                </a:lnTo>
                <a:lnTo>
                  <a:pt x="41619" y="58173"/>
                </a:lnTo>
                <a:lnTo>
                  <a:pt x="39547" y="62483"/>
                </a:lnTo>
                <a:lnTo>
                  <a:pt x="38023" y="67055"/>
                </a:lnTo>
                <a:lnTo>
                  <a:pt x="31927" y="73151"/>
                </a:lnTo>
                <a:lnTo>
                  <a:pt x="47392" y="73151"/>
                </a:lnTo>
                <a:lnTo>
                  <a:pt x="70027" y="39623"/>
                </a:lnTo>
                <a:lnTo>
                  <a:pt x="71551" y="33527"/>
                </a:lnTo>
                <a:lnTo>
                  <a:pt x="71551" y="25907"/>
                </a:lnTo>
                <a:lnTo>
                  <a:pt x="70027" y="19812"/>
                </a:lnTo>
                <a:lnTo>
                  <a:pt x="68503" y="12191"/>
                </a:lnTo>
                <a:lnTo>
                  <a:pt x="65455" y="9143"/>
                </a:lnTo>
                <a:lnTo>
                  <a:pt x="59359" y="609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7" name="object 217"/>
          <p:cNvSpPr/>
          <p:nvPr/>
        </p:nvSpPr>
        <p:spPr>
          <a:xfrm>
            <a:off x="1495044" y="5742432"/>
            <a:ext cx="82550" cy="76200"/>
          </a:xfrm>
          <a:custGeom>
            <a:avLst/>
            <a:gdLst/>
            <a:ahLst/>
            <a:cxnLst/>
            <a:rect l="l" t="t" r="r" b="b"/>
            <a:pathLst>
              <a:path w="82550" h="76200">
                <a:moveTo>
                  <a:pt x="36575" y="73151"/>
                </a:moveTo>
                <a:lnTo>
                  <a:pt x="0" y="73151"/>
                </a:lnTo>
                <a:lnTo>
                  <a:pt x="0" y="76200"/>
                </a:lnTo>
                <a:lnTo>
                  <a:pt x="36575" y="76200"/>
                </a:lnTo>
                <a:lnTo>
                  <a:pt x="36575" y="73151"/>
                </a:lnTo>
                <a:close/>
              </a:path>
              <a:path w="82550" h="76200">
                <a:moveTo>
                  <a:pt x="79247" y="73151"/>
                </a:moveTo>
                <a:lnTo>
                  <a:pt x="42671" y="73151"/>
                </a:lnTo>
                <a:lnTo>
                  <a:pt x="41147" y="76200"/>
                </a:lnTo>
                <a:lnTo>
                  <a:pt x="77724" y="76200"/>
                </a:lnTo>
                <a:lnTo>
                  <a:pt x="79247" y="73151"/>
                </a:lnTo>
                <a:close/>
              </a:path>
              <a:path w="82550" h="76200">
                <a:moveTo>
                  <a:pt x="44196" y="3047"/>
                </a:moveTo>
                <a:lnTo>
                  <a:pt x="13715" y="3047"/>
                </a:lnTo>
                <a:lnTo>
                  <a:pt x="13715" y="6095"/>
                </a:lnTo>
                <a:lnTo>
                  <a:pt x="16764" y="6095"/>
                </a:lnTo>
                <a:lnTo>
                  <a:pt x="19812" y="7619"/>
                </a:lnTo>
                <a:lnTo>
                  <a:pt x="19812" y="9143"/>
                </a:lnTo>
                <a:lnTo>
                  <a:pt x="21336" y="10667"/>
                </a:lnTo>
                <a:lnTo>
                  <a:pt x="19812" y="12191"/>
                </a:lnTo>
                <a:lnTo>
                  <a:pt x="19812" y="18287"/>
                </a:lnTo>
                <a:lnTo>
                  <a:pt x="9143" y="59435"/>
                </a:lnTo>
                <a:lnTo>
                  <a:pt x="9143" y="65531"/>
                </a:lnTo>
                <a:lnTo>
                  <a:pt x="7619" y="68579"/>
                </a:lnTo>
                <a:lnTo>
                  <a:pt x="3047" y="73151"/>
                </a:lnTo>
                <a:lnTo>
                  <a:pt x="33528" y="73151"/>
                </a:lnTo>
                <a:lnTo>
                  <a:pt x="30480" y="70103"/>
                </a:lnTo>
                <a:lnTo>
                  <a:pt x="30480" y="65531"/>
                </a:lnTo>
                <a:lnTo>
                  <a:pt x="32003" y="59435"/>
                </a:lnTo>
                <a:lnTo>
                  <a:pt x="41147" y="21335"/>
                </a:lnTo>
                <a:lnTo>
                  <a:pt x="45719" y="13715"/>
                </a:lnTo>
                <a:lnTo>
                  <a:pt x="50292" y="12191"/>
                </a:lnTo>
                <a:lnTo>
                  <a:pt x="42671" y="12191"/>
                </a:lnTo>
                <a:lnTo>
                  <a:pt x="44196" y="3047"/>
                </a:lnTo>
                <a:close/>
              </a:path>
              <a:path w="82550" h="76200">
                <a:moveTo>
                  <a:pt x="71628" y="0"/>
                </a:moveTo>
                <a:lnTo>
                  <a:pt x="62484" y="0"/>
                </a:lnTo>
                <a:lnTo>
                  <a:pt x="59436" y="1523"/>
                </a:lnTo>
                <a:lnTo>
                  <a:pt x="54864" y="3047"/>
                </a:lnTo>
                <a:lnTo>
                  <a:pt x="50292" y="6095"/>
                </a:lnTo>
                <a:lnTo>
                  <a:pt x="47243" y="9143"/>
                </a:lnTo>
                <a:lnTo>
                  <a:pt x="42671" y="12191"/>
                </a:lnTo>
                <a:lnTo>
                  <a:pt x="59436" y="12191"/>
                </a:lnTo>
                <a:lnTo>
                  <a:pt x="59436" y="13715"/>
                </a:lnTo>
                <a:lnTo>
                  <a:pt x="60959" y="15239"/>
                </a:lnTo>
                <a:lnTo>
                  <a:pt x="60959" y="16763"/>
                </a:lnTo>
                <a:lnTo>
                  <a:pt x="59436" y="21335"/>
                </a:lnTo>
                <a:lnTo>
                  <a:pt x="57912" y="27431"/>
                </a:lnTo>
                <a:lnTo>
                  <a:pt x="51815" y="59435"/>
                </a:lnTo>
                <a:lnTo>
                  <a:pt x="50292" y="65531"/>
                </a:lnTo>
                <a:lnTo>
                  <a:pt x="48768" y="68579"/>
                </a:lnTo>
                <a:lnTo>
                  <a:pt x="48768" y="70103"/>
                </a:lnTo>
                <a:lnTo>
                  <a:pt x="47243" y="71627"/>
                </a:lnTo>
                <a:lnTo>
                  <a:pt x="44196" y="73151"/>
                </a:lnTo>
                <a:lnTo>
                  <a:pt x="74675" y="73151"/>
                </a:lnTo>
                <a:lnTo>
                  <a:pt x="73152" y="71627"/>
                </a:lnTo>
                <a:lnTo>
                  <a:pt x="71628" y="71627"/>
                </a:lnTo>
                <a:lnTo>
                  <a:pt x="71628" y="65531"/>
                </a:lnTo>
                <a:lnTo>
                  <a:pt x="73152" y="59435"/>
                </a:lnTo>
                <a:lnTo>
                  <a:pt x="79247" y="32003"/>
                </a:lnTo>
                <a:lnTo>
                  <a:pt x="80772" y="22859"/>
                </a:lnTo>
                <a:lnTo>
                  <a:pt x="82296" y="16763"/>
                </a:lnTo>
                <a:lnTo>
                  <a:pt x="82296" y="10667"/>
                </a:lnTo>
                <a:lnTo>
                  <a:pt x="80772" y="7619"/>
                </a:lnTo>
                <a:lnTo>
                  <a:pt x="74675" y="1523"/>
                </a:lnTo>
                <a:lnTo>
                  <a:pt x="7162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8" name="object 218"/>
          <p:cNvSpPr/>
          <p:nvPr/>
        </p:nvSpPr>
        <p:spPr>
          <a:xfrm>
            <a:off x="1010411" y="5843778"/>
            <a:ext cx="568960" cy="0"/>
          </a:xfrm>
          <a:custGeom>
            <a:avLst/>
            <a:gdLst/>
            <a:ahLst/>
            <a:cxnLst/>
            <a:rect l="l" t="t" r="r" b="b"/>
            <a:pathLst>
              <a:path w="568960" h="0">
                <a:moveTo>
                  <a:pt x="0" y="0"/>
                </a:moveTo>
                <a:lnTo>
                  <a:pt x="568451" y="0"/>
                </a:lnTo>
              </a:path>
            </a:pathLst>
          </a:custGeom>
          <a:ln w="1676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9" name="object 219"/>
          <p:cNvSpPr/>
          <p:nvPr/>
        </p:nvSpPr>
        <p:spPr>
          <a:xfrm>
            <a:off x="1018032" y="5983223"/>
            <a:ext cx="3700272" cy="146303"/>
          </a:xfrm>
          <a:prstGeom prst="rect">
            <a:avLst/>
          </a:prstGeom>
          <a:blipFill>
            <a:blip r:embed="rId3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0" name="object 220"/>
          <p:cNvSpPr/>
          <p:nvPr/>
        </p:nvSpPr>
        <p:spPr>
          <a:xfrm>
            <a:off x="1246632" y="6313932"/>
            <a:ext cx="47625" cy="257810"/>
          </a:xfrm>
          <a:custGeom>
            <a:avLst/>
            <a:gdLst/>
            <a:ahLst/>
            <a:cxnLst/>
            <a:rect l="l" t="t" r="r" b="b"/>
            <a:pathLst>
              <a:path w="47625" h="257809">
                <a:moveTo>
                  <a:pt x="47243" y="0"/>
                </a:moveTo>
                <a:lnTo>
                  <a:pt x="19597" y="35147"/>
                </a:lnTo>
                <a:lnTo>
                  <a:pt x="2667" y="88201"/>
                </a:lnTo>
                <a:lnTo>
                  <a:pt x="0" y="128015"/>
                </a:lnTo>
                <a:lnTo>
                  <a:pt x="619" y="148280"/>
                </a:lnTo>
                <a:lnTo>
                  <a:pt x="6429" y="186523"/>
                </a:lnTo>
                <a:lnTo>
                  <a:pt x="27432" y="234886"/>
                </a:lnTo>
                <a:lnTo>
                  <a:pt x="47243" y="257555"/>
                </a:lnTo>
                <a:lnTo>
                  <a:pt x="47243" y="251459"/>
                </a:lnTo>
                <a:lnTo>
                  <a:pt x="41814" y="244554"/>
                </a:lnTo>
                <a:lnTo>
                  <a:pt x="36957" y="237362"/>
                </a:lnTo>
                <a:lnTo>
                  <a:pt x="21240" y="192690"/>
                </a:lnTo>
                <a:lnTo>
                  <a:pt x="19812" y="181355"/>
                </a:lnTo>
                <a:lnTo>
                  <a:pt x="18049" y="168497"/>
                </a:lnTo>
                <a:lnTo>
                  <a:pt x="17145" y="155066"/>
                </a:lnTo>
                <a:lnTo>
                  <a:pt x="16811" y="141065"/>
                </a:lnTo>
                <a:lnTo>
                  <a:pt x="16920" y="107751"/>
                </a:lnTo>
                <a:lnTo>
                  <a:pt x="17145" y="98678"/>
                </a:lnTo>
                <a:lnTo>
                  <a:pt x="18049" y="85772"/>
                </a:lnTo>
                <a:lnTo>
                  <a:pt x="19812" y="73151"/>
                </a:lnTo>
                <a:lnTo>
                  <a:pt x="21883" y="61793"/>
                </a:lnTo>
                <a:lnTo>
                  <a:pt x="23812" y="50863"/>
                </a:lnTo>
                <a:lnTo>
                  <a:pt x="42671" y="11215"/>
                </a:lnTo>
                <a:lnTo>
                  <a:pt x="47243" y="6095"/>
                </a:lnTo>
                <a:lnTo>
                  <a:pt x="472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1" name="object 221"/>
          <p:cNvSpPr/>
          <p:nvPr/>
        </p:nvSpPr>
        <p:spPr>
          <a:xfrm>
            <a:off x="2857500" y="6313932"/>
            <a:ext cx="48895" cy="257810"/>
          </a:xfrm>
          <a:custGeom>
            <a:avLst/>
            <a:gdLst/>
            <a:ahLst/>
            <a:cxnLst/>
            <a:rect l="l" t="t" r="r" b="b"/>
            <a:pathLst>
              <a:path w="48894" h="257809">
                <a:moveTo>
                  <a:pt x="0" y="0"/>
                </a:moveTo>
                <a:lnTo>
                  <a:pt x="0" y="6095"/>
                </a:lnTo>
                <a:lnTo>
                  <a:pt x="5429" y="12977"/>
                </a:lnTo>
                <a:lnTo>
                  <a:pt x="10287" y="20002"/>
                </a:lnTo>
                <a:lnTo>
                  <a:pt x="26646" y="65055"/>
                </a:lnTo>
                <a:lnTo>
                  <a:pt x="31742" y="117157"/>
                </a:lnTo>
                <a:lnTo>
                  <a:pt x="32004" y="132587"/>
                </a:lnTo>
                <a:lnTo>
                  <a:pt x="31718" y="146256"/>
                </a:lnTo>
                <a:lnTo>
                  <a:pt x="30861" y="159638"/>
                </a:lnTo>
                <a:lnTo>
                  <a:pt x="29432" y="172450"/>
                </a:lnTo>
                <a:lnTo>
                  <a:pt x="27431" y="184403"/>
                </a:lnTo>
                <a:lnTo>
                  <a:pt x="25765" y="196405"/>
                </a:lnTo>
                <a:lnTo>
                  <a:pt x="23241" y="207263"/>
                </a:lnTo>
                <a:lnTo>
                  <a:pt x="20145" y="216979"/>
                </a:lnTo>
                <a:lnTo>
                  <a:pt x="16763" y="225551"/>
                </a:lnTo>
                <a:lnTo>
                  <a:pt x="13930" y="233886"/>
                </a:lnTo>
                <a:lnTo>
                  <a:pt x="10096" y="240791"/>
                </a:lnTo>
                <a:lnTo>
                  <a:pt x="5405" y="246554"/>
                </a:lnTo>
                <a:lnTo>
                  <a:pt x="0" y="251459"/>
                </a:lnTo>
                <a:lnTo>
                  <a:pt x="0" y="257555"/>
                </a:lnTo>
                <a:lnTo>
                  <a:pt x="27646" y="223265"/>
                </a:lnTo>
                <a:lnTo>
                  <a:pt x="45338" y="169354"/>
                </a:lnTo>
                <a:lnTo>
                  <a:pt x="48768" y="128015"/>
                </a:lnTo>
                <a:lnTo>
                  <a:pt x="47934" y="108632"/>
                </a:lnTo>
                <a:lnTo>
                  <a:pt x="41695" y="71008"/>
                </a:lnTo>
                <a:lnTo>
                  <a:pt x="20002" y="22669"/>
                </a:lnTo>
                <a:lnTo>
                  <a:pt x="10215" y="1026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2" name="object 222"/>
          <p:cNvSpPr/>
          <p:nvPr/>
        </p:nvSpPr>
        <p:spPr>
          <a:xfrm>
            <a:off x="3165348" y="6348984"/>
            <a:ext cx="48895" cy="213360"/>
          </a:xfrm>
          <a:custGeom>
            <a:avLst/>
            <a:gdLst/>
            <a:ahLst/>
            <a:cxnLst/>
            <a:rect l="l" t="t" r="r" b="b"/>
            <a:pathLst>
              <a:path w="48894" h="213359">
                <a:moveTo>
                  <a:pt x="48768" y="0"/>
                </a:moveTo>
                <a:lnTo>
                  <a:pt x="20264" y="28074"/>
                </a:lnTo>
                <a:lnTo>
                  <a:pt x="3238" y="72199"/>
                </a:lnTo>
                <a:lnTo>
                  <a:pt x="0" y="106679"/>
                </a:lnTo>
                <a:lnTo>
                  <a:pt x="833" y="123515"/>
                </a:lnTo>
                <a:lnTo>
                  <a:pt x="12191" y="169163"/>
                </a:lnTo>
                <a:lnTo>
                  <a:pt x="37266" y="205382"/>
                </a:lnTo>
                <a:lnTo>
                  <a:pt x="48768" y="213360"/>
                </a:lnTo>
                <a:lnTo>
                  <a:pt x="48768" y="208787"/>
                </a:lnTo>
                <a:lnTo>
                  <a:pt x="42457" y="203049"/>
                </a:lnTo>
                <a:lnTo>
                  <a:pt x="37147" y="197167"/>
                </a:lnTo>
                <a:lnTo>
                  <a:pt x="22097" y="159329"/>
                </a:lnTo>
                <a:lnTo>
                  <a:pt x="17025" y="116133"/>
                </a:lnTo>
                <a:lnTo>
                  <a:pt x="16763" y="103631"/>
                </a:lnTo>
                <a:lnTo>
                  <a:pt x="17025" y="92225"/>
                </a:lnTo>
                <a:lnTo>
                  <a:pt x="22121" y="49672"/>
                </a:lnTo>
                <a:lnTo>
                  <a:pt x="38481" y="13144"/>
                </a:lnTo>
                <a:lnTo>
                  <a:pt x="48768" y="3048"/>
                </a:lnTo>
                <a:lnTo>
                  <a:pt x="4876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3" name="object 223"/>
          <p:cNvSpPr/>
          <p:nvPr/>
        </p:nvSpPr>
        <p:spPr>
          <a:xfrm>
            <a:off x="4130040" y="6348984"/>
            <a:ext cx="50800" cy="213360"/>
          </a:xfrm>
          <a:custGeom>
            <a:avLst/>
            <a:gdLst/>
            <a:ahLst/>
            <a:cxnLst/>
            <a:rect l="l" t="t" r="r" b="b"/>
            <a:pathLst>
              <a:path w="50800" h="213359">
                <a:moveTo>
                  <a:pt x="0" y="0"/>
                </a:moveTo>
                <a:lnTo>
                  <a:pt x="0" y="3048"/>
                </a:lnTo>
                <a:lnTo>
                  <a:pt x="6334" y="9001"/>
                </a:lnTo>
                <a:lnTo>
                  <a:pt x="11811" y="15239"/>
                </a:lnTo>
                <a:lnTo>
                  <a:pt x="27551" y="53363"/>
                </a:lnTo>
                <a:lnTo>
                  <a:pt x="28956" y="64007"/>
                </a:lnTo>
                <a:lnTo>
                  <a:pt x="30956" y="73937"/>
                </a:lnTo>
                <a:lnTo>
                  <a:pt x="32385" y="85153"/>
                </a:lnTo>
                <a:lnTo>
                  <a:pt x="33242" y="97226"/>
                </a:lnTo>
                <a:lnTo>
                  <a:pt x="33527" y="109727"/>
                </a:lnTo>
                <a:lnTo>
                  <a:pt x="33242" y="120896"/>
                </a:lnTo>
                <a:lnTo>
                  <a:pt x="32385" y="131635"/>
                </a:lnTo>
                <a:lnTo>
                  <a:pt x="30956" y="142089"/>
                </a:lnTo>
                <a:lnTo>
                  <a:pt x="28956" y="152400"/>
                </a:lnTo>
                <a:lnTo>
                  <a:pt x="27312" y="162377"/>
                </a:lnTo>
                <a:lnTo>
                  <a:pt x="11049" y="199834"/>
                </a:lnTo>
                <a:lnTo>
                  <a:pt x="0" y="208787"/>
                </a:lnTo>
                <a:lnTo>
                  <a:pt x="0" y="213360"/>
                </a:lnTo>
                <a:lnTo>
                  <a:pt x="29146" y="185285"/>
                </a:lnTo>
                <a:lnTo>
                  <a:pt x="46863" y="141160"/>
                </a:lnTo>
                <a:lnTo>
                  <a:pt x="50292" y="106679"/>
                </a:lnTo>
                <a:lnTo>
                  <a:pt x="49672" y="89844"/>
                </a:lnTo>
                <a:lnTo>
                  <a:pt x="38100" y="44195"/>
                </a:lnTo>
                <a:lnTo>
                  <a:pt x="11739" y="776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4" name="object 224"/>
          <p:cNvSpPr/>
          <p:nvPr/>
        </p:nvSpPr>
        <p:spPr>
          <a:xfrm>
            <a:off x="4860035" y="6464807"/>
            <a:ext cx="172720" cy="0"/>
          </a:xfrm>
          <a:custGeom>
            <a:avLst/>
            <a:gdLst/>
            <a:ahLst/>
            <a:cxnLst/>
            <a:rect l="l" t="t" r="r" b="b"/>
            <a:pathLst>
              <a:path w="172720" h="0">
                <a:moveTo>
                  <a:pt x="0" y="0"/>
                </a:moveTo>
                <a:lnTo>
                  <a:pt x="172211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5" name="object 225"/>
          <p:cNvSpPr/>
          <p:nvPr/>
        </p:nvSpPr>
        <p:spPr>
          <a:xfrm>
            <a:off x="4957571" y="6501384"/>
            <a:ext cx="45720" cy="71755"/>
          </a:xfrm>
          <a:custGeom>
            <a:avLst/>
            <a:gdLst/>
            <a:ahLst/>
            <a:cxnLst/>
            <a:rect l="l" t="t" r="r" b="b"/>
            <a:pathLst>
              <a:path w="45720" h="71754">
                <a:moveTo>
                  <a:pt x="41148" y="9143"/>
                </a:moveTo>
                <a:lnTo>
                  <a:pt x="27431" y="9143"/>
                </a:lnTo>
                <a:lnTo>
                  <a:pt x="28955" y="12191"/>
                </a:lnTo>
                <a:lnTo>
                  <a:pt x="32003" y="15239"/>
                </a:lnTo>
                <a:lnTo>
                  <a:pt x="33527" y="18287"/>
                </a:lnTo>
                <a:lnTo>
                  <a:pt x="33527" y="28955"/>
                </a:lnTo>
                <a:lnTo>
                  <a:pt x="32003" y="35051"/>
                </a:lnTo>
                <a:lnTo>
                  <a:pt x="25907" y="42671"/>
                </a:lnTo>
                <a:lnTo>
                  <a:pt x="21859" y="47791"/>
                </a:lnTo>
                <a:lnTo>
                  <a:pt x="16383" y="53911"/>
                </a:lnTo>
                <a:lnTo>
                  <a:pt x="9106" y="60960"/>
                </a:lnTo>
                <a:lnTo>
                  <a:pt x="0" y="68579"/>
                </a:lnTo>
                <a:lnTo>
                  <a:pt x="0" y="71627"/>
                </a:lnTo>
                <a:lnTo>
                  <a:pt x="42672" y="71627"/>
                </a:lnTo>
                <a:lnTo>
                  <a:pt x="44500" y="62483"/>
                </a:lnTo>
                <a:lnTo>
                  <a:pt x="12191" y="62483"/>
                </a:lnTo>
                <a:lnTo>
                  <a:pt x="15239" y="60960"/>
                </a:lnTo>
                <a:lnTo>
                  <a:pt x="19812" y="54863"/>
                </a:lnTo>
                <a:lnTo>
                  <a:pt x="27431" y="47243"/>
                </a:lnTo>
                <a:lnTo>
                  <a:pt x="33527" y="39624"/>
                </a:lnTo>
                <a:lnTo>
                  <a:pt x="38100" y="33527"/>
                </a:lnTo>
                <a:lnTo>
                  <a:pt x="41148" y="28955"/>
                </a:lnTo>
                <a:lnTo>
                  <a:pt x="42672" y="25907"/>
                </a:lnTo>
                <a:lnTo>
                  <a:pt x="42672" y="13715"/>
                </a:lnTo>
                <a:lnTo>
                  <a:pt x="41148" y="9143"/>
                </a:lnTo>
                <a:close/>
              </a:path>
              <a:path w="45720" h="71754">
                <a:moveTo>
                  <a:pt x="45719" y="56387"/>
                </a:moveTo>
                <a:lnTo>
                  <a:pt x="44195" y="56387"/>
                </a:lnTo>
                <a:lnTo>
                  <a:pt x="42672" y="57912"/>
                </a:lnTo>
                <a:lnTo>
                  <a:pt x="42672" y="60960"/>
                </a:lnTo>
                <a:lnTo>
                  <a:pt x="41148" y="60960"/>
                </a:lnTo>
                <a:lnTo>
                  <a:pt x="39624" y="62483"/>
                </a:lnTo>
                <a:lnTo>
                  <a:pt x="44500" y="62483"/>
                </a:lnTo>
                <a:lnTo>
                  <a:pt x="45719" y="56387"/>
                </a:lnTo>
                <a:close/>
              </a:path>
              <a:path w="45720" h="71754">
                <a:moveTo>
                  <a:pt x="28955" y="0"/>
                </a:moveTo>
                <a:lnTo>
                  <a:pt x="18287" y="0"/>
                </a:lnTo>
                <a:lnTo>
                  <a:pt x="9143" y="6095"/>
                </a:lnTo>
                <a:lnTo>
                  <a:pt x="6095" y="9143"/>
                </a:lnTo>
                <a:lnTo>
                  <a:pt x="3048" y="13715"/>
                </a:lnTo>
                <a:lnTo>
                  <a:pt x="3048" y="19812"/>
                </a:lnTo>
                <a:lnTo>
                  <a:pt x="4572" y="19812"/>
                </a:lnTo>
                <a:lnTo>
                  <a:pt x="6095" y="15239"/>
                </a:lnTo>
                <a:lnTo>
                  <a:pt x="7619" y="12191"/>
                </a:lnTo>
                <a:lnTo>
                  <a:pt x="13715" y="9143"/>
                </a:lnTo>
                <a:lnTo>
                  <a:pt x="41148" y="9143"/>
                </a:lnTo>
                <a:lnTo>
                  <a:pt x="36575" y="6095"/>
                </a:lnTo>
                <a:lnTo>
                  <a:pt x="33527" y="3048"/>
                </a:lnTo>
                <a:lnTo>
                  <a:pt x="2895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6" name="object 226"/>
          <p:cNvSpPr/>
          <p:nvPr/>
        </p:nvSpPr>
        <p:spPr>
          <a:xfrm>
            <a:off x="1379219" y="6359652"/>
            <a:ext cx="45720" cy="70485"/>
          </a:xfrm>
          <a:custGeom>
            <a:avLst/>
            <a:gdLst/>
            <a:ahLst/>
            <a:cxnLst/>
            <a:rect l="l" t="t" r="r" b="b"/>
            <a:pathLst>
              <a:path w="45719" h="70485">
                <a:moveTo>
                  <a:pt x="38100" y="7620"/>
                </a:moveTo>
                <a:lnTo>
                  <a:pt x="22860" y="7620"/>
                </a:lnTo>
                <a:lnTo>
                  <a:pt x="25908" y="9144"/>
                </a:lnTo>
                <a:lnTo>
                  <a:pt x="27432" y="12192"/>
                </a:lnTo>
                <a:lnTo>
                  <a:pt x="30480" y="13715"/>
                </a:lnTo>
                <a:lnTo>
                  <a:pt x="32004" y="16763"/>
                </a:lnTo>
                <a:lnTo>
                  <a:pt x="32004" y="28956"/>
                </a:lnTo>
                <a:lnTo>
                  <a:pt x="8334" y="60221"/>
                </a:lnTo>
                <a:lnTo>
                  <a:pt x="0" y="67056"/>
                </a:lnTo>
                <a:lnTo>
                  <a:pt x="0" y="70103"/>
                </a:lnTo>
                <a:lnTo>
                  <a:pt x="41148" y="70103"/>
                </a:lnTo>
                <a:lnTo>
                  <a:pt x="44196" y="60960"/>
                </a:lnTo>
                <a:lnTo>
                  <a:pt x="10668" y="60960"/>
                </a:lnTo>
                <a:lnTo>
                  <a:pt x="12192" y="59436"/>
                </a:lnTo>
                <a:lnTo>
                  <a:pt x="18288" y="54863"/>
                </a:lnTo>
                <a:lnTo>
                  <a:pt x="27432" y="45720"/>
                </a:lnTo>
                <a:lnTo>
                  <a:pt x="32004" y="38100"/>
                </a:lnTo>
                <a:lnTo>
                  <a:pt x="36576" y="33527"/>
                </a:lnTo>
                <a:lnTo>
                  <a:pt x="39624" y="24384"/>
                </a:lnTo>
                <a:lnTo>
                  <a:pt x="41148" y="21336"/>
                </a:lnTo>
                <a:lnTo>
                  <a:pt x="41148" y="12192"/>
                </a:lnTo>
                <a:lnTo>
                  <a:pt x="39624" y="9144"/>
                </a:lnTo>
                <a:lnTo>
                  <a:pt x="38100" y="7620"/>
                </a:lnTo>
                <a:close/>
              </a:path>
              <a:path w="45719" h="70485">
                <a:moveTo>
                  <a:pt x="45720" y="56387"/>
                </a:moveTo>
                <a:lnTo>
                  <a:pt x="44196" y="56387"/>
                </a:lnTo>
                <a:lnTo>
                  <a:pt x="42671" y="59436"/>
                </a:lnTo>
                <a:lnTo>
                  <a:pt x="39624" y="59436"/>
                </a:lnTo>
                <a:lnTo>
                  <a:pt x="39624" y="60960"/>
                </a:lnTo>
                <a:lnTo>
                  <a:pt x="44196" y="60960"/>
                </a:lnTo>
                <a:lnTo>
                  <a:pt x="45720" y="56387"/>
                </a:lnTo>
                <a:close/>
              </a:path>
              <a:path w="45719" h="70485">
                <a:moveTo>
                  <a:pt x="27432" y="0"/>
                </a:moveTo>
                <a:lnTo>
                  <a:pt x="16764" y="0"/>
                </a:lnTo>
                <a:lnTo>
                  <a:pt x="12192" y="1524"/>
                </a:lnTo>
                <a:lnTo>
                  <a:pt x="7620" y="4572"/>
                </a:lnTo>
                <a:lnTo>
                  <a:pt x="4571" y="7620"/>
                </a:lnTo>
                <a:lnTo>
                  <a:pt x="3048" y="12192"/>
                </a:lnTo>
                <a:lnTo>
                  <a:pt x="3048" y="18287"/>
                </a:lnTo>
                <a:lnTo>
                  <a:pt x="4571" y="18287"/>
                </a:lnTo>
                <a:lnTo>
                  <a:pt x="4571" y="15239"/>
                </a:lnTo>
                <a:lnTo>
                  <a:pt x="6096" y="12192"/>
                </a:lnTo>
                <a:lnTo>
                  <a:pt x="15240" y="7620"/>
                </a:lnTo>
                <a:lnTo>
                  <a:pt x="38100" y="7620"/>
                </a:lnTo>
                <a:lnTo>
                  <a:pt x="35052" y="4572"/>
                </a:lnTo>
                <a:lnTo>
                  <a:pt x="30480" y="1524"/>
                </a:lnTo>
                <a:lnTo>
                  <a:pt x="2743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7" name="object 227"/>
          <p:cNvSpPr/>
          <p:nvPr/>
        </p:nvSpPr>
        <p:spPr>
          <a:xfrm>
            <a:off x="4920996" y="6272784"/>
            <a:ext cx="48895" cy="123825"/>
          </a:xfrm>
          <a:custGeom>
            <a:avLst/>
            <a:gdLst/>
            <a:ahLst/>
            <a:cxnLst/>
            <a:rect l="l" t="t" r="r" b="b"/>
            <a:pathLst>
              <a:path w="48895" h="123825">
                <a:moveTo>
                  <a:pt x="48767" y="121919"/>
                </a:moveTo>
                <a:lnTo>
                  <a:pt x="3048" y="121919"/>
                </a:lnTo>
                <a:lnTo>
                  <a:pt x="3048" y="123443"/>
                </a:lnTo>
                <a:lnTo>
                  <a:pt x="48767" y="123443"/>
                </a:lnTo>
                <a:lnTo>
                  <a:pt x="48767" y="121919"/>
                </a:lnTo>
                <a:close/>
              </a:path>
              <a:path w="48895" h="123825">
                <a:moveTo>
                  <a:pt x="39624" y="120395"/>
                </a:moveTo>
                <a:lnTo>
                  <a:pt x="12191" y="120395"/>
                </a:lnTo>
                <a:lnTo>
                  <a:pt x="9143" y="121919"/>
                </a:lnTo>
                <a:lnTo>
                  <a:pt x="42671" y="121919"/>
                </a:lnTo>
                <a:lnTo>
                  <a:pt x="39624" y="120395"/>
                </a:lnTo>
                <a:close/>
              </a:path>
              <a:path w="48895" h="123825">
                <a:moveTo>
                  <a:pt x="33527" y="13715"/>
                </a:moveTo>
                <a:lnTo>
                  <a:pt x="13715" y="13715"/>
                </a:lnTo>
                <a:lnTo>
                  <a:pt x="16763" y="16763"/>
                </a:lnTo>
                <a:lnTo>
                  <a:pt x="16763" y="19812"/>
                </a:lnTo>
                <a:lnTo>
                  <a:pt x="18287" y="21336"/>
                </a:lnTo>
                <a:lnTo>
                  <a:pt x="18287" y="114300"/>
                </a:lnTo>
                <a:lnTo>
                  <a:pt x="16763" y="115824"/>
                </a:lnTo>
                <a:lnTo>
                  <a:pt x="16763" y="117348"/>
                </a:lnTo>
                <a:lnTo>
                  <a:pt x="13715" y="120395"/>
                </a:lnTo>
                <a:lnTo>
                  <a:pt x="36575" y="120395"/>
                </a:lnTo>
                <a:lnTo>
                  <a:pt x="33527" y="117348"/>
                </a:lnTo>
                <a:lnTo>
                  <a:pt x="33527" y="13715"/>
                </a:lnTo>
                <a:close/>
              </a:path>
              <a:path w="48895" h="123825">
                <a:moveTo>
                  <a:pt x="33527" y="0"/>
                </a:moveTo>
                <a:lnTo>
                  <a:pt x="30479" y="0"/>
                </a:lnTo>
                <a:lnTo>
                  <a:pt x="0" y="13715"/>
                </a:lnTo>
                <a:lnTo>
                  <a:pt x="1524" y="16763"/>
                </a:lnTo>
                <a:lnTo>
                  <a:pt x="6095" y="13715"/>
                </a:lnTo>
                <a:lnTo>
                  <a:pt x="33527" y="13715"/>
                </a:lnTo>
                <a:lnTo>
                  <a:pt x="3352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8" name="object 228"/>
          <p:cNvSpPr/>
          <p:nvPr/>
        </p:nvSpPr>
        <p:spPr>
          <a:xfrm>
            <a:off x="4613147" y="6384035"/>
            <a:ext cx="50800" cy="169545"/>
          </a:xfrm>
          <a:custGeom>
            <a:avLst/>
            <a:gdLst/>
            <a:ahLst/>
            <a:cxnLst/>
            <a:rect l="l" t="t" r="r" b="b"/>
            <a:pathLst>
              <a:path w="50800" h="169545">
                <a:moveTo>
                  <a:pt x="0" y="0"/>
                </a:moveTo>
                <a:lnTo>
                  <a:pt x="0" y="4572"/>
                </a:lnTo>
                <a:lnTo>
                  <a:pt x="6096" y="9143"/>
                </a:lnTo>
                <a:lnTo>
                  <a:pt x="12191" y="12191"/>
                </a:lnTo>
                <a:lnTo>
                  <a:pt x="15239" y="16763"/>
                </a:lnTo>
                <a:lnTo>
                  <a:pt x="19812" y="21336"/>
                </a:lnTo>
                <a:lnTo>
                  <a:pt x="21336" y="27431"/>
                </a:lnTo>
                <a:lnTo>
                  <a:pt x="22860" y="32003"/>
                </a:lnTo>
                <a:lnTo>
                  <a:pt x="25907" y="36575"/>
                </a:lnTo>
                <a:lnTo>
                  <a:pt x="27431" y="42672"/>
                </a:lnTo>
                <a:lnTo>
                  <a:pt x="28955" y="51815"/>
                </a:lnTo>
                <a:lnTo>
                  <a:pt x="30718" y="60078"/>
                </a:lnTo>
                <a:lnTo>
                  <a:pt x="31622" y="68770"/>
                </a:lnTo>
                <a:lnTo>
                  <a:pt x="31834" y="74461"/>
                </a:lnTo>
                <a:lnTo>
                  <a:pt x="31956" y="95773"/>
                </a:lnTo>
                <a:lnTo>
                  <a:pt x="31623" y="104394"/>
                </a:lnTo>
                <a:lnTo>
                  <a:pt x="22098" y="142493"/>
                </a:lnTo>
                <a:lnTo>
                  <a:pt x="0" y="164591"/>
                </a:lnTo>
                <a:lnTo>
                  <a:pt x="0" y="169163"/>
                </a:lnTo>
                <a:lnTo>
                  <a:pt x="36575" y="134112"/>
                </a:lnTo>
                <a:lnTo>
                  <a:pt x="49220" y="98107"/>
                </a:lnTo>
                <a:lnTo>
                  <a:pt x="50291" y="83819"/>
                </a:lnTo>
                <a:lnTo>
                  <a:pt x="49768" y="74461"/>
                </a:lnTo>
                <a:lnTo>
                  <a:pt x="34670" y="30099"/>
                </a:lnTo>
                <a:lnTo>
                  <a:pt x="6786" y="366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9" name="object 229"/>
          <p:cNvSpPr/>
          <p:nvPr/>
        </p:nvSpPr>
        <p:spPr>
          <a:xfrm>
            <a:off x="4469891" y="6384035"/>
            <a:ext cx="50800" cy="169545"/>
          </a:xfrm>
          <a:custGeom>
            <a:avLst/>
            <a:gdLst/>
            <a:ahLst/>
            <a:cxnLst/>
            <a:rect l="l" t="t" r="r" b="b"/>
            <a:pathLst>
              <a:path w="50800" h="169545">
                <a:moveTo>
                  <a:pt x="50292" y="0"/>
                </a:moveTo>
                <a:lnTo>
                  <a:pt x="13716" y="33527"/>
                </a:lnTo>
                <a:lnTo>
                  <a:pt x="857" y="70389"/>
                </a:lnTo>
                <a:lnTo>
                  <a:pt x="0" y="83819"/>
                </a:lnTo>
                <a:lnTo>
                  <a:pt x="523" y="93630"/>
                </a:lnTo>
                <a:lnTo>
                  <a:pt x="15049" y="137540"/>
                </a:lnTo>
                <a:lnTo>
                  <a:pt x="27432" y="150875"/>
                </a:lnTo>
                <a:lnTo>
                  <a:pt x="31646" y="156090"/>
                </a:lnTo>
                <a:lnTo>
                  <a:pt x="37147" y="160591"/>
                </a:lnTo>
                <a:lnTo>
                  <a:pt x="43505" y="164806"/>
                </a:lnTo>
                <a:lnTo>
                  <a:pt x="50292" y="169163"/>
                </a:lnTo>
                <a:lnTo>
                  <a:pt x="50292" y="164591"/>
                </a:lnTo>
                <a:lnTo>
                  <a:pt x="38100" y="155448"/>
                </a:lnTo>
                <a:lnTo>
                  <a:pt x="35052" y="150875"/>
                </a:lnTo>
                <a:lnTo>
                  <a:pt x="30480" y="147827"/>
                </a:lnTo>
                <a:lnTo>
                  <a:pt x="27432" y="141731"/>
                </a:lnTo>
                <a:lnTo>
                  <a:pt x="25908" y="137160"/>
                </a:lnTo>
                <a:lnTo>
                  <a:pt x="24384" y="131063"/>
                </a:lnTo>
                <a:lnTo>
                  <a:pt x="21336" y="126491"/>
                </a:lnTo>
                <a:lnTo>
                  <a:pt x="16763" y="80772"/>
                </a:lnTo>
                <a:lnTo>
                  <a:pt x="17049" y="72532"/>
                </a:lnTo>
                <a:lnTo>
                  <a:pt x="17906" y="64007"/>
                </a:lnTo>
                <a:lnTo>
                  <a:pt x="19335" y="55483"/>
                </a:lnTo>
                <a:lnTo>
                  <a:pt x="21336" y="47243"/>
                </a:lnTo>
                <a:lnTo>
                  <a:pt x="22979" y="39528"/>
                </a:lnTo>
                <a:lnTo>
                  <a:pt x="42672" y="9143"/>
                </a:lnTo>
                <a:lnTo>
                  <a:pt x="50292" y="4572"/>
                </a:lnTo>
                <a:lnTo>
                  <a:pt x="5029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0" name="object 230"/>
          <p:cNvSpPr/>
          <p:nvPr/>
        </p:nvSpPr>
        <p:spPr>
          <a:xfrm>
            <a:off x="4061459" y="6384035"/>
            <a:ext cx="50800" cy="169545"/>
          </a:xfrm>
          <a:custGeom>
            <a:avLst/>
            <a:gdLst/>
            <a:ahLst/>
            <a:cxnLst/>
            <a:rect l="l" t="t" r="r" b="b"/>
            <a:pathLst>
              <a:path w="50800" h="169545">
                <a:moveTo>
                  <a:pt x="0" y="0"/>
                </a:moveTo>
                <a:lnTo>
                  <a:pt x="0" y="4572"/>
                </a:lnTo>
                <a:lnTo>
                  <a:pt x="6095" y="9143"/>
                </a:lnTo>
                <a:lnTo>
                  <a:pt x="12191" y="12191"/>
                </a:lnTo>
                <a:lnTo>
                  <a:pt x="15239" y="16763"/>
                </a:lnTo>
                <a:lnTo>
                  <a:pt x="19812" y="21336"/>
                </a:lnTo>
                <a:lnTo>
                  <a:pt x="22860" y="27431"/>
                </a:lnTo>
                <a:lnTo>
                  <a:pt x="25907" y="36575"/>
                </a:lnTo>
                <a:lnTo>
                  <a:pt x="27431" y="42672"/>
                </a:lnTo>
                <a:lnTo>
                  <a:pt x="30479" y="51815"/>
                </a:lnTo>
                <a:lnTo>
                  <a:pt x="31599" y="60078"/>
                </a:lnTo>
                <a:lnTo>
                  <a:pt x="32575" y="68770"/>
                </a:lnTo>
                <a:lnTo>
                  <a:pt x="33266" y="77747"/>
                </a:lnTo>
                <a:lnTo>
                  <a:pt x="33527" y="86867"/>
                </a:lnTo>
                <a:lnTo>
                  <a:pt x="33242" y="95773"/>
                </a:lnTo>
                <a:lnTo>
                  <a:pt x="24955" y="136016"/>
                </a:lnTo>
                <a:lnTo>
                  <a:pt x="0" y="164591"/>
                </a:lnTo>
                <a:lnTo>
                  <a:pt x="0" y="169163"/>
                </a:lnTo>
                <a:lnTo>
                  <a:pt x="36575" y="134112"/>
                </a:lnTo>
                <a:lnTo>
                  <a:pt x="49434" y="98107"/>
                </a:lnTo>
                <a:lnTo>
                  <a:pt x="50291" y="83819"/>
                </a:lnTo>
                <a:lnTo>
                  <a:pt x="49768" y="74461"/>
                </a:lnTo>
                <a:lnTo>
                  <a:pt x="35242" y="30099"/>
                </a:lnTo>
                <a:lnTo>
                  <a:pt x="6786" y="366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1" name="object 231"/>
          <p:cNvSpPr/>
          <p:nvPr/>
        </p:nvSpPr>
        <p:spPr>
          <a:xfrm>
            <a:off x="3971652" y="6387084"/>
            <a:ext cx="81280" cy="127000"/>
          </a:xfrm>
          <a:custGeom>
            <a:avLst/>
            <a:gdLst/>
            <a:ahLst/>
            <a:cxnLst/>
            <a:rect l="l" t="t" r="r" b="b"/>
            <a:pathLst>
              <a:path w="81279" h="127000">
                <a:moveTo>
                  <a:pt x="41039" y="0"/>
                </a:moveTo>
                <a:lnTo>
                  <a:pt x="34943" y="0"/>
                </a:lnTo>
                <a:lnTo>
                  <a:pt x="28847" y="3048"/>
                </a:lnTo>
                <a:lnTo>
                  <a:pt x="4391" y="36599"/>
                </a:lnTo>
                <a:lnTo>
                  <a:pt x="0" y="67055"/>
                </a:lnTo>
                <a:lnTo>
                  <a:pt x="700" y="76890"/>
                </a:lnTo>
                <a:lnTo>
                  <a:pt x="17250" y="116204"/>
                </a:lnTo>
                <a:lnTo>
                  <a:pt x="41039" y="126491"/>
                </a:lnTo>
                <a:lnTo>
                  <a:pt x="45611" y="126491"/>
                </a:lnTo>
                <a:lnTo>
                  <a:pt x="51707" y="124967"/>
                </a:lnTo>
                <a:lnTo>
                  <a:pt x="57803" y="121919"/>
                </a:lnTo>
                <a:lnTo>
                  <a:pt x="33419" y="121919"/>
                </a:lnTo>
                <a:lnTo>
                  <a:pt x="27323" y="117348"/>
                </a:lnTo>
                <a:lnTo>
                  <a:pt x="19989" y="79271"/>
                </a:lnTo>
                <a:lnTo>
                  <a:pt x="19816" y="71889"/>
                </a:lnTo>
                <a:lnTo>
                  <a:pt x="19893" y="51053"/>
                </a:lnTo>
                <a:lnTo>
                  <a:pt x="20346" y="43052"/>
                </a:lnTo>
                <a:lnTo>
                  <a:pt x="21227" y="35051"/>
                </a:lnTo>
                <a:lnTo>
                  <a:pt x="21775" y="27598"/>
                </a:lnTo>
                <a:lnTo>
                  <a:pt x="23322" y="21145"/>
                </a:lnTo>
                <a:lnTo>
                  <a:pt x="25727" y="15549"/>
                </a:lnTo>
                <a:lnTo>
                  <a:pt x="28847" y="10667"/>
                </a:lnTo>
                <a:lnTo>
                  <a:pt x="33419" y="7619"/>
                </a:lnTo>
                <a:lnTo>
                  <a:pt x="59131" y="7619"/>
                </a:lnTo>
                <a:lnTo>
                  <a:pt x="54564" y="4190"/>
                </a:lnTo>
                <a:lnTo>
                  <a:pt x="47873" y="1095"/>
                </a:lnTo>
                <a:lnTo>
                  <a:pt x="41039" y="0"/>
                </a:lnTo>
                <a:close/>
              </a:path>
              <a:path w="81279" h="127000">
                <a:moveTo>
                  <a:pt x="59131" y="7619"/>
                </a:moveTo>
                <a:lnTo>
                  <a:pt x="47135" y="7619"/>
                </a:lnTo>
                <a:lnTo>
                  <a:pt x="48659" y="9143"/>
                </a:lnTo>
                <a:lnTo>
                  <a:pt x="53231" y="12191"/>
                </a:lnTo>
                <a:lnTo>
                  <a:pt x="56279" y="16763"/>
                </a:lnTo>
                <a:lnTo>
                  <a:pt x="57803" y="24383"/>
                </a:lnTo>
                <a:lnTo>
                  <a:pt x="59803" y="31765"/>
                </a:lnTo>
                <a:lnTo>
                  <a:pt x="61232" y="40004"/>
                </a:lnTo>
                <a:lnTo>
                  <a:pt x="62054" y="48458"/>
                </a:lnTo>
                <a:lnTo>
                  <a:pt x="62159" y="51053"/>
                </a:lnTo>
                <a:lnTo>
                  <a:pt x="62281" y="62483"/>
                </a:lnTo>
                <a:lnTo>
                  <a:pt x="62089" y="71889"/>
                </a:lnTo>
                <a:lnTo>
                  <a:pt x="61232" y="84010"/>
                </a:lnTo>
                <a:lnTo>
                  <a:pt x="59803" y="94130"/>
                </a:lnTo>
                <a:lnTo>
                  <a:pt x="57803" y="102107"/>
                </a:lnTo>
                <a:lnTo>
                  <a:pt x="56279" y="109727"/>
                </a:lnTo>
                <a:lnTo>
                  <a:pt x="53231" y="114300"/>
                </a:lnTo>
                <a:lnTo>
                  <a:pt x="50183" y="117348"/>
                </a:lnTo>
                <a:lnTo>
                  <a:pt x="45611" y="120395"/>
                </a:lnTo>
                <a:lnTo>
                  <a:pt x="44087" y="121919"/>
                </a:lnTo>
                <a:lnTo>
                  <a:pt x="57803" y="121919"/>
                </a:lnTo>
                <a:lnTo>
                  <a:pt x="62970" y="117943"/>
                </a:lnTo>
                <a:lnTo>
                  <a:pt x="80115" y="73366"/>
                </a:lnTo>
                <a:lnTo>
                  <a:pt x="80663" y="62483"/>
                </a:lnTo>
                <a:lnTo>
                  <a:pt x="79591" y="48458"/>
                </a:lnTo>
                <a:lnTo>
                  <a:pt x="76662" y="36004"/>
                </a:lnTo>
                <a:lnTo>
                  <a:pt x="72305" y="24979"/>
                </a:lnTo>
                <a:lnTo>
                  <a:pt x="66947" y="15239"/>
                </a:lnTo>
                <a:lnTo>
                  <a:pt x="60970" y="9001"/>
                </a:lnTo>
                <a:lnTo>
                  <a:pt x="59131" y="76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2" name="object 232"/>
          <p:cNvSpPr/>
          <p:nvPr/>
        </p:nvSpPr>
        <p:spPr>
          <a:xfrm>
            <a:off x="3909059" y="6384035"/>
            <a:ext cx="50800" cy="169545"/>
          </a:xfrm>
          <a:custGeom>
            <a:avLst/>
            <a:gdLst/>
            <a:ahLst/>
            <a:cxnLst/>
            <a:rect l="l" t="t" r="r" b="b"/>
            <a:pathLst>
              <a:path w="50800" h="169545">
                <a:moveTo>
                  <a:pt x="50291" y="0"/>
                </a:moveTo>
                <a:lnTo>
                  <a:pt x="15239" y="33527"/>
                </a:lnTo>
                <a:lnTo>
                  <a:pt x="1095" y="70389"/>
                </a:lnTo>
                <a:lnTo>
                  <a:pt x="0" y="83819"/>
                </a:lnTo>
                <a:lnTo>
                  <a:pt x="547" y="93630"/>
                </a:lnTo>
                <a:lnTo>
                  <a:pt x="16383" y="137540"/>
                </a:lnTo>
                <a:lnTo>
                  <a:pt x="43934" y="164806"/>
                </a:lnTo>
                <a:lnTo>
                  <a:pt x="50291" y="169163"/>
                </a:lnTo>
                <a:lnTo>
                  <a:pt x="50291" y="164591"/>
                </a:lnTo>
                <a:lnTo>
                  <a:pt x="44195" y="160019"/>
                </a:lnTo>
                <a:lnTo>
                  <a:pt x="39624" y="155448"/>
                </a:lnTo>
                <a:lnTo>
                  <a:pt x="36575" y="150875"/>
                </a:lnTo>
                <a:lnTo>
                  <a:pt x="32003" y="147827"/>
                </a:lnTo>
                <a:lnTo>
                  <a:pt x="28955" y="141731"/>
                </a:lnTo>
                <a:lnTo>
                  <a:pt x="27431" y="137160"/>
                </a:lnTo>
                <a:lnTo>
                  <a:pt x="24384" y="131063"/>
                </a:lnTo>
                <a:lnTo>
                  <a:pt x="22860" y="126491"/>
                </a:lnTo>
                <a:lnTo>
                  <a:pt x="21336" y="117348"/>
                </a:lnTo>
                <a:lnTo>
                  <a:pt x="19573" y="108418"/>
                </a:lnTo>
                <a:lnTo>
                  <a:pt x="18669" y="99631"/>
                </a:lnTo>
                <a:lnTo>
                  <a:pt x="18335" y="90558"/>
                </a:lnTo>
                <a:lnTo>
                  <a:pt x="18419" y="70389"/>
                </a:lnTo>
                <a:lnTo>
                  <a:pt x="18668" y="64007"/>
                </a:lnTo>
                <a:lnTo>
                  <a:pt x="29479" y="25812"/>
                </a:lnTo>
                <a:lnTo>
                  <a:pt x="33527" y="19812"/>
                </a:lnTo>
                <a:lnTo>
                  <a:pt x="38100" y="12191"/>
                </a:lnTo>
                <a:lnTo>
                  <a:pt x="42672" y="9143"/>
                </a:lnTo>
                <a:lnTo>
                  <a:pt x="50291" y="4572"/>
                </a:lnTo>
                <a:lnTo>
                  <a:pt x="5029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3" name="object 233"/>
          <p:cNvSpPr/>
          <p:nvPr/>
        </p:nvSpPr>
        <p:spPr>
          <a:xfrm>
            <a:off x="3569208" y="6384035"/>
            <a:ext cx="50800" cy="169545"/>
          </a:xfrm>
          <a:custGeom>
            <a:avLst/>
            <a:gdLst/>
            <a:ahLst/>
            <a:cxnLst/>
            <a:rect l="l" t="t" r="r" b="b"/>
            <a:pathLst>
              <a:path w="50800" h="169545">
                <a:moveTo>
                  <a:pt x="0" y="0"/>
                </a:moveTo>
                <a:lnTo>
                  <a:pt x="0" y="4572"/>
                </a:lnTo>
                <a:lnTo>
                  <a:pt x="6095" y="9143"/>
                </a:lnTo>
                <a:lnTo>
                  <a:pt x="12191" y="12191"/>
                </a:lnTo>
                <a:lnTo>
                  <a:pt x="18287" y="21336"/>
                </a:lnTo>
                <a:lnTo>
                  <a:pt x="21336" y="27431"/>
                </a:lnTo>
                <a:lnTo>
                  <a:pt x="24383" y="32003"/>
                </a:lnTo>
                <a:lnTo>
                  <a:pt x="25907" y="36575"/>
                </a:lnTo>
                <a:lnTo>
                  <a:pt x="33266" y="77747"/>
                </a:lnTo>
                <a:lnTo>
                  <a:pt x="33527" y="86867"/>
                </a:lnTo>
                <a:lnTo>
                  <a:pt x="33242" y="95773"/>
                </a:lnTo>
                <a:lnTo>
                  <a:pt x="24764" y="136016"/>
                </a:lnTo>
                <a:lnTo>
                  <a:pt x="0" y="164591"/>
                </a:lnTo>
                <a:lnTo>
                  <a:pt x="0" y="169163"/>
                </a:lnTo>
                <a:lnTo>
                  <a:pt x="10834" y="162615"/>
                </a:lnTo>
                <a:lnTo>
                  <a:pt x="20383" y="154495"/>
                </a:lnTo>
                <a:lnTo>
                  <a:pt x="28503" y="144946"/>
                </a:lnTo>
                <a:lnTo>
                  <a:pt x="35051" y="134112"/>
                </a:lnTo>
                <a:lnTo>
                  <a:pt x="41933" y="123253"/>
                </a:lnTo>
                <a:lnTo>
                  <a:pt x="46672" y="111251"/>
                </a:lnTo>
                <a:lnTo>
                  <a:pt x="49410" y="98107"/>
                </a:lnTo>
                <a:lnTo>
                  <a:pt x="50291" y="83819"/>
                </a:lnTo>
                <a:lnTo>
                  <a:pt x="49744" y="74461"/>
                </a:lnTo>
                <a:lnTo>
                  <a:pt x="34480" y="30099"/>
                </a:lnTo>
                <a:lnTo>
                  <a:pt x="7215" y="366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4" name="object 234"/>
          <p:cNvSpPr/>
          <p:nvPr/>
        </p:nvSpPr>
        <p:spPr>
          <a:xfrm>
            <a:off x="3424428" y="6384035"/>
            <a:ext cx="50800" cy="169545"/>
          </a:xfrm>
          <a:custGeom>
            <a:avLst/>
            <a:gdLst/>
            <a:ahLst/>
            <a:cxnLst/>
            <a:rect l="l" t="t" r="r" b="b"/>
            <a:pathLst>
              <a:path w="50800" h="169545">
                <a:moveTo>
                  <a:pt x="50292" y="0"/>
                </a:moveTo>
                <a:lnTo>
                  <a:pt x="15239" y="33527"/>
                </a:lnTo>
                <a:lnTo>
                  <a:pt x="1095" y="70389"/>
                </a:lnTo>
                <a:lnTo>
                  <a:pt x="0" y="83819"/>
                </a:lnTo>
                <a:lnTo>
                  <a:pt x="547" y="93630"/>
                </a:lnTo>
                <a:lnTo>
                  <a:pt x="16954" y="137540"/>
                </a:lnTo>
                <a:lnTo>
                  <a:pt x="44577" y="164806"/>
                </a:lnTo>
                <a:lnTo>
                  <a:pt x="50292" y="169163"/>
                </a:lnTo>
                <a:lnTo>
                  <a:pt x="50292" y="164591"/>
                </a:lnTo>
                <a:lnTo>
                  <a:pt x="44196" y="160019"/>
                </a:lnTo>
                <a:lnTo>
                  <a:pt x="41148" y="155448"/>
                </a:lnTo>
                <a:lnTo>
                  <a:pt x="36575" y="150875"/>
                </a:lnTo>
                <a:lnTo>
                  <a:pt x="32004" y="147827"/>
                </a:lnTo>
                <a:lnTo>
                  <a:pt x="28956" y="141731"/>
                </a:lnTo>
                <a:lnTo>
                  <a:pt x="27432" y="137160"/>
                </a:lnTo>
                <a:lnTo>
                  <a:pt x="24384" y="131063"/>
                </a:lnTo>
                <a:lnTo>
                  <a:pt x="22860" y="126491"/>
                </a:lnTo>
                <a:lnTo>
                  <a:pt x="21336" y="117348"/>
                </a:lnTo>
                <a:lnTo>
                  <a:pt x="20454" y="108418"/>
                </a:lnTo>
                <a:lnTo>
                  <a:pt x="20002" y="99631"/>
                </a:lnTo>
                <a:lnTo>
                  <a:pt x="19892" y="93630"/>
                </a:lnTo>
                <a:lnTo>
                  <a:pt x="20002" y="64007"/>
                </a:lnTo>
                <a:lnTo>
                  <a:pt x="29479" y="25812"/>
                </a:lnTo>
                <a:lnTo>
                  <a:pt x="33527" y="19812"/>
                </a:lnTo>
                <a:lnTo>
                  <a:pt x="38100" y="12191"/>
                </a:lnTo>
                <a:lnTo>
                  <a:pt x="42672" y="9143"/>
                </a:lnTo>
                <a:lnTo>
                  <a:pt x="50292" y="4572"/>
                </a:lnTo>
                <a:lnTo>
                  <a:pt x="5029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5" name="object 235"/>
          <p:cNvSpPr/>
          <p:nvPr/>
        </p:nvSpPr>
        <p:spPr>
          <a:xfrm>
            <a:off x="3070860" y="6387084"/>
            <a:ext cx="79375" cy="125095"/>
          </a:xfrm>
          <a:custGeom>
            <a:avLst/>
            <a:gdLst/>
            <a:ahLst/>
            <a:cxnLst/>
            <a:rect l="l" t="t" r="r" b="b"/>
            <a:pathLst>
              <a:path w="79375" h="125095">
                <a:moveTo>
                  <a:pt x="66141" y="13715"/>
                </a:moveTo>
                <a:lnTo>
                  <a:pt x="39623" y="13715"/>
                </a:lnTo>
                <a:lnTo>
                  <a:pt x="45719" y="16763"/>
                </a:lnTo>
                <a:lnTo>
                  <a:pt x="50291" y="21336"/>
                </a:lnTo>
                <a:lnTo>
                  <a:pt x="53339" y="27431"/>
                </a:lnTo>
                <a:lnTo>
                  <a:pt x="56387" y="32003"/>
                </a:lnTo>
                <a:lnTo>
                  <a:pt x="56387" y="41148"/>
                </a:lnTo>
                <a:lnTo>
                  <a:pt x="36218" y="84439"/>
                </a:lnTo>
                <a:lnTo>
                  <a:pt x="0" y="123443"/>
                </a:lnTo>
                <a:lnTo>
                  <a:pt x="0" y="124967"/>
                </a:lnTo>
                <a:lnTo>
                  <a:pt x="71627" y="124967"/>
                </a:lnTo>
                <a:lnTo>
                  <a:pt x="75914" y="111251"/>
                </a:lnTo>
                <a:lnTo>
                  <a:pt x="18287" y="111251"/>
                </a:lnTo>
                <a:lnTo>
                  <a:pt x="22383" y="107799"/>
                </a:lnTo>
                <a:lnTo>
                  <a:pt x="28193" y="101917"/>
                </a:lnTo>
                <a:lnTo>
                  <a:pt x="36290" y="93464"/>
                </a:lnTo>
                <a:lnTo>
                  <a:pt x="47243" y="82295"/>
                </a:lnTo>
                <a:lnTo>
                  <a:pt x="71627" y="45719"/>
                </a:lnTo>
                <a:lnTo>
                  <a:pt x="73151" y="38100"/>
                </a:lnTo>
                <a:lnTo>
                  <a:pt x="73151" y="24383"/>
                </a:lnTo>
                <a:lnTo>
                  <a:pt x="68579" y="16763"/>
                </a:lnTo>
                <a:lnTo>
                  <a:pt x="66141" y="13715"/>
                </a:lnTo>
                <a:close/>
              </a:path>
              <a:path w="79375" h="125095">
                <a:moveTo>
                  <a:pt x="79247" y="100583"/>
                </a:moveTo>
                <a:lnTo>
                  <a:pt x="76200" y="100583"/>
                </a:lnTo>
                <a:lnTo>
                  <a:pt x="76200" y="103631"/>
                </a:lnTo>
                <a:lnTo>
                  <a:pt x="71627" y="108203"/>
                </a:lnTo>
                <a:lnTo>
                  <a:pt x="68579" y="109727"/>
                </a:lnTo>
                <a:lnTo>
                  <a:pt x="67056" y="111251"/>
                </a:lnTo>
                <a:lnTo>
                  <a:pt x="75914" y="111251"/>
                </a:lnTo>
                <a:lnTo>
                  <a:pt x="79247" y="100583"/>
                </a:lnTo>
                <a:close/>
              </a:path>
              <a:path w="79375" h="125095">
                <a:moveTo>
                  <a:pt x="36575" y="0"/>
                </a:moveTo>
                <a:lnTo>
                  <a:pt x="28956" y="0"/>
                </a:lnTo>
                <a:lnTo>
                  <a:pt x="19812" y="4571"/>
                </a:lnTo>
                <a:lnTo>
                  <a:pt x="3047" y="35051"/>
                </a:lnTo>
                <a:lnTo>
                  <a:pt x="6095" y="35051"/>
                </a:lnTo>
                <a:lnTo>
                  <a:pt x="7619" y="28955"/>
                </a:lnTo>
                <a:lnTo>
                  <a:pt x="10667" y="22860"/>
                </a:lnTo>
                <a:lnTo>
                  <a:pt x="16763" y="19812"/>
                </a:lnTo>
                <a:lnTo>
                  <a:pt x="21335" y="15239"/>
                </a:lnTo>
                <a:lnTo>
                  <a:pt x="27431" y="13715"/>
                </a:lnTo>
                <a:lnTo>
                  <a:pt x="66141" y="13715"/>
                </a:lnTo>
                <a:lnTo>
                  <a:pt x="62483" y="9143"/>
                </a:lnTo>
                <a:lnTo>
                  <a:pt x="56721" y="5786"/>
                </a:lnTo>
                <a:lnTo>
                  <a:pt x="50673" y="2857"/>
                </a:lnTo>
                <a:lnTo>
                  <a:pt x="44053" y="785"/>
                </a:lnTo>
                <a:lnTo>
                  <a:pt x="365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6" name="object 236"/>
          <p:cNvSpPr/>
          <p:nvPr/>
        </p:nvSpPr>
        <p:spPr>
          <a:xfrm>
            <a:off x="2787395" y="6384035"/>
            <a:ext cx="50800" cy="169545"/>
          </a:xfrm>
          <a:custGeom>
            <a:avLst/>
            <a:gdLst/>
            <a:ahLst/>
            <a:cxnLst/>
            <a:rect l="l" t="t" r="r" b="b"/>
            <a:pathLst>
              <a:path w="50800" h="169545">
                <a:moveTo>
                  <a:pt x="0" y="0"/>
                </a:moveTo>
                <a:lnTo>
                  <a:pt x="0" y="4572"/>
                </a:lnTo>
                <a:lnTo>
                  <a:pt x="6096" y="9143"/>
                </a:lnTo>
                <a:lnTo>
                  <a:pt x="12192" y="12191"/>
                </a:lnTo>
                <a:lnTo>
                  <a:pt x="18287" y="21336"/>
                </a:lnTo>
                <a:lnTo>
                  <a:pt x="21336" y="27431"/>
                </a:lnTo>
                <a:lnTo>
                  <a:pt x="24384" y="32003"/>
                </a:lnTo>
                <a:lnTo>
                  <a:pt x="25908" y="36575"/>
                </a:lnTo>
                <a:lnTo>
                  <a:pt x="33266" y="77747"/>
                </a:lnTo>
                <a:lnTo>
                  <a:pt x="33528" y="86867"/>
                </a:lnTo>
                <a:lnTo>
                  <a:pt x="33242" y="95773"/>
                </a:lnTo>
                <a:lnTo>
                  <a:pt x="24765" y="136016"/>
                </a:lnTo>
                <a:lnTo>
                  <a:pt x="18287" y="147827"/>
                </a:lnTo>
                <a:lnTo>
                  <a:pt x="15240" y="153924"/>
                </a:lnTo>
                <a:lnTo>
                  <a:pt x="7620" y="160019"/>
                </a:lnTo>
                <a:lnTo>
                  <a:pt x="0" y="164591"/>
                </a:lnTo>
                <a:lnTo>
                  <a:pt x="0" y="169163"/>
                </a:lnTo>
                <a:lnTo>
                  <a:pt x="36576" y="134112"/>
                </a:lnTo>
                <a:lnTo>
                  <a:pt x="49434" y="98107"/>
                </a:lnTo>
                <a:lnTo>
                  <a:pt x="50292" y="83819"/>
                </a:lnTo>
                <a:lnTo>
                  <a:pt x="49744" y="74461"/>
                </a:lnTo>
                <a:lnTo>
                  <a:pt x="34480" y="30099"/>
                </a:lnTo>
                <a:lnTo>
                  <a:pt x="7215" y="366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7" name="object 237"/>
          <p:cNvSpPr/>
          <p:nvPr/>
        </p:nvSpPr>
        <p:spPr>
          <a:xfrm>
            <a:off x="2697588" y="6387084"/>
            <a:ext cx="81280" cy="127000"/>
          </a:xfrm>
          <a:custGeom>
            <a:avLst/>
            <a:gdLst/>
            <a:ahLst/>
            <a:cxnLst/>
            <a:rect l="l" t="t" r="r" b="b"/>
            <a:pathLst>
              <a:path w="81280" h="127000">
                <a:moveTo>
                  <a:pt x="39515" y="0"/>
                </a:moveTo>
                <a:lnTo>
                  <a:pt x="34943" y="0"/>
                </a:lnTo>
                <a:lnTo>
                  <a:pt x="28847" y="3048"/>
                </a:lnTo>
                <a:lnTo>
                  <a:pt x="24275" y="7619"/>
                </a:lnTo>
                <a:lnTo>
                  <a:pt x="19084" y="10739"/>
                </a:lnTo>
                <a:lnTo>
                  <a:pt x="1986" y="45529"/>
                </a:lnTo>
                <a:lnTo>
                  <a:pt x="0" y="67055"/>
                </a:lnTo>
                <a:lnTo>
                  <a:pt x="700" y="76890"/>
                </a:lnTo>
                <a:lnTo>
                  <a:pt x="16798" y="116204"/>
                </a:lnTo>
                <a:lnTo>
                  <a:pt x="39515" y="126491"/>
                </a:lnTo>
                <a:lnTo>
                  <a:pt x="45611" y="126491"/>
                </a:lnTo>
                <a:lnTo>
                  <a:pt x="51707" y="124967"/>
                </a:lnTo>
                <a:lnTo>
                  <a:pt x="59327" y="121919"/>
                </a:lnTo>
                <a:lnTo>
                  <a:pt x="33419" y="121919"/>
                </a:lnTo>
                <a:lnTo>
                  <a:pt x="28847" y="117348"/>
                </a:lnTo>
                <a:lnTo>
                  <a:pt x="18488" y="79271"/>
                </a:lnTo>
                <a:lnTo>
                  <a:pt x="18301" y="71889"/>
                </a:lnTo>
                <a:lnTo>
                  <a:pt x="18382" y="55316"/>
                </a:lnTo>
                <a:lnTo>
                  <a:pt x="18560" y="51053"/>
                </a:lnTo>
                <a:lnTo>
                  <a:pt x="19465" y="43052"/>
                </a:lnTo>
                <a:lnTo>
                  <a:pt x="21227" y="35051"/>
                </a:lnTo>
                <a:lnTo>
                  <a:pt x="22656" y="27598"/>
                </a:lnTo>
                <a:lnTo>
                  <a:pt x="24656" y="21145"/>
                </a:lnTo>
                <a:lnTo>
                  <a:pt x="27228" y="15549"/>
                </a:lnTo>
                <a:lnTo>
                  <a:pt x="30371" y="10667"/>
                </a:lnTo>
                <a:lnTo>
                  <a:pt x="33419" y="7619"/>
                </a:lnTo>
                <a:lnTo>
                  <a:pt x="58546" y="7619"/>
                </a:lnTo>
                <a:lnTo>
                  <a:pt x="54183" y="4190"/>
                </a:lnTo>
                <a:lnTo>
                  <a:pt x="47206" y="1095"/>
                </a:lnTo>
                <a:lnTo>
                  <a:pt x="39515" y="0"/>
                </a:lnTo>
                <a:close/>
              </a:path>
              <a:path w="81280" h="127000">
                <a:moveTo>
                  <a:pt x="58546" y="7619"/>
                </a:moveTo>
                <a:lnTo>
                  <a:pt x="47135" y="7619"/>
                </a:lnTo>
                <a:lnTo>
                  <a:pt x="50183" y="9143"/>
                </a:lnTo>
                <a:lnTo>
                  <a:pt x="53231" y="12191"/>
                </a:lnTo>
                <a:lnTo>
                  <a:pt x="62232" y="55316"/>
                </a:lnTo>
                <a:lnTo>
                  <a:pt x="62353" y="59054"/>
                </a:lnTo>
                <a:lnTo>
                  <a:pt x="62113" y="71889"/>
                </a:lnTo>
                <a:lnTo>
                  <a:pt x="56279" y="109727"/>
                </a:lnTo>
                <a:lnTo>
                  <a:pt x="42563" y="121919"/>
                </a:lnTo>
                <a:lnTo>
                  <a:pt x="59327" y="121919"/>
                </a:lnTo>
                <a:lnTo>
                  <a:pt x="78758" y="83248"/>
                </a:lnTo>
                <a:lnTo>
                  <a:pt x="80663" y="62483"/>
                </a:lnTo>
                <a:lnTo>
                  <a:pt x="79782" y="48458"/>
                </a:lnTo>
                <a:lnTo>
                  <a:pt x="77043" y="36004"/>
                </a:lnTo>
                <a:lnTo>
                  <a:pt x="72305" y="24979"/>
                </a:lnTo>
                <a:lnTo>
                  <a:pt x="65423" y="15239"/>
                </a:lnTo>
                <a:lnTo>
                  <a:pt x="60303" y="9001"/>
                </a:lnTo>
                <a:lnTo>
                  <a:pt x="58546" y="76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8" name="object 238"/>
          <p:cNvSpPr/>
          <p:nvPr/>
        </p:nvSpPr>
        <p:spPr>
          <a:xfrm>
            <a:off x="2636520" y="6384035"/>
            <a:ext cx="48895" cy="169545"/>
          </a:xfrm>
          <a:custGeom>
            <a:avLst/>
            <a:gdLst/>
            <a:ahLst/>
            <a:cxnLst/>
            <a:rect l="l" t="t" r="r" b="b"/>
            <a:pathLst>
              <a:path w="48894" h="169545">
                <a:moveTo>
                  <a:pt x="48768" y="0"/>
                </a:moveTo>
                <a:lnTo>
                  <a:pt x="12192" y="33527"/>
                </a:lnTo>
                <a:lnTo>
                  <a:pt x="833" y="70389"/>
                </a:lnTo>
                <a:lnTo>
                  <a:pt x="0" y="83819"/>
                </a:lnTo>
                <a:lnTo>
                  <a:pt x="309" y="93630"/>
                </a:lnTo>
                <a:lnTo>
                  <a:pt x="15049" y="137540"/>
                </a:lnTo>
                <a:lnTo>
                  <a:pt x="27431" y="150875"/>
                </a:lnTo>
                <a:lnTo>
                  <a:pt x="31408" y="156090"/>
                </a:lnTo>
                <a:lnTo>
                  <a:pt x="36385" y="160591"/>
                </a:lnTo>
                <a:lnTo>
                  <a:pt x="42219" y="164806"/>
                </a:lnTo>
                <a:lnTo>
                  <a:pt x="48768" y="169163"/>
                </a:lnTo>
                <a:lnTo>
                  <a:pt x="48768" y="164591"/>
                </a:lnTo>
                <a:lnTo>
                  <a:pt x="42672" y="160019"/>
                </a:lnTo>
                <a:lnTo>
                  <a:pt x="30480" y="147827"/>
                </a:lnTo>
                <a:lnTo>
                  <a:pt x="27431" y="141731"/>
                </a:lnTo>
                <a:lnTo>
                  <a:pt x="25907" y="137160"/>
                </a:lnTo>
                <a:lnTo>
                  <a:pt x="22860" y="131063"/>
                </a:lnTo>
                <a:lnTo>
                  <a:pt x="17025" y="90558"/>
                </a:lnTo>
                <a:lnTo>
                  <a:pt x="16763" y="80772"/>
                </a:lnTo>
                <a:lnTo>
                  <a:pt x="17025" y="72532"/>
                </a:lnTo>
                <a:lnTo>
                  <a:pt x="24574" y="32384"/>
                </a:lnTo>
                <a:lnTo>
                  <a:pt x="41148" y="9143"/>
                </a:lnTo>
                <a:lnTo>
                  <a:pt x="48768" y="4572"/>
                </a:lnTo>
                <a:lnTo>
                  <a:pt x="4876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9" name="object 239"/>
          <p:cNvSpPr/>
          <p:nvPr/>
        </p:nvSpPr>
        <p:spPr>
          <a:xfrm>
            <a:off x="2253995" y="6384035"/>
            <a:ext cx="50800" cy="169545"/>
          </a:xfrm>
          <a:custGeom>
            <a:avLst/>
            <a:gdLst/>
            <a:ahLst/>
            <a:cxnLst/>
            <a:rect l="l" t="t" r="r" b="b"/>
            <a:pathLst>
              <a:path w="50800" h="169545">
                <a:moveTo>
                  <a:pt x="0" y="0"/>
                </a:moveTo>
                <a:lnTo>
                  <a:pt x="0" y="4572"/>
                </a:lnTo>
                <a:lnTo>
                  <a:pt x="6096" y="9143"/>
                </a:lnTo>
                <a:lnTo>
                  <a:pt x="12192" y="12191"/>
                </a:lnTo>
                <a:lnTo>
                  <a:pt x="15240" y="16763"/>
                </a:lnTo>
                <a:lnTo>
                  <a:pt x="19812" y="21336"/>
                </a:lnTo>
                <a:lnTo>
                  <a:pt x="22860" y="27431"/>
                </a:lnTo>
                <a:lnTo>
                  <a:pt x="25908" y="36575"/>
                </a:lnTo>
                <a:lnTo>
                  <a:pt x="28956" y="42672"/>
                </a:lnTo>
                <a:lnTo>
                  <a:pt x="33528" y="86867"/>
                </a:lnTo>
                <a:lnTo>
                  <a:pt x="33242" y="95773"/>
                </a:lnTo>
                <a:lnTo>
                  <a:pt x="24955" y="136016"/>
                </a:lnTo>
                <a:lnTo>
                  <a:pt x="0" y="164591"/>
                </a:lnTo>
                <a:lnTo>
                  <a:pt x="0" y="169163"/>
                </a:lnTo>
                <a:lnTo>
                  <a:pt x="36576" y="134112"/>
                </a:lnTo>
                <a:lnTo>
                  <a:pt x="49434" y="98107"/>
                </a:lnTo>
                <a:lnTo>
                  <a:pt x="50292" y="83819"/>
                </a:lnTo>
                <a:lnTo>
                  <a:pt x="49768" y="74461"/>
                </a:lnTo>
                <a:lnTo>
                  <a:pt x="35242" y="30099"/>
                </a:lnTo>
                <a:lnTo>
                  <a:pt x="6786" y="366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0" name="object 240"/>
          <p:cNvSpPr/>
          <p:nvPr/>
        </p:nvSpPr>
        <p:spPr>
          <a:xfrm>
            <a:off x="2164188" y="6387084"/>
            <a:ext cx="81280" cy="127000"/>
          </a:xfrm>
          <a:custGeom>
            <a:avLst/>
            <a:gdLst/>
            <a:ahLst/>
            <a:cxnLst/>
            <a:rect l="l" t="t" r="r" b="b"/>
            <a:pathLst>
              <a:path w="81280" h="127000">
                <a:moveTo>
                  <a:pt x="41039" y="0"/>
                </a:moveTo>
                <a:lnTo>
                  <a:pt x="34943" y="0"/>
                </a:lnTo>
                <a:lnTo>
                  <a:pt x="28847" y="3048"/>
                </a:lnTo>
                <a:lnTo>
                  <a:pt x="4391" y="36599"/>
                </a:lnTo>
                <a:lnTo>
                  <a:pt x="0" y="67055"/>
                </a:lnTo>
                <a:lnTo>
                  <a:pt x="700" y="76890"/>
                </a:lnTo>
                <a:lnTo>
                  <a:pt x="17250" y="116204"/>
                </a:lnTo>
                <a:lnTo>
                  <a:pt x="41039" y="126491"/>
                </a:lnTo>
                <a:lnTo>
                  <a:pt x="45611" y="126491"/>
                </a:lnTo>
                <a:lnTo>
                  <a:pt x="51707" y="124967"/>
                </a:lnTo>
                <a:lnTo>
                  <a:pt x="57803" y="121919"/>
                </a:lnTo>
                <a:lnTo>
                  <a:pt x="33419" y="121919"/>
                </a:lnTo>
                <a:lnTo>
                  <a:pt x="27323" y="117348"/>
                </a:lnTo>
                <a:lnTo>
                  <a:pt x="19989" y="79271"/>
                </a:lnTo>
                <a:lnTo>
                  <a:pt x="19816" y="71889"/>
                </a:lnTo>
                <a:lnTo>
                  <a:pt x="19893" y="51053"/>
                </a:lnTo>
                <a:lnTo>
                  <a:pt x="20346" y="43052"/>
                </a:lnTo>
                <a:lnTo>
                  <a:pt x="21227" y="35051"/>
                </a:lnTo>
                <a:lnTo>
                  <a:pt x="21798" y="27598"/>
                </a:lnTo>
                <a:lnTo>
                  <a:pt x="23513" y="21145"/>
                </a:lnTo>
                <a:lnTo>
                  <a:pt x="26370" y="15549"/>
                </a:lnTo>
                <a:lnTo>
                  <a:pt x="30371" y="10667"/>
                </a:lnTo>
                <a:lnTo>
                  <a:pt x="33419" y="7619"/>
                </a:lnTo>
                <a:lnTo>
                  <a:pt x="59131" y="7619"/>
                </a:lnTo>
                <a:lnTo>
                  <a:pt x="54564" y="4190"/>
                </a:lnTo>
                <a:lnTo>
                  <a:pt x="47873" y="1095"/>
                </a:lnTo>
                <a:lnTo>
                  <a:pt x="41039" y="0"/>
                </a:lnTo>
                <a:close/>
              </a:path>
              <a:path w="81280" h="127000">
                <a:moveTo>
                  <a:pt x="59131" y="7619"/>
                </a:moveTo>
                <a:lnTo>
                  <a:pt x="47135" y="7619"/>
                </a:lnTo>
                <a:lnTo>
                  <a:pt x="48659" y="9143"/>
                </a:lnTo>
                <a:lnTo>
                  <a:pt x="53231" y="12191"/>
                </a:lnTo>
                <a:lnTo>
                  <a:pt x="56279" y="16763"/>
                </a:lnTo>
                <a:lnTo>
                  <a:pt x="57803" y="24383"/>
                </a:lnTo>
                <a:lnTo>
                  <a:pt x="59803" y="31765"/>
                </a:lnTo>
                <a:lnTo>
                  <a:pt x="61232" y="40004"/>
                </a:lnTo>
                <a:lnTo>
                  <a:pt x="62054" y="48458"/>
                </a:lnTo>
                <a:lnTo>
                  <a:pt x="62159" y="51053"/>
                </a:lnTo>
                <a:lnTo>
                  <a:pt x="62281" y="62483"/>
                </a:lnTo>
                <a:lnTo>
                  <a:pt x="62089" y="71889"/>
                </a:lnTo>
                <a:lnTo>
                  <a:pt x="61232" y="84010"/>
                </a:lnTo>
                <a:lnTo>
                  <a:pt x="59803" y="94130"/>
                </a:lnTo>
                <a:lnTo>
                  <a:pt x="57803" y="102107"/>
                </a:lnTo>
                <a:lnTo>
                  <a:pt x="56279" y="109727"/>
                </a:lnTo>
                <a:lnTo>
                  <a:pt x="53231" y="114300"/>
                </a:lnTo>
                <a:lnTo>
                  <a:pt x="50183" y="117348"/>
                </a:lnTo>
                <a:lnTo>
                  <a:pt x="45611" y="120395"/>
                </a:lnTo>
                <a:lnTo>
                  <a:pt x="44087" y="121919"/>
                </a:lnTo>
                <a:lnTo>
                  <a:pt x="57803" y="121919"/>
                </a:lnTo>
                <a:lnTo>
                  <a:pt x="62970" y="117943"/>
                </a:lnTo>
                <a:lnTo>
                  <a:pt x="80115" y="73366"/>
                </a:lnTo>
                <a:lnTo>
                  <a:pt x="80663" y="62483"/>
                </a:lnTo>
                <a:lnTo>
                  <a:pt x="79591" y="48458"/>
                </a:lnTo>
                <a:lnTo>
                  <a:pt x="76662" y="36004"/>
                </a:lnTo>
                <a:lnTo>
                  <a:pt x="72305" y="24979"/>
                </a:lnTo>
                <a:lnTo>
                  <a:pt x="66947" y="15239"/>
                </a:lnTo>
                <a:lnTo>
                  <a:pt x="60970" y="9001"/>
                </a:lnTo>
                <a:lnTo>
                  <a:pt x="59131" y="76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1" name="object 241"/>
          <p:cNvSpPr/>
          <p:nvPr/>
        </p:nvSpPr>
        <p:spPr>
          <a:xfrm>
            <a:off x="2101595" y="6384035"/>
            <a:ext cx="50800" cy="169545"/>
          </a:xfrm>
          <a:custGeom>
            <a:avLst/>
            <a:gdLst/>
            <a:ahLst/>
            <a:cxnLst/>
            <a:rect l="l" t="t" r="r" b="b"/>
            <a:pathLst>
              <a:path w="50800" h="169545">
                <a:moveTo>
                  <a:pt x="50292" y="0"/>
                </a:moveTo>
                <a:lnTo>
                  <a:pt x="15240" y="33527"/>
                </a:lnTo>
                <a:lnTo>
                  <a:pt x="1095" y="70389"/>
                </a:lnTo>
                <a:lnTo>
                  <a:pt x="0" y="83819"/>
                </a:lnTo>
                <a:lnTo>
                  <a:pt x="547" y="93630"/>
                </a:lnTo>
                <a:lnTo>
                  <a:pt x="16383" y="137540"/>
                </a:lnTo>
                <a:lnTo>
                  <a:pt x="43934" y="164806"/>
                </a:lnTo>
                <a:lnTo>
                  <a:pt x="50292" y="169163"/>
                </a:lnTo>
                <a:lnTo>
                  <a:pt x="50292" y="164591"/>
                </a:lnTo>
                <a:lnTo>
                  <a:pt x="44196" y="160019"/>
                </a:lnTo>
                <a:lnTo>
                  <a:pt x="39624" y="155448"/>
                </a:lnTo>
                <a:lnTo>
                  <a:pt x="36576" y="150875"/>
                </a:lnTo>
                <a:lnTo>
                  <a:pt x="32004" y="147827"/>
                </a:lnTo>
                <a:lnTo>
                  <a:pt x="28956" y="141731"/>
                </a:lnTo>
                <a:lnTo>
                  <a:pt x="27431" y="137160"/>
                </a:lnTo>
                <a:lnTo>
                  <a:pt x="24384" y="131063"/>
                </a:lnTo>
                <a:lnTo>
                  <a:pt x="22860" y="126491"/>
                </a:lnTo>
                <a:lnTo>
                  <a:pt x="21336" y="117348"/>
                </a:lnTo>
                <a:lnTo>
                  <a:pt x="19573" y="108418"/>
                </a:lnTo>
                <a:lnTo>
                  <a:pt x="18668" y="99631"/>
                </a:lnTo>
                <a:lnTo>
                  <a:pt x="18335" y="90558"/>
                </a:lnTo>
                <a:lnTo>
                  <a:pt x="18419" y="70389"/>
                </a:lnTo>
                <a:lnTo>
                  <a:pt x="18668" y="64007"/>
                </a:lnTo>
                <a:lnTo>
                  <a:pt x="29479" y="25812"/>
                </a:lnTo>
                <a:lnTo>
                  <a:pt x="33528" y="19812"/>
                </a:lnTo>
                <a:lnTo>
                  <a:pt x="38100" y="12191"/>
                </a:lnTo>
                <a:lnTo>
                  <a:pt x="42672" y="9143"/>
                </a:lnTo>
                <a:lnTo>
                  <a:pt x="50292" y="4572"/>
                </a:lnTo>
                <a:lnTo>
                  <a:pt x="5029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2" name="object 242"/>
          <p:cNvSpPr/>
          <p:nvPr/>
        </p:nvSpPr>
        <p:spPr>
          <a:xfrm>
            <a:off x="1703832" y="6384035"/>
            <a:ext cx="48895" cy="169545"/>
          </a:xfrm>
          <a:custGeom>
            <a:avLst/>
            <a:gdLst/>
            <a:ahLst/>
            <a:cxnLst/>
            <a:rect l="l" t="t" r="r" b="b"/>
            <a:pathLst>
              <a:path w="48894" h="169545">
                <a:moveTo>
                  <a:pt x="0" y="0"/>
                </a:moveTo>
                <a:lnTo>
                  <a:pt x="0" y="4572"/>
                </a:lnTo>
                <a:lnTo>
                  <a:pt x="6095" y="9143"/>
                </a:lnTo>
                <a:lnTo>
                  <a:pt x="10668" y="12191"/>
                </a:lnTo>
                <a:lnTo>
                  <a:pt x="19812" y="21336"/>
                </a:lnTo>
                <a:lnTo>
                  <a:pt x="22860" y="27431"/>
                </a:lnTo>
                <a:lnTo>
                  <a:pt x="22860" y="32003"/>
                </a:lnTo>
                <a:lnTo>
                  <a:pt x="25907" y="36575"/>
                </a:lnTo>
                <a:lnTo>
                  <a:pt x="27431" y="42672"/>
                </a:lnTo>
                <a:lnTo>
                  <a:pt x="28956" y="51815"/>
                </a:lnTo>
                <a:lnTo>
                  <a:pt x="30718" y="60078"/>
                </a:lnTo>
                <a:lnTo>
                  <a:pt x="31623" y="68770"/>
                </a:lnTo>
                <a:lnTo>
                  <a:pt x="31956" y="77747"/>
                </a:lnTo>
                <a:lnTo>
                  <a:pt x="32004" y="86867"/>
                </a:lnTo>
                <a:lnTo>
                  <a:pt x="31742" y="95773"/>
                </a:lnTo>
                <a:lnTo>
                  <a:pt x="24193" y="136016"/>
                </a:lnTo>
                <a:lnTo>
                  <a:pt x="0" y="164591"/>
                </a:lnTo>
                <a:lnTo>
                  <a:pt x="0" y="169163"/>
                </a:lnTo>
                <a:lnTo>
                  <a:pt x="36575" y="134112"/>
                </a:lnTo>
                <a:lnTo>
                  <a:pt x="48768" y="83819"/>
                </a:lnTo>
                <a:lnTo>
                  <a:pt x="48482" y="74461"/>
                </a:lnTo>
                <a:lnTo>
                  <a:pt x="34671" y="30099"/>
                </a:lnTo>
                <a:lnTo>
                  <a:pt x="6572" y="366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3" name="object 243"/>
          <p:cNvSpPr/>
          <p:nvPr/>
        </p:nvSpPr>
        <p:spPr>
          <a:xfrm>
            <a:off x="1560575" y="6384035"/>
            <a:ext cx="50800" cy="169545"/>
          </a:xfrm>
          <a:custGeom>
            <a:avLst/>
            <a:gdLst/>
            <a:ahLst/>
            <a:cxnLst/>
            <a:rect l="l" t="t" r="r" b="b"/>
            <a:pathLst>
              <a:path w="50800" h="169545">
                <a:moveTo>
                  <a:pt x="50292" y="0"/>
                </a:moveTo>
                <a:lnTo>
                  <a:pt x="13715" y="33527"/>
                </a:lnTo>
                <a:lnTo>
                  <a:pt x="1071" y="70389"/>
                </a:lnTo>
                <a:lnTo>
                  <a:pt x="0" y="83819"/>
                </a:lnTo>
                <a:lnTo>
                  <a:pt x="523" y="93630"/>
                </a:lnTo>
                <a:lnTo>
                  <a:pt x="15621" y="137540"/>
                </a:lnTo>
                <a:lnTo>
                  <a:pt x="27432" y="150875"/>
                </a:lnTo>
                <a:lnTo>
                  <a:pt x="32289" y="156090"/>
                </a:lnTo>
                <a:lnTo>
                  <a:pt x="37719" y="160591"/>
                </a:lnTo>
                <a:lnTo>
                  <a:pt x="43719" y="164806"/>
                </a:lnTo>
                <a:lnTo>
                  <a:pt x="50292" y="169163"/>
                </a:lnTo>
                <a:lnTo>
                  <a:pt x="50292" y="164591"/>
                </a:lnTo>
                <a:lnTo>
                  <a:pt x="44196" y="160019"/>
                </a:lnTo>
                <a:lnTo>
                  <a:pt x="35052" y="150875"/>
                </a:lnTo>
                <a:lnTo>
                  <a:pt x="30480" y="147827"/>
                </a:lnTo>
                <a:lnTo>
                  <a:pt x="28956" y="141731"/>
                </a:lnTo>
                <a:lnTo>
                  <a:pt x="27432" y="137160"/>
                </a:lnTo>
                <a:lnTo>
                  <a:pt x="24384" y="131063"/>
                </a:lnTo>
                <a:lnTo>
                  <a:pt x="22860" y="126491"/>
                </a:lnTo>
                <a:lnTo>
                  <a:pt x="21336" y="117348"/>
                </a:lnTo>
                <a:lnTo>
                  <a:pt x="19573" y="108418"/>
                </a:lnTo>
                <a:lnTo>
                  <a:pt x="18668" y="99631"/>
                </a:lnTo>
                <a:lnTo>
                  <a:pt x="18335" y="90558"/>
                </a:lnTo>
                <a:lnTo>
                  <a:pt x="18419" y="70389"/>
                </a:lnTo>
                <a:lnTo>
                  <a:pt x="26098" y="32384"/>
                </a:lnTo>
                <a:lnTo>
                  <a:pt x="42671" y="9143"/>
                </a:lnTo>
                <a:lnTo>
                  <a:pt x="50292" y="4572"/>
                </a:lnTo>
                <a:lnTo>
                  <a:pt x="5029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4" name="object 244"/>
          <p:cNvSpPr/>
          <p:nvPr/>
        </p:nvSpPr>
        <p:spPr>
          <a:xfrm>
            <a:off x="4881371" y="6569964"/>
            <a:ext cx="67310" cy="86995"/>
          </a:xfrm>
          <a:custGeom>
            <a:avLst/>
            <a:gdLst/>
            <a:ahLst/>
            <a:cxnLst/>
            <a:rect l="l" t="t" r="r" b="b"/>
            <a:pathLst>
              <a:path w="67310" h="86995">
                <a:moveTo>
                  <a:pt x="43687" y="83820"/>
                </a:moveTo>
                <a:lnTo>
                  <a:pt x="10667" y="83820"/>
                </a:lnTo>
                <a:lnTo>
                  <a:pt x="16763" y="86868"/>
                </a:lnTo>
                <a:lnTo>
                  <a:pt x="33527" y="86868"/>
                </a:lnTo>
                <a:lnTo>
                  <a:pt x="41148" y="85344"/>
                </a:lnTo>
                <a:lnTo>
                  <a:pt x="43687" y="83820"/>
                </a:lnTo>
                <a:close/>
              </a:path>
              <a:path w="67310" h="86995">
                <a:moveTo>
                  <a:pt x="7619" y="56388"/>
                </a:moveTo>
                <a:lnTo>
                  <a:pt x="4572" y="56388"/>
                </a:lnTo>
                <a:lnTo>
                  <a:pt x="0" y="85344"/>
                </a:lnTo>
                <a:lnTo>
                  <a:pt x="3048" y="85344"/>
                </a:lnTo>
                <a:lnTo>
                  <a:pt x="4572" y="83820"/>
                </a:lnTo>
                <a:lnTo>
                  <a:pt x="43687" y="83820"/>
                </a:lnTo>
                <a:lnTo>
                  <a:pt x="46227" y="82296"/>
                </a:lnTo>
                <a:lnTo>
                  <a:pt x="22860" y="82296"/>
                </a:lnTo>
                <a:lnTo>
                  <a:pt x="13715" y="76200"/>
                </a:lnTo>
                <a:lnTo>
                  <a:pt x="9143" y="71628"/>
                </a:lnTo>
                <a:lnTo>
                  <a:pt x="7619" y="65532"/>
                </a:lnTo>
                <a:lnTo>
                  <a:pt x="7619" y="56388"/>
                </a:lnTo>
                <a:close/>
              </a:path>
              <a:path w="67310" h="86995">
                <a:moveTo>
                  <a:pt x="45719" y="0"/>
                </a:moveTo>
                <a:lnTo>
                  <a:pt x="35051" y="0"/>
                </a:lnTo>
                <a:lnTo>
                  <a:pt x="27431" y="3048"/>
                </a:lnTo>
                <a:lnTo>
                  <a:pt x="22860" y="7620"/>
                </a:lnTo>
                <a:lnTo>
                  <a:pt x="16763" y="10668"/>
                </a:lnTo>
                <a:lnTo>
                  <a:pt x="13715" y="16764"/>
                </a:lnTo>
                <a:lnTo>
                  <a:pt x="12191" y="24384"/>
                </a:lnTo>
                <a:lnTo>
                  <a:pt x="10667" y="28956"/>
                </a:lnTo>
                <a:lnTo>
                  <a:pt x="10667" y="32004"/>
                </a:lnTo>
                <a:lnTo>
                  <a:pt x="13715" y="36576"/>
                </a:lnTo>
                <a:lnTo>
                  <a:pt x="15239" y="39624"/>
                </a:lnTo>
                <a:lnTo>
                  <a:pt x="19812" y="44196"/>
                </a:lnTo>
                <a:lnTo>
                  <a:pt x="35051" y="53340"/>
                </a:lnTo>
                <a:lnTo>
                  <a:pt x="41148" y="56388"/>
                </a:lnTo>
                <a:lnTo>
                  <a:pt x="44195" y="59436"/>
                </a:lnTo>
                <a:lnTo>
                  <a:pt x="47243" y="65532"/>
                </a:lnTo>
                <a:lnTo>
                  <a:pt x="45719" y="70104"/>
                </a:lnTo>
                <a:lnTo>
                  <a:pt x="45719" y="73152"/>
                </a:lnTo>
                <a:lnTo>
                  <a:pt x="42672" y="76200"/>
                </a:lnTo>
                <a:lnTo>
                  <a:pt x="39624" y="77724"/>
                </a:lnTo>
                <a:lnTo>
                  <a:pt x="36575" y="80772"/>
                </a:lnTo>
                <a:lnTo>
                  <a:pt x="32003" y="82296"/>
                </a:lnTo>
                <a:lnTo>
                  <a:pt x="46227" y="82296"/>
                </a:lnTo>
                <a:lnTo>
                  <a:pt x="60317" y="55887"/>
                </a:lnTo>
                <a:lnTo>
                  <a:pt x="58483" y="49720"/>
                </a:lnTo>
                <a:lnTo>
                  <a:pt x="54078" y="43838"/>
                </a:lnTo>
                <a:lnTo>
                  <a:pt x="47243" y="38100"/>
                </a:lnTo>
                <a:lnTo>
                  <a:pt x="35051" y="32004"/>
                </a:lnTo>
                <a:lnTo>
                  <a:pt x="28955" y="30480"/>
                </a:lnTo>
                <a:lnTo>
                  <a:pt x="25907" y="24384"/>
                </a:lnTo>
                <a:lnTo>
                  <a:pt x="24383" y="22860"/>
                </a:lnTo>
                <a:lnTo>
                  <a:pt x="24383" y="15240"/>
                </a:lnTo>
                <a:lnTo>
                  <a:pt x="25907" y="12192"/>
                </a:lnTo>
                <a:lnTo>
                  <a:pt x="28955" y="9144"/>
                </a:lnTo>
                <a:lnTo>
                  <a:pt x="32003" y="7620"/>
                </a:lnTo>
                <a:lnTo>
                  <a:pt x="36575" y="6096"/>
                </a:lnTo>
                <a:lnTo>
                  <a:pt x="65772" y="6096"/>
                </a:lnTo>
                <a:lnTo>
                  <a:pt x="66414" y="3048"/>
                </a:lnTo>
                <a:lnTo>
                  <a:pt x="53339" y="3048"/>
                </a:lnTo>
                <a:lnTo>
                  <a:pt x="50291" y="1524"/>
                </a:lnTo>
                <a:lnTo>
                  <a:pt x="45719" y="0"/>
                </a:lnTo>
                <a:close/>
              </a:path>
              <a:path w="67310" h="86995">
                <a:moveTo>
                  <a:pt x="65772" y="6096"/>
                </a:moveTo>
                <a:lnTo>
                  <a:pt x="47243" y="6096"/>
                </a:lnTo>
                <a:lnTo>
                  <a:pt x="53339" y="9144"/>
                </a:lnTo>
                <a:lnTo>
                  <a:pt x="56387" y="12192"/>
                </a:lnTo>
                <a:lnTo>
                  <a:pt x="57912" y="19812"/>
                </a:lnTo>
                <a:lnTo>
                  <a:pt x="57912" y="28956"/>
                </a:lnTo>
                <a:lnTo>
                  <a:pt x="60960" y="28956"/>
                </a:lnTo>
                <a:lnTo>
                  <a:pt x="65772" y="6096"/>
                </a:lnTo>
                <a:close/>
              </a:path>
              <a:path w="67310" h="86995">
                <a:moveTo>
                  <a:pt x="67055" y="0"/>
                </a:moveTo>
                <a:lnTo>
                  <a:pt x="64007" y="0"/>
                </a:lnTo>
                <a:lnTo>
                  <a:pt x="64007" y="1524"/>
                </a:lnTo>
                <a:lnTo>
                  <a:pt x="62483" y="3048"/>
                </a:lnTo>
                <a:lnTo>
                  <a:pt x="66414" y="3048"/>
                </a:lnTo>
                <a:lnTo>
                  <a:pt x="6705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5" name="object 245"/>
          <p:cNvSpPr/>
          <p:nvPr/>
        </p:nvSpPr>
        <p:spPr>
          <a:xfrm>
            <a:off x="4541520" y="6426708"/>
            <a:ext cx="67310" cy="88900"/>
          </a:xfrm>
          <a:custGeom>
            <a:avLst/>
            <a:gdLst/>
            <a:ahLst/>
            <a:cxnLst/>
            <a:rect l="l" t="t" r="r" b="b"/>
            <a:pathLst>
              <a:path w="67310" h="88900">
                <a:moveTo>
                  <a:pt x="45719" y="0"/>
                </a:moveTo>
                <a:lnTo>
                  <a:pt x="33527" y="0"/>
                </a:lnTo>
                <a:lnTo>
                  <a:pt x="27431" y="3047"/>
                </a:lnTo>
                <a:lnTo>
                  <a:pt x="22859" y="7619"/>
                </a:lnTo>
                <a:lnTo>
                  <a:pt x="16763" y="12191"/>
                </a:lnTo>
                <a:lnTo>
                  <a:pt x="12191" y="16763"/>
                </a:lnTo>
                <a:lnTo>
                  <a:pt x="12191" y="24383"/>
                </a:lnTo>
                <a:lnTo>
                  <a:pt x="10667" y="30479"/>
                </a:lnTo>
                <a:lnTo>
                  <a:pt x="10667" y="35051"/>
                </a:lnTo>
                <a:lnTo>
                  <a:pt x="12191" y="38100"/>
                </a:lnTo>
                <a:lnTo>
                  <a:pt x="15239" y="41147"/>
                </a:lnTo>
                <a:lnTo>
                  <a:pt x="19812" y="44195"/>
                </a:lnTo>
                <a:lnTo>
                  <a:pt x="35051" y="53339"/>
                </a:lnTo>
                <a:lnTo>
                  <a:pt x="41147" y="57912"/>
                </a:lnTo>
                <a:lnTo>
                  <a:pt x="42671" y="60959"/>
                </a:lnTo>
                <a:lnTo>
                  <a:pt x="45719" y="62483"/>
                </a:lnTo>
                <a:lnTo>
                  <a:pt x="45719" y="70103"/>
                </a:lnTo>
                <a:lnTo>
                  <a:pt x="44195" y="74675"/>
                </a:lnTo>
                <a:lnTo>
                  <a:pt x="42671" y="77724"/>
                </a:lnTo>
                <a:lnTo>
                  <a:pt x="39624" y="79247"/>
                </a:lnTo>
                <a:lnTo>
                  <a:pt x="36575" y="82295"/>
                </a:lnTo>
                <a:lnTo>
                  <a:pt x="32003" y="83819"/>
                </a:lnTo>
                <a:lnTo>
                  <a:pt x="7619" y="83819"/>
                </a:lnTo>
                <a:lnTo>
                  <a:pt x="10667" y="85343"/>
                </a:lnTo>
                <a:lnTo>
                  <a:pt x="22859" y="88391"/>
                </a:lnTo>
                <a:lnTo>
                  <a:pt x="33527" y="88391"/>
                </a:lnTo>
                <a:lnTo>
                  <a:pt x="60317" y="55911"/>
                </a:lnTo>
                <a:lnTo>
                  <a:pt x="58483" y="49911"/>
                </a:lnTo>
                <a:lnTo>
                  <a:pt x="54078" y="44481"/>
                </a:lnTo>
                <a:lnTo>
                  <a:pt x="47243" y="39624"/>
                </a:lnTo>
                <a:lnTo>
                  <a:pt x="28955" y="30479"/>
                </a:lnTo>
                <a:lnTo>
                  <a:pt x="24383" y="25907"/>
                </a:lnTo>
                <a:lnTo>
                  <a:pt x="24383" y="15239"/>
                </a:lnTo>
                <a:lnTo>
                  <a:pt x="25907" y="12191"/>
                </a:lnTo>
                <a:lnTo>
                  <a:pt x="28955" y="9143"/>
                </a:lnTo>
                <a:lnTo>
                  <a:pt x="32003" y="7619"/>
                </a:lnTo>
                <a:lnTo>
                  <a:pt x="36575" y="6095"/>
                </a:lnTo>
                <a:lnTo>
                  <a:pt x="65772" y="6095"/>
                </a:lnTo>
                <a:lnTo>
                  <a:pt x="66093" y="4571"/>
                </a:lnTo>
                <a:lnTo>
                  <a:pt x="57912" y="4571"/>
                </a:lnTo>
                <a:lnTo>
                  <a:pt x="56387" y="3047"/>
                </a:lnTo>
                <a:lnTo>
                  <a:pt x="53339" y="3047"/>
                </a:lnTo>
                <a:lnTo>
                  <a:pt x="48767" y="1524"/>
                </a:lnTo>
                <a:lnTo>
                  <a:pt x="45719" y="0"/>
                </a:lnTo>
                <a:close/>
              </a:path>
              <a:path w="67310" h="88900">
                <a:moveTo>
                  <a:pt x="7619" y="57912"/>
                </a:moveTo>
                <a:lnTo>
                  <a:pt x="4571" y="57912"/>
                </a:lnTo>
                <a:lnTo>
                  <a:pt x="0" y="86867"/>
                </a:lnTo>
                <a:lnTo>
                  <a:pt x="1524" y="86867"/>
                </a:lnTo>
                <a:lnTo>
                  <a:pt x="1524" y="85343"/>
                </a:lnTo>
                <a:lnTo>
                  <a:pt x="3047" y="83819"/>
                </a:lnTo>
                <a:lnTo>
                  <a:pt x="22859" y="83819"/>
                </a:lnTo>
                <a:lnTo>
                  <a:pt x="18287" y="80771"/>
                </a:lnTo>
                <a:lnTo>
                  <a:pt x="9143" y="71627"/>
                </a:lnTo>
                <a:lnTo>
                  <a:pt x="7619" y="65531"/>
                </a:lnTo>
                <a:lnTo>
                  <a:pt x="7619" y="57912"/>
                </a:lnTo>
                <a:close/>
              </a:path>
              <a:path w="67310" h="88900">
                <a:moveTo>
                  <a:pt x="65772" y="6095"/>
                </a:moveTo>
                <a:lnTo>
                  <a:pt x="45719" y="6095"/>
                </a:lnTo>
                <a:lnTo>
                  <a:pt x="48767" y="7619"/>
                </a:lnTo>
                <a:lnTo>
                  <a:pt x="51815" y="10667"/>
                </a:lnTo>
                <a:lnTo>
                  <a:pt x="57912" y="19812"/>
                </a:lnTo>
                <a:lnTo>
                  <a:pt x="57912" y="28955"/>
                </a:lnTo>
                <a:lnTo>
                  <a:pt x="60959" y="28955"/>
                </a:lnTo>
                <a:lnTo>
                  <a:pt x="65772" y="6095"/>
                </a:lnTo>
                <a:close/>
              </a:path>
              <a:path w="67310" h="88900">
                <a:moveTo>
                  <a:pt x="67055" y="0"/>
                </a:moveTo>
                <a:lnTo>
                  <a:pt x="64007" y="0"/>
                </a:lnTo>
                <a:lnTo>
                  <a:pt x="62483" y="1524"/>
                </a:lnTo>
                <a:lnTo>
                  <a:pt x="62483" y="3047"/>
                </a:lnTo>
                <a:lnTo>
                  <a:pt x="60959" y="3047"/>
                </a:lnTo>
                <a:lnTo>
                  <a:pt x="60959" y="4571"/>
                </a:lnTo>
                <a:lnTo>
                  <a:pt x="66093" y="4571"/>
                </a:lnTo>
                <a:lnTo>
                  <a:pt x="6705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6" name="object 246"/>
          <p:cNvSpPr/>
          <p:nvPr/>
        </p:nvSpPr>
        <p:spPr>
          <a:xfrm>
            <a:off x="4361688" y="6390132"/>
            <a:ext cx="131445" cy="121920"/>
          </a:xfrm>
          <a:custGeom>
            <a:avLst/>
            <a:gdLst/>
            <a:ahLst/>
            <a:cxnLst/>
            <a:rect l="l" t="t" r="r" b="b"/>
            <a:pathLst>
              <a:path w="131445" h="121920">
                <a:moveTo>
                  <a:pt x="67056" y="120395"/>
                </a:moveTo>
                <a:lnTo>
                  <a:pt x="15239" y="120395"/>
                </a:lnTo>
                <a:lnTo>
                  <a:pt x="13715" y="121919"/>
                </a:lnTo>
                <a:lnTo>
                  <a:pt x="67056" y="121919"/>
                </a:lnTo>
                <a:lnTo>
                  <a:pt x="67056" y="120395"/>
                </a:lnTo>
                <a:close/>
              </a:path>
              <a:path w="131445" h="121920">
                <a:moveTo>
                  <a:pt x="42672" y="4571"/>
                </a:moveTo>
                <a:lnTo>
                  <a:pt x="4572" y="4571"/>
                </a:lnTo>
                <a:lnTo>
                  <a:pt x="9144" y="6095"/>
                </a:lnTo>
                <a:lnTo>
                  <a:pt x="12191" y="7619"/>
                </a:lnTo>
                <a:lnTo>
                  <a:pt x="15239" y="10667"/>
                </a:lnTo>
                <a:lnTo>
                  <a:pt x="16763" y="15239"/>
                </a:lnTo>
                <a:lnTo>
                  <a:pt x="19812" y="21335"/>
                </a:lnTo>
                <a:lnTo>
                  <a:pt x="42672" y="73151"/>
                </a:lnTo>
                <a:lnTo>
                  <a:pt x="36575" y="100583"/>
                </a:lnTo>
                <a:lnTo>
                  <a:pt x="33527" y="108203"/>
                </a:lnTo>
                <a:lnTo>
                  <a:pt x="32003" y="112775"/>
                </a:lnTo>
                <a:lnTo>
                  <a:pt x="27432" y="117347"/>
                </a:lnTo>
                <a:lnTo>
                  <a:pt x="22860" y="120395"/>
                </a:lnTo>
                <a:lnTo>
                  <a:pt x="57912" y="120395"/>
                </a:lnTo>
                <a:lnTo>
                  <a:pt x="54863" y="118871"/>
                </a:lnTo>
                <a:lnTo>
                  <a:pt x="50291" y="114300"/>
                </a:lnTo>
                <a:lnTo>
                  <a:pt x="51815" y="108203"/>
                </a:lnTo>
                <a:lnTo>
                  <a:pt x="53339" y="100583"/>
                </a:lnTo>
                <a:lnTo>
                  <a:pt x="59436" y="71627"/>
                </a:lnTo>
                <a:lnTo>
                  <a:pt x="67105" y="62483"/>
                </a:lnTo>
                <a:lnTo>
                  <a:pt x="57912" y="62483"/>
                </a:lnTo>
                <a:lnTo>
                  <a:pt x="41148" y="22859"/>
                </a:lnTo>
                <a:lnTo>
                  <a:pt x="36575" y="13715"/>
                </a:lnTo>
                <a:lnTo>
                  <a:pt x="38100" y="10667"/>
                </a:lnTo>
                <a:lnTo>
                  <a:pt x="38100" y="7619"/>
                </a:lnTo>
                <a:lnTo>
                  <a:pt x="39624" y="6095"/>
                </a:lnTo>
                <a:lnTo>
                  <a:pt x="42672" y="4571"/>
                </a:lnTo>
                <a:close/>
              </a:path>
              <a:path w="131445" h="121920">
                <a:moveTo>
                  <a:pt x="118872" y="4571"/>
                </a:moveTo>
                <a:lnTo>
                  <a:pt x="94487" y="4571"/>
                </a:lnTo>
                <a:lnTo>
                  <a:pt x="96012" y="6095"/>
                </a:lnTo>
                <a:lnTo>
                  <a:pt x="96012" y="7619"/>
                </a:lnTo>
                <a:lnTo>
                  <a:pt x="97536" y="9143"/>
                </a:lnTo>
                <a:lnTo>
                  <a:pt x="97536" y="12191"/>
                </a:lnTo>
                <a:lnTo>
                  <a:pt x="96012" y="15239"/>
                </a:lnTo>
                <a:lnTo>
                  <a:pt x="92963" y="19812"/>
                </a:lnTo>
                <a:lnTo>
                  <a:pt x="89915" y="25907"/>
                </a:lnTo>
                <a:lnTo>
                  <a:pt x="57912" y="62483"/>
                </a:lnTo>
                <a:lnTo>
                  <a:pt x="67105" y="62483"/>
                </a:lnTo>
                <a:lnTo>
                  <a:pt x="99060" y="24383"/>
                </a:lnTo>
                <a:lnTo>
                  <a:pt x="103632" y="18287"/>
                </a:lnTo>
                <a:lnTo>
                  <a:pt x="111251" y="10667"/>
                </a:lnTo>
                <a:lnTo>
                  <a:pt x="112775" y="7619"/>
                </a:lnTo>
                <a:lnTo>
                  <a:pt x="118872" y="4571"/>
                </a:lnTo>
                <a:close/>
              </a:path>
              <a:path w="131445" h="121920">
                <a:moveTo>
                  <a:pt x="53339" y="0"/>
                </a:moveTo>
                <a:lnTo>
                  <a:pt x="0" y="0"/>
                </a:lnTo>
                <a:lnTo>
                  <a:pt x="0" y="4571"/>
                </a:lnTo>
                <a:lnTo>
                  <a:pt x="53339" y="4571"/>
                </a:lnTo>
                <a:lnTo>
                  <a:pt x="53339" y="0"/>
                </a:lnTo>
                <a:close/>
              </a:path>
              <a:path w="131445" h="121920">
                <a:moveTo>
                  <a:pt x="131063" y="0"/>
                </a:moveTo>
                <a:lnTo>
                  <a:pt x="88391" y="0"/>
                </a:lnTo>
                <a:lnTo>
                  <a:pt x="86867" y="4571"/>
                </a:lnTo>
                <a:lnTo>
                  <a:pt x="129539" y="4571"/>
                </a:lnTo>
                <a:lnTo>
                  <a:pt x="13106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7" name="object 247"/>
          <p:cNvSpPr/>
          <p:nvPr/>
        </p:nvSpPr>
        <p:spPr>
          <a:xfrm>
            <a:off x="3811523" y="6429755"/>
            <a:ext cx="111760" cy="123825"/>
          </a:xfrm>
          <a:custGeom>
            <a:avLst/>
            <a:gdLst/>
            <a:ahLst/>
            <a:cxnLst/>
            <a:rect l="l" t="t" r="r" b="b"/>
            <a:pathLst>
              <a:path w="111760" h="123825">
                <a:moveTo>
                  <a:pt x="16763" y="103632"/>
                </a:moveTo>
                <a:lnTo>
                  <a:pt x="6096" y="103632"/>
                </a:lnTo>
                <a:lnTo>
                  <a:pt x="0" y="109728"/>
                </a:lnTo>
                <a:lnTo>
                  <a:pt x="0" y="117348"/>
                </a:lnTo>
                <a:lnTo>
                  <a:pt x="1524" y="120396"/>
                </a:lnTo>
                <a:lnTo>
                  <a:pt x="7620" y="123444"/>
                </a:lnTo>
                <a:lnTo>
                  <a:pt x="15239" y="123444"/>
                </a:lnTo>
                <a:lnTo>
                  <a:pt x="27431" y="117348"/>
                </a:lnTo>
                <a:lnTo>
                  <a:pt x="33527" y="112776"/>
                </a:lnTo>
                <a:lnTo>
                  <a:pt x="38404" y="106680"/>
                </a:lnTo>
                <a:lnTo>
                  <a:pt x="21336" y="106680"/>
                </a:lnTo>
                <a:lnTo>
                  <a:pt x="19812" y="105156"/>
                </a:lnTo>
                <a:lnTo>
                  <a:pt x="16763" y="103632"/>
                </a:lnTo>
                <a:close/>
              </a:path>
              <a:path w="111760" h="123825">
                <a:moveTo>
                  <a:pt x="59436" y="0"/>
                </a:moveTo>
                <a:lnTo>
                  <a:pt x="21336" y="0"/>
                </a:lnTo>
                <a:lnTo>
                  <a:pt x="19812" y="3048"/>
                </a:lnTo>
                <a:lnTo>
                  <a:pt x="21336" y="4572"/>
                </a:lnTo>
                <a:lnTo>
                  <a:pt x="24384" y="4572"/>
                </a:lnTo>
                <a:lnTo>
                  <a:pt x="24384" y="6096"/>
                </a:lnTo>
                <a:lnTo>
                  <a:pt x="27431" y="9144"/>
                </a:lnTo>
                <a:lnTo>
                  <a:pt x="27431" y="10668"/>
                </a:lnTo>
                <a:lnTo>
                  <a:pt x="28955" y="12192"/>
                </a:lnTo>
                <a:lnTo>
                  <a:pt x="30479" y="15240"/>
                </a:lnTo>
                <a:lnTo>
                  <a:pt x="30479" y="16764"/>
                </a:lnTo>
                <a:lnTo>
                  <a:pt x="47243" y="80772"/>
                </a:lnTo>
                <a:lnTo>
                  <a:pt x="39624" y="94488"/>
                </a:lnTo>
                <a:lnTo>
                  <a:pt x="35051" y="99060"/>
                </a:lnTo>
                <a:lnTo>
                  <a:pt x="32003" y="103632"/>
                </a:lnTo>
                <a:lnTo>
                  <a:pt x="30479" y="103632"/>
                </a:lnTo>
                <a:lnTo>
                  <a:pt x="27431" y="106680"/>
                </a:lnTo>
                <a:lnTo>
                  <a:pt x="38404" y="106680"/>
                </a:lnTo>
                <a:lnTo>
                  <a:pt x="39624" y="105156"/>
                </a:lnTo>
                <a:lnTo>
                  <a:pt x="44196" y="99060"/>
                </a:lnTo>
                <a:lnTo>
                  <a:pt x="67056" y="60960"/>
                </a:lnTo>
                <a:lnTo>
                  <a:pt x="59436" y="60960"/>
                </a:lnTo>
                <a:lnTo>
                  <a:pt x="47243" y="18288"/>
                </a:lnTo>
                <a:lnTo>
                  <a:pt x="45720" y="15240"/>
                </a:lnTo>
                <a:lnTo>
                  <a:pt x="45720" y="7620"/>
                </a:lnTo>
                <a:lnTo>
                  <a:pt x="47243" y="6096"/>
                </a:lnTo>
                <a:lnTo>
                  <a:pt x="48767" y="6096"/>
                </a:lnTo>
                <a:lnTo>
                  <a:pt x="50291" y="4572"/>
                </a:lnTo>
                <a:lnTo>
                  <a:pt x="53339" y="3048"/>
                </a:lnTo>
                <a:lnTo>
                  <a:pt x="57912" y="3048"/>
                </a:lnTo>
                <a:lnTo>
                  <a:pt x="59436" y="0"/>
                </a:lnTo>
                <a:close/>
              </a:path>
              <a:path w="111760" h="123825">
                <a:moveTo>
                  <a:pt x="103631" y="4572"/>
                </a:moveTo>
                <a:lnTo>
                  <a:pt x="89915" y="4572"/>
                </a:lnTo>
                <a:lnTo>
                  <a:pt x="89915" y="10668"/>
                </a:lnTo>
                <a:lnTo>
                  <a:pt x="88391" y="12192"/>
                </a:lnTo>
                <a:lnTo>
                  <a:pt x="86867" y="15240"/>
                </a:lnTo>
                <a:lnTo>
                  <a:pt x="59436" y="60960"/>
                </a:lnTo>
                <a:lnTo>
                  <a:pt x="67056" y="60960"/>
                </a:lnTo>
                <a:lnTo>
                  <a:pt x="94487" y="15240"/>
                </a:lnTo>
                <a:lnTo>
                  <a:pt x="99060" y="10668"/>
                </a:lnTo>
                <a:lnTo>
                  <a:pt x="99060" y="9144"/>
                </a:lnTo>
                <a:lnTo>
                  <a:pt x="103631" y="4572"/>
                </a:lnTo>
                <a:close/>
              </a:path>
              <a:path w="111760" h="123825">
                <a:moveTo>
                  <a:pt x="111251" y="0"/>
                </a:moveTo>
                <a:lnTo>
                  <a:pt x="83820" y="0"/>
                </a:lnTo>
                <a:lnTo>
                  <a:pt x="82296" y="3048"/>
                </a:lnTo>
                <a:lnTo>
                  <a:pt x="85343" y="3048"/>
                </a:lnTo>
                <a:lnTo>
                  <a:pt x="86867" y="4572"/>
                </a:lnTo>
                <a:lnTo>
                  <a:pt x="108203" y="4572"/>
                </a:lnTo>
                <a:lnTo>
                  <a:pt x="109727" y="3048"/>
                </a:lnTo>
                <a:lnTo>
                  <a:pt x="11125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8" name="object 248"/>
          <p:cNvSpPr/>
          <p:nvPr/>
        </p:nvSpPr>
        <p:spPr>
          <a:xfrm>
            <a:off x="3496055" y="6426708"/>
            <a:ext cx="68580" cy="88900"/>
          </a:xfrm>
          <a:custGeom>
            <a:avLst/>
            <a:gdLst/>
            <a:ahLst/>
            <a:cxnLst/>
            <a:rect l="l" t="t" r="r" b="b"/>
            <a:pathLst>
              <a:path w="68579" h="88900">
                <a:moveTo>
                  <a:pt x="45720" y="0"/>
                </a:moveTo>
                <a:lnTo>
                  <a:pt x="36576" y="0"/>
                </a:lnTo>
                <a:lnTo>
                  <a:pt x="28956" y="3047"/>
                </a:lnTo>
                <a:lnTo>
                  <a:pt x="16764" y="12191"/>
                </a:lnTo>
                <a:lnTo>
                  <a:pt x="15240" y="16763"/>
                </a:lnTo>
                <a:lnTo>
                  <a:pt x="13716" y="24383"/>
                </a:lnTo>
                <a:lnTo>
                  <a:pt x="12192" y="30479"/>
                </a:lnTo>
                <a:lnTo>
                  <a:pt x="12192" y="35051"/>
                </a:lnTo>
                <a:lnTo>
                  <a:pt x="15240" y="38100"/>
                </a:lnTo>
                <a:lnTo>
                  <a:pt x="16764" y="41147"/>
                </a:lnTo>
                <a:lnTo>
                  <a:pt x="21336" y="44195"/>
                </a:lnTo>
                <a:lnTo>
                  <a:pt x="28956" y="48767"/>
                </a:lnTo>
                <a:lnTo>
                  <a:pt x="38100" y="53339"/>
                </a:lnTo>
                <a:lnTo>
                  <a:pt x="41148" y="57912"/>
                </a:lnTo>
                <a:lnTo>
                  <a:pt x="45720" y="62483"/>
                </a:lnTo>
                <a:lnTo>
                  <a:pt x="47244" y="65531"/>
                </a:lnTo>
                <a:lnTo>
                  <a:pt x="45720" y="70103"/>
                </a:lnTo>
                <a:lnTo>
                  <a:pt x="45720" y="74675"/>
                </a:lnTo>
                <a:lnTo>
                  <a:pt x="42672" y="77724"/>
                </a:lnTo>
                <a:lnTo>
                  <a:pt x="39624" y="79247"/>
                </a:lnTo>
                <a:lnTo>
                  <a:pt x="38100" y="82295"/>
                </a:lnTo>
                <a:lnTo>
                  <a:pt x="35052" y="83819"/>
                </a:lnTo>
                <a:lnTo>
                  <a:pt x="10668" y="83819"/>
                </a:lnTo>
                <a:lnTo>
                  <a:pt x="12192" y="85343"/>
                </a:lnTo>
                <a:lnTo>
                  <a:pt x="16764" y="86867"/>
                </a:lnTo>
                <a:lnTo>
                  <a:pt x="22860" y="88391"/>
                </a:lnTo>
                <a:lnTo>
                  <a:pt x="36576" y="88391"/>
                </a:lnTo>
                <a:lnTo>
                  <a:pt x="41148" y="85343"/>
                </a:lnTo>
                <a:lnTo>
                  <a:pt x="48768" y="82295"/>
                </a:lnTo>
                <a:lnTo>
                  <a:pt x="56388" y="77724"/>
                </a:lnTo>
                <a:lnTo>
                  <a:pt x="60960" y="70103"/>
                </a:lnTo>
                <a:lnTo>
                  <a:pt x="62484" y="62483"/>
                </a:lnTo>
                <a:lnTo>
                  <a:pt x="61817" y="55911"/>
                </a:lnTo>
                <a:lnTo>
                  <a:pt x="30480" y="30479"/>
                </a:lnTo>
                <a:lnTo>
                  <a:pt x="25908" y="25907"/>
                </a:lnTo>
                <a:lnTo>
                  <a:pt x="24384" y="22859"/>
                </a:lnTo>
                <a:lnTo>
                  <a:pt x="24384" y="19812"/>
                </a:lnTo>
                <a:lnTo>
                  <a:pt x="25908" y="16763"/>
                </a:lnTo>
                <a:lnTo>
                  <a:pt x="25908" y="15239"/>
                </a:lnTo>
                <a:lnTo>
                  <a:pt x="27432" y="12191"/>
                </a:lnTo>
                <a:lnTo>
                  <a:pt x="30480" y="9143"/>
                </a:lnTo>
                <a:lnTo>
                  <a:pt x="33528" y="7619"/>
                </a:lnTo>
                <a:lnTo>
                  <a:pt x="38100" y="6095"/>
                </a:lnTo>
                <a:lnTo>
                  <a:pt x="67296" y="6095"/>
                </a:lnTo>
                <a:lnTo>
                  <a:pt x="67617" y="4571"/>
                </a:lnTo>
                <a:lnTo>
                  <a:pt x="59436" y="4571"/>
                </a:lnTo>
                <a:lnTo>
                  <a:pt x="57912" y="3047"/>
                </a:lnTo>
                <a:lnTo>
                  <a:pt x="54864" y="3047"/>
                </a:lnTo>
                <a:lnTo>
                  <a:pt x="45720" y="0"/>
                </a:lnTo>
                <a:close/>
              </a:path>
              <a:path w="68579" h="88900">
                <a:moveTo>
                  <a:pt x="9144" y="57912"/>
                </a:moveTo>
                <a:lnTo>
                  <a:pt x="6096" y="57912"/>
                </a:lnTo>
                <a:lnTo>
                  <a:pt x="0" y="86867"/>
                </a:lnTo>
                <a:lnTo>
                  <a:pt x="3048" y="86867"/>
                </a:lnTo>
                <a:lnTo>
                  <a:pt x="6096" y="83819"/>
                </a:lnTo>
                <a:lnTo>
                  <a:pt x="22860" y="83819"/>
                </a:lnTo>
                <a:lnTo>
                  <a:pt x="18288" y="80771"/>
                </a:lnTo>
                <a:lnTo>
                  <a:pt x="12192" y="71627"/>
                </a:lnTo>
                <a:lnTo>
                  <a:pt x="9144" y="65531"/>
                </a:lnTo>
                <a:lnTo>
                  <a:pt x="9144" y="57912"/>
                </a:lnTo>
                <a:close/>
              </a:path>
              <a:path w="68579" h="88900">
                <a:moveTo>
                  <a:pt x="67296" y="6095"/>
                </a:moveTo>
                <a:lnTo>
                  <a:pt x="47244" y="6095"/>
                </a:lnTo>
                <a:lnTo>
                  <a:pt x="51816" y="7619"/>
                </a:lnTo>
                <a:lnTo>
                  <a:pt x="54864" y="10667"/>
                </a:lnTo>
                <a:lnTo>
                  <a:pt x="57912" y="15239"/>
                </a:lnTo>
                <a:lnTo>
                  <a:pt x="59436" y="19812"/>
                </a:lnTo>
                <a:lnTo>
                  <a:pt x="59436" y="28955"/>
                </a:lnTo>
                <a:lnTo>
                  <a:pt x="62484" y="28955"/>
                </a:lnTo>
                <a:lnTo>
                  <a:pt x="67296" y="6095"/>
                </a:lnTo>
                <a:close/>
              </a:path>
              <a:path w="68579" h="88900">
                <a:moveTo>
                  <a:pt x="68580" y="0"/>
                </a:moveTo>
                <a:lnTo>
                  <a:pt x="64008" y="0"/>
                </a:lnTo>
                <a:lnTo>
                  <a:pt x="64008" y="1524"/>
                </a:lnTo>
                <a:lnTo>
                  <a:pt x="62484" y="3047"/>
                </a:lnTo>
                <a:lnTo>
                  <a:pt x="62484" y="4571"/>
                </a:lnTo>
                <a:lnTo>
                  <a:pt x="67617" y="4571"/>
                </a:lnTo>
                <a:lnTo>
                  <a:pt x="685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9" name="object 249"/>
          <p:cNvSpPr/>
          <p:nvPr/>
        </p:nvSpPr>
        <p:spPr>
          <a:xfrm>
            <a:off x="3229355" y="6426708"/>
            <a:ext cx="67310" cy="88900"/>
          </a:xfrm>
          <a:custGeom>
            <a:avLst/>
            <a:gdLst/>
            <a:ahLst/>
            <a:cxnLst/>
            <a:rect l="l" t="t" r="r" b="b"/>
            <a:pathLst>
              <a:path w="67310" h="88900">
                <a:moveTo>
                  <a:pt x="45719" y="0"/>
                </a:moveTo>
                <a:lnTo>
                  <a:pt x="33528" y="0"/>
                </a:lnTo>
                <a:lnTo>
                  <a:pt x="28956" y="3047"/>
                </a:lnTo>
                <a:lnTo>
                  <a:pt x="16763" y="12191"/>
                </a:lnTo>
                <a:lnTo>
                  <a:pt x="13716" y="16763"/>
                </a:lnTo>
                <a:lnTo>
                  <a:pt x="12192" y="24383"/>
                </a:lnTo>
                <a:lnTo>
                  <a:pt x="10668" y="30479"/>
                </a:lnTo>
                <a:lnTo>
                  <a:pt x="10668" y="35051"/>
                </a:lnTo>
                <a:lnTo>
                  <a:pt x="13716" y="38100"/>
                </a:lnTo>
                <a:lnTo>
                  <a:pt x="15239" y="41147"/>
                </a:lnTo>
                <a:lnTo>
                  <a:pt x="19812" y="44195"/>
                </a:lnTo>
                <a:lnTo>
                  <a:pt x="28956" y="48767"/>
                </a:lnTo>
                <a:lnTo>
                  <a:pt x="41147" y="57912"/>
                </a:lnTo>
                <a:lnTo>
                  <a:pt x="42671" y="60959"/>
                </a:lnTo>
                <a:lnTo>
                  <a:pt x="45719" y="62483"/>
                </a:lnTo>
                <a:lnTo>
                  <a:pt x="47243" y="65531"/>
                </a:lnTo>
                <a:lnTo>
                  <a:pt x="44195" y="74675"/>
                </a:lnTo>
                <a:lnTo>
                  <a:pt x="42671" y="77724"/>
                </a:lnTo>
                <a:lnTo>
                  <a:pt x="39623" y="79247"/>
                </a:lnTo>
                <a:lnTo>
                  <a:pt x="36576" y="82295"/>
                </a:lnTo>
                <a:lnTo>
                  <a:pt x="32004" y="83819"/>
                </a:lnTo>
                <a:lnTo>
                  <a:pt x="9143" y="83819"/>
                </a:lnTo>
                <a:lnTo>
                  <a:pt x="10668" y="85343"/>
                </a:lnTo>
                <a:lnTo>
                  <a:pt x="22859" y="88391"/>
                </a:lnTo>
                <a:lnTo>
                  <a:pt x="33528" y="88391"/>
                </a:lnTo>
                <a:lnTo>
                  <a:pt x="60317" y="55911"/>
                </a:lnTo>
                <a:lnTo>
                  <a:pt x="58483" y="49911"/>
                </a:lnTo>
                <a:lnTo>
                  <a:pt x="54078" y="44481"/>
                </a:lnTo>
                <a:lnTo>
                  <a:pt x="47243" y="39624"/>
                </a:lnTo>
                <a:lnTo>
                  <a:pt x="35052" y="33527"/>
                </a:lnTo>
                <a:lnTo>
                  <a:pt x="30480" y="30479"/>
                </a:lnTo>
                <a:lnTo>
                  <a:pt x="25907" y="25907"/>
                </a:lnTo>
                <a:lnTo>
                  <a:pt x="24383" y="22859"/>
                </a:lnTo>
                <a:lnTo>
                  <a:pt x="24383" y="16763"/>
                </a:lnTo>
                <a:lnTo>
                  <a:pt x="25907" y="15239"/>
                </a:lnTo>
                <a:lnTo>
                  <a:pt x="27431" y="12191"/>
                </a:lnTo>
                <a:lnTo>
                  <a:pt x="32004" y="7619"/>
                </a:lnTo>
                <a:lnTo>
                  <a:pt x="36576" y="6095"/>
                </a:lnTo>
                <a:lnTo>
                  <a:pt x="65772" y="6095"/>
                </a:lnTo>
                <a:lnTo>
                  <a:pt x="66093" y="4571"/>
                </a:lnTo>
                <a:lnTo>
                  <a:pt x="57911" y="4571"/>
                </a:lnTo>
                <a:lnTo>
                  <a:pt x="56388" y="3047"/>
                </a:lnTo>
                <a:lnTo>
                  <a:pt x="54864" y="3047"/>
                </a:lnTo>
                <a:lnTo>
                  <a:pt x="45719" y="0"/>
                </a:lnTo>
                <a:close/>
              </a:path>
              <a:path w="67310" h="88900">
                <a:moveTo>
                  <a:pt x="9143" y="57912"/>
                </a:moveTo>
                <a:lnTo>
                  <a:pt x="6095" y="57912"/>
                </a:lnTo>
                <a:lnTo>
                  <a:pt x="0" y="86867"/>
                </a:lnTo>
                <a:lnTo>
                  <a:pt x="3048" y="86867"/>
                </a:lnTo>
                <a:lnTo>
                  <a:pt x="4571" y="85343"/>
                </a:lnTo>
                <a:lnTo>
                  <a:pt x="4571" y="83819"/>
                </a:lnTo>
                <a:lnTo>
                  <a:pt x="22859" y="83819"/>
                </a:lnTo>
                <a:lnTo>
                  <a:pt x="18287" y="80771"/>
                </a:lnTo>
                <a:lnTo>
                  <a:pt x="9143" y="71627"/>
                </a:lnTo>
                <a:lnTo>
                  <a:pt x="9143" y="57912"/>
                </a:lnTo>
                <a:close/>
              </a:path>
              <a:path w="67310" h="88900">
                <a:moveTo>
                  <a:pt x="65772" y="6095"/>
                </a:moveTo>
                <a:lnTo>
                  <a:pt x="47243" y="6095"/>
                </a:lnTo>
                <a:lnTo>
                  <a:pt x="50292" y="7619"/>
                </a:lnTo>
                <a:lnTo>
                  <a:pt x="54864" y="10667"/>
                </a:lnTo>
                <a:lnTo>
                  <a:pt x="57911" y="19812"/>
                </a:lnTo>
                <a:lnTo>
                  <a:pt x="57911" y="28955"/>
                </a:lnTo>
                <a:lnTo>
                  <a:pt x="60959" y="28955"/>
                </a:lnTo>
                <a:lnTo>
                  <a:pt x="65772" y="6095"/>
                </a:lnTo>
                <a:close/>
              </a:path>
              <a:path w="67310" h="88900">
                <a:moveTo>
                  <a:pt x="67056" y="0"/>
                </a:moveTo>
                <a:lnTo>
                  <a:pt x="64007" y="0"/>
                </a:lnTo>
                <a:lnTo>
                  <a:pt x="62483" y="1524"/>
                </a:lnTo>
                <a:lnTo>
                  <a:pt x="62483" y="3047"/>
                </a:lnTo>
                <a:lnTo>
                  <a:pt x="60959" y="3047"/>
                </a:lnTo>
                <a:lnTo>
                  <a:pt x="60959" y="4571"/>
                </a:lnTo>
                <a:lnTo>
                  <a:pt x="66093" y="4571"/>
                </a:lnTo>
                <a:lnTo>
                  <a:pt x="670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0" name="object 250"/>
          <p:cNvSpPr/>
          <p:nvPr/>
        </p:nvSpPr>
        <p:spPr>
          <a:xfrm>
            <a:off x="3317747" y="6390132"/>
            <a:ext cx="129539" cy="121920"/>
          </a:xfrm>
          <a:custGeom>
            <a:avLst/>
            <a:gdLst/>
            <a:ahLst/>
            <a:cxnLst/>
            <a:rect l="l" t="t" r="r" b="b"/>
            <a:pathLst>
              <a:path w="129539" h="121920">
                <a:moveTo>
                  <a:pt x="67055" y="120395"/>
                </a:moveTo>
                <a:lnTo>
                  <a:pt x="13715" y="120395"/>
                </a:lnTo>
                <a:lnTo>
                  <a:pt x="13715" y="121919"/>
                </a:lnTo>
                <a:lnTo>
                  <a:pt x="65531" y="121919"/>
                </a:lnTo>
                <a:lnTo>
                  <a:pt x="67055" y="120395"/>
                </a:lnTo>
                <a:close/>
              </a:path>
              <a:path w="129539" h="121920">
                <a:moveTo>
                  <a:pt x="41148" y="4571"/>
                </a:moveTo>
                <a:lnTo>
                  <a:pt x="6096" y="4571"/>
                </a:lnTo>
                <a:lnTo>
                  <a:pt x="10667" y="6095"/>
                </a:lnTo>
                <a:lnTo>
                  <a:pt x="12191" y="7619"/>
                </a:lnTo>
                <a:lnTo>
                  <a:pt x="12191" y="9143"/>
                </a:lnTo>
                <a:lnTo>
                  <a:pt x="13715" y="10667"/>
                </a:lnTo>
                <a:lnTo>
                  <a:pt x="15239" y="15239"/>
                </a:lnTo>
                <a:lnTo>
                  <a:pt x="18287" y="21335"/>
                </a:lnTo>
                <a:lnTo>
                  <a:pt x="41148" y="73151"/>
                </a:lnTo>
                <a:lnTo>
                  <a:pt x="35051" y="100583"/>
                </a:lnTo>
                <a:lnTo>
                  <a:pt x="35051" y="108203"/>
                </a:lnTo>
                <a:lnTo>
                  <a:pt x="33527" y="112775"/>
                </a:lnTo>
                <a:lnTo>
                  <a:pt x="28955" y="117347"/>
                </a:lnTo>
                <a:lnTo>
                  <a:pt x="24384" y="120395"/>
                </a:lnTo>
                <a:lnTo>
                  <a:pt x="57912" y="120395"/>
                </a:lnTo>
                <a:lnTo>
                  <a:pt x="54863" y="118871"/>
                </a:lnTo>
                <a:lnTo>
                  <a:pt x="53339" y="115823"/>
                </a:lnTo>
                <a:lnTo>
                  <a:pt x="51815" y="114300"/>
                </a:lnTo>
                <a:lnTo>
                  <a:pt x="51815" y="108203"/>
                </a:lnTo>
                <a:lnTo>
                  <a:pt x="53339" y="100583"/>
                </a:lnTo>
                <a:lnTo>
                  <a:pt x="59436" y="71627"/>
                </a:lnTo>
                <a:lnTo>
                  <a:pt x="67105" y="62483"/>
                </a:lnTo>
                <a:lnTo>
                  <a:pt x="57912" y="62483"/>
                </a:lnTo>
                <a:lnTo>
                  <a:pt x="39624" y="22859"/>
                </a:lnTo>
                <a:lnTo>
                  <a:pt x="36575" y="16763"/>
                </a:lnTo>
                <a:lnTo>
                  <a:pt x="36575" y="7619"/>
                </a:lnTo>
                <a:lnTo>
                  <a:pt x="38100" y="6095"/>
                </a:lnTo>
                <a:lnTo>
                  <a:pt x="41148" y="4571"/>
                </a:lnTo>
                <a:close/>
              </a:path>
              <a:path w="129539" h="121920">
                <a:moveTo>
                  <a:pt x="120396" y="4571"/>
                </a:moveTo>
                <a:lnTo>
                  <a:pt x="96012" y="4571"/>
                </a:lnTo>
                <a:lnTo>
                  <a:pt x="96012" y="6095"/>
                </a:lnTo>
                <a:lnTo>
                  <a:pt x="97536" y="7619"/>
                </a:lnTo>
                <a:lnTo>
                  <a:pt x="97536" y="15239"/>
                </a:lnTo>
                <a:lnTo>
                  <a:pt x="94487" y="19812"/>
                </a:lnTo>
                <a:lnTo>
                  <a:pt x="88391" y="25907"/>
                </a:lnTo>
                <a:lnTo>
                  <a:pt x="57912" y="62483"/>
                </a:lnTo>
                <a:lnTo>
                  <a:pt x="67105" y="62483"/>
                </a:lnTo>
                <a:lnTo>
                  <a:pt x="99060" y="24383"/>
                </a:lnTo>
                <a:lnTo>
                  <a:pt x="103631" y="18287"/>
                </a:lnTo>
                <a:lnTo>
                  <a:pt x="106679" y="13715"/>
                </a:lnTo>
                <a:lnTo>
                  <a:pt x="112775" y="7619"/>
                </a:lnTo>
                <a:lnTo>
                  <a:pt x="117348" y="6095"/>
                </a:lnTo>
                <a:lnTo>
                  <a:pt x="120396" y="4571"/>
                </a:lnTo>
                <a:close/>
              </a:path>
              <a:path w="129539" h="121920">
                <a:moveTo>
                  <a:pt x="53339" y="0"/>
                </a:moveTo>
                <a:lnTo>
                  <a:pt x="1524" y="0"/>
                </a:lnTo>
                <a:lnTo>
                  <a:pt x="0" y="4571"/>
                </a:lnTo>
                <a:lnTo>
                  <a:pt x="53339" y="4571"/>
                </a:lnTo>
                <a:lnTo>
                  <a:pt x="53339" y="0"/>
                </a:lnTo>
                <a:close/>
              </a:path>
              <a:path w="129539" h="121920">
                <a:moveTo>
                  <a:pt x="129539" y="0"/>
                </a:moveTo>
                <a:lnTo>
                  <a:pt x="86867" y="0"/>
                </a:lnTo>
                <a:lnTo>
                  <a:pt x="86867" y="4571"/>
                </a:lnTo>
                <a:lnTo>
                  <a:pt x="129539" y="4571"/>
                </a:lnTo>
                <a:lnTo>
                  <a:pt x="1295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1" name="object 251"/>
          <p:cNvSpPr/>
          <p:nvPr/>
        </p:nvSpPr>
        <p:spPr>
          <a:xfrm>
            <a:off x="2496311" y="6429755"/>
            <a:ext cx="109855" cy="123825"/>
          </a:xfrm>
          <a:custGeom>
            <a:avLst/>
            <a:gdLst/>
            <a:ahLst/>
            <a:cxnLst/>
            <a:rect l="l" t="t" r="r" b="b"/>
            <a:pathLst>
              <a:path w="109855" h="123825">
                <a:moveTo>
                  <a:pt x="16763" y="103632"/>
                </a:moveTo>
                <a:lnTo>
                  <a:pt x="7619" y="103632"/>
                </a:lnTo>
                <a:lnTo>
                  <a:pt x="4571" y="105156"/>
                </a:lnTo>
                <a:lnTo>
                  <a:pt x="3048" y="108204"/>
                </a:lnTo>
                <a:lnTo>
                  <a:pt x="1524" y="109728"/>
                </a:lnTo>
                <a:lnTo>
                  <a:pt x="1524" y="112776"/>
                </a:lnTo>
                <a:lnTo>
                  <a:pt x="0" y="115824"/>
                </a:lnTo>
                <a:lnTo>
                  <a:pt x="1524" y="117348"/>
                </a:lnTo>
                <a:lnTo>
                  <a:pt x="3048" y="120396"/>
                </a:lnTo>
                <a:lnTo>
                  <a:pt x="4571" y="121920"/>
                </a:lnTo>
                <a:lnTo>
                  <a:pt x="7619" y="123444"/>
                </a:lnTo>
                <a:lnTo>
                  <a:pt x="15239" y="123444"/>
                </a:lnTo>
                <a:lnTo>
                  <a:pt x="27431" y="117348"/>
                </a:lnTo>
                <a:lnTo>
                  <a:pt x="32004" y="112776"/>
                </a:lnTo>
                <a:lnTo>
                  <a:pt x="36880" y="106680"/>
                </a:lnTo>
                <a:lnTo>
                  <a:pt x="21336" y="106680"/>
                </a:lnTo>
                <a:lnTo>
                  <a:pt x="19812" y="105156"/>
                </a:lnTo>
                <a:lnTo>
                  <a:pt x="16763" y="103632"/>
                </a:lnTo>
                <a:close/>
              </a:path>
              <a:path w="109855" h="123825">
                <a:moveTo>
                  <a:pt x="57912" y="0"/>
                </a:moveTo>
                <a:lnTo>
                  <a:pt x="19812" y="0"/>
                </a:lnTo>
                <a:lnTo>
                  <a:pt x="19812" y="3048"/>
                </a:lnTo>
                <a:lnTo>
                  <a:pt x="22860" y="4572"/>
                </a:lnTo>
                <a:lnTo>
                  <a:pt x="24383" y="4572"/>
                </a:lnTo>
                <a:lnTo>
                  <a:pt x="27431" y="7620"/>
                </a:lnTo>
                <a:lnTo>
                  <a:pt x="27431" y="9144"/>
                </a:lnTo>
                <a:lnTo>
                  <a:pt x="30480" y="12192"/>
                </a:lnTo>
                <a:lnTo>
                  <a:pt x="32004" y="15240"/>
                </a:lnTo>
                <a:lnTo>
                  <a:pt x="32004" y="16764"/>
                </a:lnTo>
                <a:lnTo>
                  <a:pt x="48768" y="80772"/>
                </a:lnTo>
                <a:lnTo>
                  <a:pt x="38100" y="94488"/>
                </a:lnTo>
                <a:lnTo>
                  <a:pt x="32004" y="103632"/>
                </a:lnTo>
                <a:lnTo>
                  <a:pt x="30480" y="103632"/>
                </a:lnTo>
                <a:lnTo>
                  <a:pt x="28956" y="106680"/>
                </a:lnTo>
                <a:lnTo>
                  <a:pt x="36880" y="106680"/>
                </a:lnTo>
                <a:lnTo>
                  <a:pt x="38100" y="105156"/>
                </a:lnTo>
                <a:lnTo>
                  <a:pt x="44195" y="99060"/>
                </a:lnTo>
                <a:lnTo>
                  <a:pt x="67748" y="60960"/>
                </a:lnTo>
                <a:lnTo>
                  <a:pt x="57912" y="60960"/>
                </a:lnTo>
                <a:lnTo>
                  <a:pt x="47243" y="18288"/>
                </a:lnTo>
                <a:lnTo>
                  <a:pt x="47243" y="15240"/>
                </a:lnTo>
                <a:lnTo>
                  <a:pt x="45719" y="12192"/>
                </a:lnTo>
                <a:lnTo>
                  <a:pt x="47243" y="10668"/>
                </a:lnTo>
                <a:lnTo>
                  <a:pt x="47243" y="7620"/>
                </a:lnTo>
                <a:lnTo>
                  <a:pt x="48768" y="6096"/>
                </a:lnTo>
                <a:lnTo>
                  <a:pt x="50292" y="6096"/>
                </a:lnTo>
                <a:lnTo>
                  <a:pt x="53339" y="3048"/>
                </a:lnTo>
                <a:lnTo>
                  <a:pt x="57912" y="3048"/>
                </a:lnTo>
                <a:lnTo>
                  <a:pt x="57912" y="0"/>
                </a:lnTo>
                <a:close/>
              </a:path>
              <a:path w="109855" h="123825">
                <a:moveTo>
                  <a:pt x="103631" y="4572"/>
                </a:moveTo>
                <a:lnTo>
                  <a:pt x="89915" y="4572"/>
                </a:lnTo>
                <a:lnTo>
                  <a:pt x="89915" y="10668"/>
                </a:lnTo>
                <a:lnTo>
                  <a:pt x="88392" y="12192"/>
                </a:lnTo>
                <a:lnTo>
                  <a:pt x="86868" y="15240"/>
                </a:lnTo>
                <a:lnTo>
                  <a:pt x="57912" y="60960"/>
                </a:lnTo>
                <a:lnTo>
                  <a:pt x="67748" y="60960"/>
                </a:lnTo>
                <a:lnTo>
                  <a:pt x="96012" y="15240"/>
                </a:lnTo>
                <a:lnTo>
                  <a:pt x="97536" y="12192"/>
                </a:lnTo>
                <a:lnTo>
                  <a:pt x="100583" y="9144"/>
                </a:lnTo>
                <a:lnTo>
                  <a:pt x="100583" y="7620"/>
                </a:lnTo>
                <a:lnTo>
                  <a:pt x="103631" y="4572"/>
                </a:lnTo>
                <a:close/>
              </a:path>
              <a:path w="109855" h="123825">
                <a:moveTo>
                  <a:pt x="109727" y="0"/>
                </a:moveTo>
                <a:lnTo>
                  <a:pt x="83819" y="0"/>
                </a:lnTo>
                <a:lnTo>
                  <a:pt x="82295" y="3048"/>
                </a:lnTo>
                <a:lnTo>
                  <a:pt x="85343" y="3048"/>
                </a:lnTo>
                <a:lnTo>
                  <a:pt x="86868" y="4572"/>
                </a:lnTo>
                <a:lnTo>
                  <a:pt x="106680" y="4572"/>
                </a:lnTo>
                <a:lnTo>
                  <a:pt x="109727" y="3048"/>
                </a:lnTo>
                <a:lnTo>
                  <a:pt x="10972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2" name="object 252"/>
          <p:cNvSpPr/>
          <p:nvPr/>
        </p:nvSpPr>
        <p:spPr>
          <a:xfrm>
            <a:off x="1943100" y="6426708"/>
            <a:ext cx="67310" cy="88900"/>
          </a:xfrm>
          <a:custGeom>
            <a:avLst/>
            <a:gdLst/>
            <a:ahLst/>
            <a:cxnLst/>
            <a:rect l="l" t="t" r="r" b="b"/>
            <a:pathLst>
              <a:path w="67310" h="88900">
                <a:moveTo>
                  <a:pt x="45719" y="0"/>
                </a:moveTo>
                <a:lnTo>
                  <a:pt x="35051" y="0"/>
                </a:lnTo>
                <a:lnTo>
                  <a:pt x="28956" y="3047"/>
                </a:lnTo>
                <a:lnTo>
                  <a:pt x="16763" y="12191"/>
                </a:lnTo>
                <a:lnTo>
                  <a:pt x="13716" y="16763"/>
                </a:lnTo>
                <a:lnTo>
                  <a:pt x="12192" y="24383"/>
                </a:lnTo>
                <a:lnTo>
                  <a:pt x="12192" y="38100"/>
                </a:lnTo>
                <a:lnTo>
                  <a:pt x="15239" y="41147"/>
                </a:lnTo>
                <a:lnTo>
                  <a:pt x="19812" y="44195"/>
                </a:lnTo>
                <a:lnTo>
                  <a:pt x="28956" y="48767"/>
                </a:lnTo>
                <a:lnTo>
                  <a:pt x="41148" y="57912"/>
                </a:lnTo>
                <a:lnTo>
                  <a:pt x="42672" y="60959"/>
                </a:lnTo>
                <a:lnTo>
                  <a:pt x="45719" y="62483"/>
                </a:lnTo>
                <a:lnTo>
                  <a:pt x="47243" y="65531"/>
                </a:lnTo>
                <a:lnTo>
                  <a:pt x="44195" y="74675"/>
                </a:lnTo>
                <a:lnTo>
                  <a:pt x="42672" y="77724"/>
                </a:lnTo>
                <a:lnTo>
                  <a:pt x="39624" y="79247"/>
                </a:lnTo>
                <a:lnTo>
                  <a:pt x="36575" y="82295"/>
                </a:lnTo>
                <a:lnTo>
                  <a:pt x="33527" y="83819"/>
                </a:lnTo>
                <a:lnTo>
                  <a:pt x="9143" y="83819"/>
                </a:lnTo>
                <a:lnTo>
                  <a:pt x="12192" y="85343"/>
                </a:lnTo>
                <a:lnTo>
                  <a:pt x="16763" y="86867"/>
                </a:lnTo>
                <a:lnTo>
                  <a:pt x="22860" y="88391"/>
                </a:lnTo>
                <a:lnTo>
                  <a:pt x="35051" y="88391"/>
                </a:lnTo>
                <a:lnTo>
                  <a:pt x="41148" y="85343"/>
                </a:lnTo>
                <a:lnTo>
                  <a:pt x="48768" y="82295"/>
                </a:lnTo>
                <a:lnTo>
                  <a:pt x="54863" y="77724"/>
                </a:lnTo>
                <a:lnTo>
                  <a:pt x="59436" y="70103"/>
                </a:lnTo>
                <a:lnTo>
                  <a:pt x="59436" y="62483"/>
                </a:lnTo>
                <a:lnTo>
                  <a:pt x="60531" y="55911"/>
                </a:lnTo>
                <a:lnTo>
                  <a:pt x="59055" y="49911"/>
                </a:lnTo>
                <a:lnTo>
                  <a:pt x="54721" y="44481"/>
                </a:lnTo>
                <a:lnTo>
                  <a:pt x="47243" y="39624"/>
                </a:lnTo>
                <a:lnTo>
                  <a:pt x="35051" y="33527"/>
                </a:lnTo>
                <a:lnTo>
                  <a:pt x="30480" y="30479"/>
                </a:lnTo>
                <a:lnTo>
                  <a:pt x="25907" y="25907"/>
                </a:lnTo>
                <a:lnTo>
                  <a:pt x="24383" y="22859"/>
                </a:lnTo>
                <a:lnTo>
                  <a:pt x="24383" y="16763"/>
                </a:lnTo>
                <a:lnTo>
                  <a:pt x="25907" y="15239"/>
                </a:lnTo>
                <a:lnTo>
                  <a:pt x="27431" y="12191"/>
                </a:lnTo>
                <a:lnTo>
                  <a:pt x="30480" y="9143"/>
                </a:lnTo>
                <a:lnTo>
                  <a:pt x="36575" y="6095"/>
                </a:lnTo>
                <a:lnTo>
                  <a:pt x="65772" y="6095"/>
                </a:lnTo>
                <a:lnTo>
                  <a:pt x="66093" y="4571"/>
                </a:lnTo>
                <a:lnTo>
                  <a:pt x="59436" y="4571"/>
                </a:lnTo>
                <a:lnTo>
                  <a:pt x="57912" y="3047"/>
                </a:lnTo>
                <a:lnTo>
                  <a:pt x="54863" y="3047"/>
                </a:lnTo>
                <a:lnTo>
                  <a:pt x="45719" y="0"/>
                </a:lnTo>
                <a:close/>
              </a:path>
              <a:path w="67310" h="88900">
                <a:moveTo>
                  <a:pt x="9143" y="57912"/>
                </a:moveTo>
                <a:lnTo>
                  <a:pt x="6095" y="57912"/>
                </a:lnTo>
                <a:lnTo>
                  <a:pt x="0" y="86867"/>
                </a:lnTo>
                <a:lnTo>
                  <a:pt x="3048" y="86867"/>
                </a:lnTo>
                <a:lnTo>
                  <a:pt x="3048" y="85343"/>
                </a:lnTo>
                <a:lnTo>
                  <a:pt x="4572" y="83819"/>
                </a:lnTo>
                <a:lnTo>
                  <a:pt x="22860" y="83819"/>
                </a:lnTo>
                <a:lnTo>
                  <a:pt x="18287" y="80771"/>
                </a:lnTo>
                <a:lnTo>
                  <a:pt x="13716" y="76200"/>
                </a:lnTo>
                <a:lnTo>
                  <a:pt x="10668" y="71627"/>
                </a:lnTo>
                <a:lnTo>
                  <a:pt x="9143" y="65531"/>
                </a:lnTo>
                <a:lnTo>
                  <a:pt x="9143" y="57912"/>
                </a:lnTo>
                <a:close/>
              </a:path>
              <a:path w="67310" h="88900">
                <a:moveTo>
                  <a:pt x="65772" y="6095"/>
                </a:moveTo>
                <a:lnTo>
                  <a:pt x="45719" y="6095"/>
                </a:lnTo>
                <a:lnTo>
                  <a:pt x="50292" y="7619"/>
                </a:lnTo>
                <a:lnTo>
                  <a:pt x="57912" y="15239"/>
                </a:lnTo>
                <a:lnTo>
                  <a:pt x="59436" y="19812"/>
                </a:lnTo>
                <a:lnTo>
                  <a:pt x="59436" y="28955"/>
                </a:lnTo>
                <a:lnTo>
                  <a:pt x="60960" y="28955"/>
                </a:lnTo>
                <a:lnTo>
                  <a:pt x="65772" y="6095"/>
                </a:lnTo>
                <a:close/>
              </a:path>
              <a:path w="67310" h="88900">
                <a:moveTo>
                  <a:pt x="67056" y="0"/>
                </a:moveTo>
                <a:lnTo>
                  <a:pt x="64007" y="0"/>
                </a:lnTo>
                <a:lnTo>
                  <a:pt x="62483" y="1524"/>
                </a:lnTo>
                <a:lnTo>
                  <a:pt x="62483" y="3047"/>
                </a:lnTo>
                <a:lnTo>
                  <a:pt x="60960" y="3047"/>
                </a:lnTo>
                <a:lnTo>
                  <a:pt x="60960" y="4571"/>
                </a:lnTo>
                <a:lnTo>
                  <a:pt x="66093" y="4571"/>
                </a:lnTo>
                <a:lnTo>
                  <a:pt x="670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3" name="object 253"/>
          <p:cNvSpPr/>
          <p:nvPr/>
        </p:nvSpPr>
        <p:spPr>
          <a:xfrm>
            <a:off x="2004060" y="6429755"/>
            <a:ext cx="111760" cy="123825"/>
          </a:xfrm>
          <a:custGeom>
            <a:avLst/>
            <a:gdLst/>
            <a:ahLst/>
            <a:cxnLst/>
            <a:rect l="l" t="t" r="r" b="b"/>
            <a:pathLst>
              <a:path w="111760" h="123825">
                <a:moveTo>
                  <a:pt x="16763" y="103632"/>
                </a:moveTo>
                <a:lnTo>
                  <a:pt x="6095" y="103632"/>
                </a:lnTo>
                <a:lnTo>
                  <a:pt x="0" y="109728"/>
                </a:lnTo>
                <a:lnTo>
                  <a:pt x="0" y="117348"/>
                </a:lnTo>
                <a:lnTo>
                  <a:pt x="1523" y="120396"/>
                </a:lnTo>
                <a:lnTo>
                  <a:pt x="4571" y="121920"/>
                </a:lnTo>
                <a:lnTo>
                  <a:pt x="6095" y="123444"/>
                </a:lnTo>
                <a:lnTo>
                  <a:pt x="15239" y="123444"/>
                </a:lnTo>
                <a:lnTo>
                  <a:pt x="21335" y="120396"/>
                </a:lnTo>
                <a:lnTo>
                  <a:pt x="25907" y="117348"/>
                </a:lnTo>
                <a:lnTo>
                  <a:pt x="31337" y="113418"/>
                </a:lnTo>
                <a:lnTo>
                  <a:pt x="36194" y="108775"/>
                </a:lnTo>
                <a:lnTo>
                  <a:pt x="38017" y="106680"/>
                </a:lnTo>
                <a:lnTo>
                  <a:pt x="21335" y="106680"/>
                </a:lnTo>
                <a:lnTo>
                  <a:pt x="19812" y="105156"/>
                </a:lnTo>
                <a:lnTo>
                  <a:pt x="16763" y="103632"/>
                </a:lnTo>
                <a:close/>
              </a:path>
              <a:path w="111760" h="123825">
                <a:moveTo>
                  <a:pt x="57912" y="0"/>
                </a:moveTo>
                <a:lnTo>
                  <a:pt x="19812" y="0"/>
                </a:lnTo>
                <a:lnTo>
                  <a:pt x="19812" y="3048"/>
                </a:lnTo>
                <a:lnTo>
                  <a:pt x="21335" y="4572"/>
                </a:lnTo>
                <a:lnTo>
                  <a:pt x="22859" y="4572"/>
                </a:lnTo>
                <a:lnTo>
                  <a:pt x="25907" y="7620"/>
                </a:lnTo>
                <a:lnTo>
                  <a:pt x="25907" y="9144"/>
                </a:lnTo>
                <a:lnTo>
                  <a:pt x="28956" y="12192"/>
                </a:lnTo>
                <a:lnTo>
                  <a:pt x="30479" y="15240"/>
                </a:lnTo>
                <a:lnTo>
                  <a:pt x="30479" y="16764"/>
                </a:lnTo>
                <a:lnTo>
                  <a:pt x="47243" y="80772"/>
                </a:lnTo>
                <a:lnTo>
                  <a:pt x="39623" y="94488"/>
                </a:lnTo>
                <a:lnTo>
                  <a:pt x="35051" y="99060"/>
                </a:lnTo>
                <a:lnTo>
                  <a:pt x="32003" y="103632"/>
                </a:lnTo>
                <a:lnTo>
                  <a:pt x="30479" y="103632"/>
                </a:lnTo>
                <a:lnTo>
                  <a:pt x="27431" y="106680"/>
                </a:lnTo>
                <a:lnTo>
                  <a:pt x="38017" y="106680"/>
                </a:lnTo>
                <a:lnTo>
                  <a:pt x="40481" y="103846"/>
                </a:lnTo>
                <a:lnTo>
                  <a:pt x="44195" y="99060"/>
                </a:lnTo>
                <a:lnTo>
                  <a:pt x="67056" y="60960"/>
                </a:lnTo>
                <a:lnTo>
                  <a:pt x="59435" y="60960"/>
                </a:lnTo>
                <a:lnTo>
                  <a:pt x="47243" y="18288"/>
                </a:lnTo>
                <a:lnTo>
                  <a:pt x="45719" y="15240"/>
                </a:lnTo>
                <a:lnTo>
                  <a:pt x="45719" y="7620"/>
                </a:lnTo>
                <a:lnTo>
                  <a:pt x="47243" y="6096"/>
                </a:lnTo>
                <a:lnTo>
                  <a:pt x="48767" y="6096"/>
                </a:lnTo>
                <a:lnTo>
                  <a:pt x="50291" y="4572"/>
                </a:lnTo>
                <a:lnTo>
                  <a:pt x="53339" y="3048"/>
                </a:lnTo>
                <a:lnTo>
                  <a:pt x="57912" y="3048"/>
                </a:lnTo>
                <a:lnTo>
                  <a:pt x="57912" y="0"/>
                </a:lnTo>
                <a:close/>
              </a:path>
              <a:path w="111760" h="123825">
                <a:moveTo>
                  <a:pt x="103631" y="4572"/>
                </a:moveTo>
                <a:lnTo>
                  <a:pt x="89915" y="4572"/>
                </a:lnTo>
                <a:lnTo>
                  <a:pt x="89915" y="10668"/>
                </a:lnTo>
                <a:lnTo>
                  <a:pt x="88391" y="12192"/>
                </a:lnTo>
                <a:lnTo>
                  <a:pt x="86867" y="15240"/>
                </a:lnTo>
                <a:lnTo>
                  <a:pt x="59435" y="60960"/>
                </a:lnTo>
                <a:lnTo>
                  <a:pt x="67056" y="60960"/>
                </a:lnTo>
                <a:lnTo>
                  <a:pt x="94487" y="15240"/>
                </a:lnTo>
                <a:lnTo>
                  <a:pt x="96012" y="12192"/>
                </a:lnTo>
                <a:lnTo>
                  <a:pt x="103631" y="4572"/>
                </a:lnTo>
                <a:close/>
              </a:path>
              <a:path w="111760" h="123825">
                <a:moveTo>
                  <a:pt x="111251" y="0"/>
                </a:moveTo>
                <a:lnTo>
                  <a:pt x="83819" y="0"/>
                </a:lnTo>
                <a:lnTo>
                  <a:pt x="82295" y="3048"/>
                </a:lnTo>
                <a:lnTo>
                  <a:pt x="85343" y="3048"/>
                </a:lnTo>
                <a:lnTo>
                  <a:pt x="86867" y="4572"/>
                </a:lnTo>
                <a:lnTo>
                  <a:pt x="108203" y="4572"/>
                </a:lnTo>
                <a:lnTo>
                  <a:pt x="109727" y="3048"/>
                </a:lnTo>
                <a:lnTo>
                  <a:pt x="11125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4" name="object 254"/>
          <p:cNvSpPr/>
          <p:nvPr/>
        </p:nvSpPr>
        <p:spPr>
          <a:xfrm>
            <a:off x="1632204" y="6426708"/>
            <a:ext cx="67310" cy="88900"/>
          </a:xfrm>
          <a:custGeom>
            <a:avLst/>
            <a:gdLst/>
            <a:ahLst/>
            <a:cxnLst/>
            <a:rect l="l" t="t" r="r" b="b"/>
            <a:pathLst>
              <a:path w="67310" h="88900">
                <a:moveTo>
                  <a:pt x="45719" y="0"/>
                </a:moveTo>
                <a:lnTo>
                  <a:pt x="35051" y="0"/>
                </a:lnTo>
                <a:lnTo>
                  <a:pt x="27431" y="3047"/>
                </a:lnTo>
                <a:lnTo>
                  <a:pt x="22859" y="7619"/>
                </a:lnTo>
                <a:lnTo>
                  <a:pt x="16763" y="12191"/>
                </a:lnTo>
                <a:lnTo>
                  <a:pt x="13715" y="16763"/>
                </a:lnTo>
                <a:lnTo>
                  <a:pt x="12191" y="24383"/>
                </a:lnTo>
                <a:lnTo>
                  <a:pt x="10668" y="30479"/>
                </a:lnTo>
                <a:lnTo>
                  <a:pt x="10668" y="35051"/>
                </a:lnTo>
                <a:lnTo>
                  <a:pt x="13715" y="38100"/>
                </a:lnTo>
                <a:lnTo>
                  <a:pt x="15239" y="41147"/>
                </a:lnTo>
                <a:lnTo>
                  <a:pt x="19812" y="44195"/>
                </a:lnTo>
                <a:lnTo>
                  <a:pt x="35051" y="53339"/>
                </a:lnTo>
                <a:lnTo>
                  <a:pt x="41147" y="57912"/>
                </a:lnTo>
                <a:lnTo>
                  <a:pt x="45719" y="62483"/>
                </a:lnTo>
                <a:lnTo>
                  <a:pt x="47243" y="65531"/>
                </a:lnTo>
                <a:lnTo>
                  <a:pt x="45719" y="70103"/>
                </a:lnTo>
                <a:lnTo>
                  <a:pt x="45719" y="74675"/>
                </a:lnTo>
                <a:lnTo>
                  <a:pt x="42671" y="77724"/>
                </a:lnTo>
                <a:lnTo>
                  <a:pt x="39623" y="79247"/>
                </a:lnTo>
                <a:lnTo>
                  <a:pt x="36575" y="82295"/>
                </a:lnTo>
                <a:lnTo>
                  <a:pt x="32003" y="83819"/>
                </a:lnTo>
                <a:lnTo>
                  <a:pt x="7619" y="83819"/>
                </a:lnTo>
                <a:lnTo>
                  <a:pt x="10668" y="85343"/>
                </a:lnTo>
                <a:lnTo>
                  <a:pt x="22859" y="88391"/>
                </a:lnTo>
                <a:lnTo>
                  <a:pt x="33527" y="88391"/>
                </a:lnTo>
                <a:lnTo>
                  <a:pt x="48768" y="82295"/>
                </a:lnTo>
                <a:lnTo>
                  <a:pt x="54863" y="77724"/>
                </a:lnTo>
                <a:lnTo>
                  <a:pt x="60959" y="62483"/>
                </a:lnTo>
                <a:lnTo>
                  <a:pt x="60959" y="55911"/>
                </a:lnTo>
                <a:lnTo>
                  <a:pt x="58673" y="49911"/>
                </a:lnTo>
                <a:lnTo>
                  <a:pt x="54101" y="44481"/>
                </a:lnTo>
                <a:lnTo>
                  <a:pt x="47243" y="39624"/>
                </a:lnTo>
                <a:lnTo>
                  <a:pt x="28956" y="30479"/>
                </a:lnTo>
                <a:lnTo>
                  <a:pt x="25907" y="27431"/>
                </a:lnTo>
                <a:lnTo>
                  <a:pt x="25907" y="25907"/>
                </a:lnTo>
                <a:lnTo>
                  <a:pt x="24383" y="22859"/>
                </a:lnTo>
                <a:lnTo>
                  <a:pt x="24383" y="16763"/>
                </a:lnTo>
                <a:lnTo>
                  <a:pt x="25907" y="15239"/>
                </a:lnTo>
                <a:lnTo>
                  <a:pt x="25907" y="12191"/>
                </a:lnTo>
                <a:lnTo>
                  <a:pt x="28956" y="9143"/>
                </a:lnTo>
                <a:lnTo>
                  <a:pt x="32003" y="7619"/>
                </a:lnTo>
                <a:lnTo>
                  <a:pt x="36575" y="6095"/>
                </a:lnTo>
                <a:lnTo>
                  <a:pt x="65772" y="6095"/>
                </a:lnTo>
                <a:lnTo>
                  <a:pt x="66093" y="4571"/>
                </a:lnTo>
                <a:lnTo>
                  <a:pt x="57912" y="4571"/>
                </a:lnTo>
                <a:lnTo>
                  <a:pt x="56387" y="3047"/>
                </a:lnTo>
                <a:lnTo>
                  <a:pt x="53339" y="3047"/>
                </a:lnTo>
                <a:lnTo>
                  <a:pt x="48768" y="1524"/>
                </a:lnTo>
                <a:lnTo>
                  <a:pt x="45719" y="0"/>
                </a:lnTo>
                <a:close/>
              </a:path>
              <a:path w="67310" h="88900">
                <a:moveTo>
                  <a:pt x="7619" y="57912"/>
                </a:moveTo>
                <a:lnTo>
                  <a:pt x="4571" y="57912"/>
                </a:lnTo>
                <a:lnTo>
                  <a:pt x="0" y="86867"/>
                </a:lnTo>
                <a:lnTo>
                  <a:pt x="3047" y="86867"/>
                </a:lnTo>
                <a:lnTo>
                  <a:pt x="3047" y="85343"/>
                </a:lnTo>
                <a:lnTo>
                  <a:pt x="4571" y="83819"/>
                </a:lnTo>
                <a:lnTo>
                  <a:pt x="22859" y="83819"/>
                </a:lnTo>
                <a:lnTo>
                  <a:pt x="18287" y="80771"/>
                </a:lnTo>
                <a:lnTo>
                  <a:pt x="9143" y="71627"/>
                </a:lnTo>
                <a:lnTo>
                  <a:pt x="7619" y="65531"/>
                </a:lnTo>
                <a:lnTo>
                  <a:pt x="7619" y="57912"/>
                </a:lnTo>
                <a:close/>
              </a:path>
              <a:path w="67310" h="88900">
                <a:moveTo>
                  <a:pt x="65772" y="6095"/>
                </a:moveTo>
                <a:lnTo>
                  <a:pt x="47243" y="6095"/>
                </a:lnTo>
                <a:lnTo>
                  <a:pt x="50291" y="7619"/>
                </a:lnTo>
                <a:lnTo>
                  <a:pt x="53339" y="10667"/>
                </a:lnTo>
                <a:lnTo>
                  <a:pt x="56387" y="15239"/>
                </a:lnTo>
                <a:lnTo>
                  <a:pt x="57912" y="19812"/>
                </a:lnTo>
                <a:lnTo>
                  <a:pt x="57912" y="28955"/>
                </a:lnTo>
                <a:lnTo>
                  <a:pt x="60959" y="28955"/>
                </a:lnTo>
                <a:lnTo>
                  <a:pt x="65772" y="6095"/>
                </a:lnTo>
                <a:close/>
              </a:path>
              <a:path w="67310" h="88900">
                <a:moveTo>
                  <a:pt x="67056" y="0"/>
                </a:moveTo>
                <a:lnTo>
                  <a:pt x="64007" y="0"/>
                </a:lnTo>
                <a:lnTo>
                  <a:pt x="64007" y="1524"/>
                </a:lnTo>
                <a:lnTo>
                  <a:pt x="60959" y="4571"/>
                </a:lnTo>
                <a:lnTo>
                  <a:pt x="66093" y="4571"/>
                </a:lnTo>
                <a:lnTo>
                  <a:pt x="670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5" name="object 255"/>
          <p:cNvSpPr/>
          <p:nvPr/>
        </p:nvSpPr>
        <p:spPr>
          <a:xfrm>
            <a:off x="1452372" y="6390132"/>
            <a:ext cx="129539" cy="121920"/>
          </a:xfrm>
          <a:custGeom>
            <a:avLst/>
            <a:gdLst/>
            <a:ahLst/>
            <a:cxnLst/>
            <a:rect l="l" t="t" r="r" b="b"/>
            <a:pathLst>
              <a:path w="129540" h="121920">
                <a:moveTo>
                  <a:pt x="67056" y="120395"/>
                </a:moveTo>
                <a:lnTo>
                  <a:pt x="13715" y="120395"/>
                </a:lnTo>
                <a:lnTo>
                  <a:pt x="13715" y="121919"/>
                </a:lnTo>
                <a:lnTo>
                  <a:pt x="65531" y="121919"/>
                </a:lnTo>
                <a:lnTo>
                  <a:pt x="67056" y="120395"/>
                </a:lnTo>
                <a:close/>
              </a:path>
              <a:path w="129540" h="121920">
                <a:moveTo>
                  <a:pt x="42671" y="4571"/>
                </a:moveTo>
                <a:lnTo>
                  <a:pt x="4571" y="4571"/>
                </a:lnTo>
                <a:lnTo>
                  <a:pt x="9143" y="6095"/>
                </a:lnTo>
                <a:lnTo>
                  <a:pt x="12191" y="7619"/>
                </a:lnTo>
                <a:lnTo>
                  <a:pt x="12191" y="9143"/>
                </a:lnTo>
                <a:lnTo>
                  <a:pt x="13715" y="10667"/>
                </a:lnTo>
                <a:lnTo>
                  <a:pt x="16764" y="15239"/>
                </a:lnTo>
                <a:lnTo>
                  <a:pt x="18287" y="21335"/>
                </a:lnTo>
                <a:lnTo>
                  <a:pt x="41147" y="73151"/>
                </a:lnTo>
                <a:lnTo>
                  <a:pt x="35052" y="100583"/>
                </a:lnTo>
                <a:lnTo>
                  <a:pt x="33528" y="108203"/>
                </a:lnTo>
                <a:lnTo>
                  <a:pt x="32003" y="112775"/>
                </a:lnTo>
                <a:lnTo>
                  <a:pt x="27431" y="117347"/>
                </a:lnTo>
                <a:lnTo>
                  <a:pt x="22859" y="120395"/>
                </a:lnTo>
                <a:lnTo>
                  <a:pt x="57912" y="120395"/>
                </a:lnTo>
                <a:lnTo>
                  <a:pt x="53340" y="118871"/>
                </a:lnTo>
                <a:lnTo>
                  <a:pt x="51815" y="115823"/>
                </a:lnTo>
                <a:lnTo>
                  <a:pt x="50291" y="114300"/>
                </a:lnTo>
                <a:lnTo>
                  <a:pt x="50291" y="108203"/>
                </a:lnTo>
                <a:lnTo>
                  <a:pt x="51815" y="100583"/>
                </a:lnTo>
                <a:lnTo>
                  <a:pt x="59436" y="71627"/>
                </a:lnTo>
                <a:lnTo>
                  <a:pt x="66810" y="62483"/>
                </a:lnTo>
                <a:lnTo>
                  <a:pt x="56387" y="62483"/>
                </a:lnTo>
                <a:lnTo>
                  <a:pt x="39624" y="22859"/>
                </a:lnTo>
                <a:lnTo>
                  <a:pt x="38100" y="16763"/>
                </a:lnTo>
                <a:lnTo>
                  <a:pt x="36575" y="13715"/>
                </a:lnTo>
                <a:lnTo>
                  <a:pt x="36575" y="10667"/>
                </a:lnTo>
                <a:lnTo>
                  <a:pt x="38100" y="7619"/>
                </a:lnTo>
                <a:lnTo>
                  <a:pt x="39624" y="6095"/>
                </a:lnTo>
                <a:lnTo>
                  <a:pt x="42671" y="4571"/>
                </a:lnTo>
                <a:close/>
              </a:path>
              <a:path w="129540" h="121920">
                <a:moveTo>
                  <a:pt x="118872" y="4571"/>
                </a:moveTo>
                <a:lnTo>
                  <a:pt x="94487" y="4571"/>
                </a:lnTo>
                <a:lnTo>
                  <a:pt x="96012" y="6095"/>
                </a:lnTo>
                <a:lnTo>
                  <a:pt x="96012" y="7619"/>
                </a:lnTo>
                <a:lnTo>
                  <a:pt x="97536" y="9143"/>
                </a:lnTo>
                <a:lnTo>
                  <a:pt x="97536" y="10667"/>
                </a:lnTo>
                <a:lnTo>
                  <a:pt x="96012" y="12191"/>
                </a:lnTo>
                <a:lnTo>
                  <a:pt x="96012" y="15239"/>
                </a:lnTo>
                <a:lnTo>
                  <a:pt x="92964" y="19812"/>
                </a:lnTo>
                <a:lnTo>
                  <a:pt x="89915" y="25907"/>
                </a:lnTo>
                <a:lnTo>
                  <a:pt x="56387" y="62483"/>
                </a:lnTo>
                <a:lnTo>
                  <a:pt x="66810" y="62483"/>
                </a:lnTo>
                <a:lnTo>
                  <a:pt x="97536" y="24383"/>
                </a:lnTo>
                <a:lnTo>
                  <a:pt x="103631" y="18287"/>
                </a:lnTo>
                <a:lnTo>
                  <a:pt x="106680" y="13715"/>
                </a:lnTo>
                <a:lnTo>
                  <a:pt x="111252" y="10667"/>
                </a:lnTo>
                <a:lnTo>
                  <a:pt x="115824" y="6095"/>
                </a:lnTo>
                <a:lnTo>
                  <a:pt x="118872" y="4571"/>
                </a:lnTo>
                <a:close/>
              </a:path>
              <a:path w="129540" h="121920">
                <a:moveTo>
                  <a:pt x="53340" y="0"/>
                </a:moveTo>
                <a:lnTo>
                  <a:pt x="0" y="0"/>
                </a:lnTo>
                <a:lnTo>
                  <a:pt x="0" y="4571"/>
                </a:lnTo>
                <a:lnTo>
                  <a:pt x="51815" y="4571"/>
                </a:lnTo>
                <a:lnTo>
                  <a:pt x="53340" y="0"/>
                </a:lnTo>
                <a:close/>
              </a:path>
              <a:path w="129540" h="121920">
                <a:moveTo>
                  <a:pt x="129540" y="0"/>
                </a:moveTo>
                <a:lnTo>
                  <a:pt x="88391" y="0"/>
                </a:lnTo>
                <a:lnTo>
                  <a:pt x="86868" y="4571"/>
                </a:lnTo>
                <a:lnTo>
                  <a:pt x="129540" y="4571"/>
                </a:lnTo>
                <a:lnTo>
                  <a:pt x="12954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6" name="object 256"/>
          <p:cNvSpPr/>
          <p:nvPr/>
        </p:nvSpPr>
        <p:spPr>
          <a:xfrm>
            <a:off x="1299972" y="6426708"/>
            <a:ext cx="68580" cy="88900"/>
          </a:xfrm>
          <a:custGeom>
            <a:avLst/>
            <a:gdLst/>
            <a:ahLst/>
            <a:cxnLst/>
            <a:rect l="l" t="t" r="r" b="b"/>
            <a:pathLst>
              <a:path w="68580" h="88900">
                <a:moveTo>
                  <a:pt x="47243" y="0"/>
                </a:moveTo>
                <a:lnTo>
                  <a:pt x="36575" y="0"/>
                </a:lnTo>
                <a:lnTo>
                  <a:pt x="30480" y="3047"/>
                </a:lnTo>
                <a:lnTo>
                  <a:pt x="18287" y="12191"/>
                </a:lnTo>
                <a:lnTo>
                  <a:pt x="15240" y="16763"/>
                </a:lnTo>
                <a:lnTo>
                  <a:pt x="13715" y="24383"/>
                </a:lnTo>
                <a:lnTo>
                  <a:pt x="13715" y="35051"/>
                </a:lnTo>
                <a:lnTo>
                  <a:pt x="16764" y="41147"/>
                </a:lnTo>
                <a:lnTo>
                  <a:pt x="21336" y="44195"/>
                </a:lnTo>
                <a:lnTo>
                  <a:pt x="28956" y="48767"/>
                </a:lnTo>
                <a:lnTo>
                  <a:pt x="38100" y="53339"/>
                </a:lnTo>
                <a:lnTo>
                  <a:pt x="42671" y="57912"/>
                </a:lnTo>
                <a:lnTo>
                  <a:pt x="44196" y="60959"/>
                </a:lnTo>
                <a:lnTo>
                  <a:pt x="47243" y="62483"/>
                </a:lnTo>
                <a:lnTo>
                  <a:pt x="47243" y="70103"/>
                </a:lnTo>
                <a:lnTo>
                  <a:pt x="45719" y="74675"/>
                </a:lnTo>
                <a:lnTo>
                  <a:pt x="44196" y="77724"/>
                </a:lnTo>
                <a:lnTo>
                  <a:pt x="41147" y="79247"/>
                </a:lnTo>
                <a:lnTo>
                  <a:pt x="38100" y="82295"/>
                </a:lnTo>
                <a:lnTo>
                  <a:pt x="35052" y="83819"/>
                </a:lnTo>
                <a:lnTo>
                  <a:pt x="10668" y="83819"/>
                </a:lnTo>
                <a:lnTo>
                  <a:pt x="12191" y="85343"/>
                </a:lnTo>
                <a:lnTo>
                  <a:pt x="24384" y="88391"/>
                </a:lnTo>
                <a:lnTo>
                  <a:pt x="36575" y="88391"/>
                </a:lnTo>
                <a:lnTo>
                  <a:pt x="48768" y="82295"/>
                </a:lnTo>
                <a:lnTo>
                  <a:pt x="56387" y="77724"/>
                </a:lnTo>
                <a:lnTo>
                  <a:pt x="60959" y="70103"/>
                </a:lnTo>
                <a:lnTo>
                  <a:pt x="60959" y="62483"/>
                </a:lnTo>
                <a:lnTo>
                  <a:pt x="61841" y="55911"/>
                </a:lnTo>
                <a:lnTo>
                  <a:pt x="60007" y="49911"/>
                </a:lnTo>
                <a:lnTo>
                  <a:pt x="55602" y="44481"/>
                </a:lnTo>
                <a:lnTo>
                  <a:pt x="48768" y="39624"/>
                </a:lnTo>
                <a:lnTo>
                  <a:pt x="36575" y="33527"/>
                </a:lnTo>
                <a:lnTo>
                  <a:pt x="32003" y="30479"/>
                </a:lnTo>
                <a:lnTo>
                  <a:pt x="27431" y="25907"/>
                </a:lnTo>
                <a:lnTo>
                  <a:pt x="24384" y="19812"/>
                </a:lnTo>
                <a:lnTo>
                  <a:pt x="25908" y="16763"/>
                </a:lnTo>
                <a:lnTo>
                  <a:pt x="25908" y="15239"/>
                </a:lnTo>
                <a:lnTo>
                  <a:pt x="32003" y="9143"/>
                </a:lnTo>
                <a:lnTo>
                  <a:pt x="38100" y="6095"/>
                </a:lnTo>
                <a:lnTo>
                  <a:pt x="67296" y="6095"/>
                </a:lnTo>
                <a:lnTo>
                  <a:pt x="67617" y="4571"/>
                </a:lnTo>
                <a:lnTo>
                  <a:pt x="60959" y="4571"/>
                </a:lnTo>
                <a:lnTo>
                  <a:pt x="57912" y="3047"/>
                </a:lnTo>
                <a:lnTo>
                  <a:pt x="54864" y="3047"/>
                </a:lnTo>
                <a:lnTo>
                  <a:pt x="50291" y="1524"/>
                </a:lnTo>
                <a:lnTo>
                  <a:pt x="47243" y="0"/>
                </a:lnTo>
                <a:close/>
              </a:path>
              <a:path w="68580" h="88900">
                <a:moveTo>
                  <a:pt x="10668" y="57912"/>
                </a:moveTo>
                <a:lnTo>
                  <a:pt x="7619" y="57912"/>
                </a:lnTo>
                <a:lnTo>
                  <a:pt x="0" y="86867"/>
                </a:lnTo>
                <a:lnTo>
                  <a:pt x="3047" y="86867"/>
                </a:lnTo>
                <a:lnTo>
                  <a:pt x="6096" y="83819"/>
                </a:lnTo>
                <a:lnTo>
                  <a:pt x="24384" y="83819"/>
                </a:lnTo>
                <a:lnTo>
                  <a:pt x="18287" y="80771"/>
                </a:lnTo>
                <a:lnTo>
                  <a:pt x="12191" y="71627"/>
                </a:lnTo>
                <a:lnTo>
                  <a:pt x="10668" y="65531"/>
                </a:lnTo>
                <a:lnTo>
                  <a:pt x="10668" y="57912"/>
                </a:lnTo>
                <a:close/>
              </a:path>
              <a:path w="68580" h="88900">
                <a:moveTo>
                  <a:pt x="67296" y="6095"/>
                </a:moveTo>
                <a:lnTo>
                  <a:pt x="47243" y="6095"/>
                </a:lnTo>
                <a:lnTo>
                  <a:pt x="51815" y="7619"/>
                </a:lnTo>
                <a:lnTo>
                  <a:pt x="54864" y="10667"/>
                </a:lnTo>
                <a:lnTo>
                  <a:pt x="57912" y="15239"/>
                </a:lnTo>
                <a:lnTo>
                  <a:pt x="59436" y="19812"/>
                </a:lnTo>
                <a:lnTo>
                  <a:pt x="60959" y="28955"/>
                </a:lnTo>
                <a:lnTo>
                  <a:pt x="62484" y="28955"/>
                </a:lnTo>
                <a:lnTo>
                  <a:pt x="67296" y="6095"/>
                </a:lnTo>
                <a:close/>
              </a:path>
              <a:path w="68580" h="88900">
                <a:moveTo>
                  <a:pt x="68580" y="0"/>
                </a:moveTo>
                <a:lnTo>
                  <a:pt x="65531" y="0"/>
                </a:lnTo>
                <a:lnTo>
                  <a:pt x="64008" y="1524"/>
                </a:lnTo>
                <a:lnTo>
                  <a:pt x="64008" y="3047"/>
                </a:lnTo>
                <a:lnTo>
                  <a:pt x="62484" y="3047"/>
                </a:lnTo>
                <a:lnTo>
                  <a:pt x="62484" y="4571"/>
                </a:lnTo>
                <a:lnTo>
                  <a:pt x="67617" y="4571"/>
                </a:lnTo>
                <a:lnTo>
                  <a:pt x="685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7" name="object 257"/>
          <p:cNvSpPr/>
          <p:nvPr/>
        </p:nvSpPr>
        <p:spPr>
          <a:xfrm>
            <a:off x="4716779" y="6448044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8" name="object 258"/>
          <p:cNvSpPr/>
          <p:nvPr/>
        </p:nvSpPr>
        <p:spPr>
          <a:xfrm>
            <a:off x="4716779" y="6483096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9" name="object 259"/>
          <p:cNvSpPr/>
          <p:nvPr/>
        </p:nvSpPr>
        <p:spPr>
          <a:xfrm>
            <a:off x="4255008" y="6469379"/>
            <a:ext cx="9525" cy="43180"/>
          </a:xfrm>
          <a:custGeom>
            <a:avLst/>
            <a:gdLst/>
            <a:ahLst/>
            <a:cxnLst/>
            <a:rect l="l" t="t" r="r" b="b"/>
            <a:pathLst>
              <a:path w="9525" h="43179">
                <a:moveTo>
                  <a:pt x="9143" y="0"/>
                </a:moveTo>
                <a:lnTo>
                  <a:pt x="0" y="0"/>
                </a:lnTo>
                <a:lnTo>
                  <a:pt x="0" y="42672"/>
                </a:lnTo>
                <a:lnTo>
                  <a:pt x="9143" y="42672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0" name="object 260"/>
          <p:cNvSpPr/>
          <p:nvPr/>
        </p:nvSpPr>
        <p:spPr>
          <a:xfrm>
            <a:off x="4210811" y="6465570"/>
            <a:ext cx="96520" cy="0"/>
          </a:xfrm>
          <a:custGeom>
            <a:avLst/>
            <a:gdLst/>
            <a:ahLst/>
            <a:cxnLst/>
            <a:rect l="l" t="t" r="r" b="b"/>
            <a:pathLst>
              <a:path w="96520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1" name="object 261"/>
          <p:cNvSpPr/>
          <p:nvPr/>
        </p:nvSpPr>
        <p:spPr>
          <a:xfrm>
            <a:off x="4255008" y="6419088"/>
            <a:ext cx="9525" cy="43180"/>
          </a:xfrm>
          <a:custGeom>
            <a:avLst/>
            <a:gdLst/>
            <a:ahLst/>
            <a:cxnLst/>
            <a:rect l="l" t="t" r="r" b="b"/>
            <a:pathLst>
              <a:path w="9525" h="43179">
                <a:moveTo>
                  <a:pt x="9143" y="0"/>
                </a:moveTo>
                <a:lnTo>
                  <a:pt x="0" y="0"/>
                </a:lnTo>
                <a:lnTo>
                  <a:pt x="0" y="42672"/>
                </a:lnTo>
                <a:lnTo>
                  <a:pt x="9143" y="42672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2" name="object 262"/>
          <p:cNvSpPr/>
          <p:nvPr/>
        </p:nvSpPr>
        <p:spPr>
          <a:xfrm>
            <a:off x="3663696" y="6465570"/>
            <a:ext cx="96520" cy="0"/>
          </a:xfrm>
          <a:custGeom>
            <a:avLst/>
            <a:gdLst/>
            <a:ahLst/>
            <a:cxnLst/>
            <a:rect l="l" t="t" r="r" b="b"/>
            <a:pathLst>
              <a:path w="96520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3" name="object 263"/>
          <p:cNvSpPr/>
          <p:nvPr/>
        </p:nvSpPr>
        <p:spPr>
          <a:xfrm>
            <a:off x="2974848" y="6469379"/>
            <a:ext cx="9525" cy="43180"/>
          </a:xfrm>
          <a:custGeom>
            <a:avLst/>
            <a:gdLst/>
            <a:ahLst/>
            <a:cxnLst/>
            <a:rect l="l" t="t" r="r" b="b"/>
            <a:pathLst>
              <a:path w="9525" h="43179">
                <a:moveTo>
                  <a:pt x="9143" y="0"/>
                </a:moveTo>
                <a:lnTo>
                  <a:pt x="0" y="0"/>
                </a:lnTo>
                <a:lnTo>
                  <a:pt x="0" y="42672"/>
                </a:lnTo>
                <a:lnTo>
                  <a:pt x="9143" y="42672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4" name="object 264"/>
          <p:cNvSpPr/>
          <p:nvPr/>
        </p:nvSpPr>
        <p:spPr>
          <a:xfrm>
            <a:off x="2930651" y="6465570"/>
            <a:ext cx="96520" cy="0"/>
          </a:xfrm>
          <a:custGeom>
            <a:avLst/>
            <a:gdLst/>
            <a:ahLst/>
            <a:cxnLst/>
            <a:rect l="l" t="t" r="r" b="b"/>
            <a:pathLst>
              <a:path w="96519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5" name="object 265"/>
          <p:cNvSpPr/>
          <p:nvPr/>
        </p:nvSpPr>
        <p:spPr>
          <a:xfrm>
            <a:off x="2974848" y="6419088"/>
            <a:ext cx="9525" cy="43180"/>
          </a:xfrm>
          <a:custGeom>
            <a:avLst/>
            <a:gdLst/>
            <a:ahLst/>
            <a:cxnLst/>
            <a:rect l="l" t="t" r="r" b="b"/>
            <a:pathLst>
              <a:path w="9525" h="43179">
                <a:moveTo>
                  <a:pt x="9143" y="0"/>
                </a:moveTo>
                <a:lnTo>
                  <a:pt x="0" y="0"/>
                </a:lnTo>
                <a:lnTo>
                  <a:pt x="0" y="42672"/>
                </a:lnTo>
                <a:lnTo>
                  <a:pt x="9143" y="42672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6" name="object 266"/>
          <p:cNvSpPr/>
          <p:nvPr/>
        </p:nvSpPr>
        <p:spPr>
          <a:xfrm>
            <a:off x="2595372" y="6376415"/>
            <a:ext cx="24765" cy="52069"/>
          </a:xfrm>
          <a:custGeom>
            <a:avLst/>
            <a:gdLst/>
            <a:ahLst/>
            <a:cxnLst/>
            <a:rect l="l" t="t" r="r" b="b"/>
            <a:pathLst>
              <a:path w="24764" h="52070">
                <a:moveTo>
                  <a:pt x="21335" y="0"/>
                </a:moveTo>
                <a:lnTo>
                  <a:pt x="12191" y="0"/>
                </a:lnTo>
                <a:lnTo>
                  <a:pt x="9143" y="1524"/>
                </a:lnTo>
                <a:lnTo>
                  <a:pt x="7619" y="3048"/>
                </a:lnTo>
                <a:lnTo>
                  <a:pt x="6095" y="6096"/>
                </a:lnTo>
                <a:lnTo>
                  <a:pt x="4571" y="10668"/>
                </a:lnTo>
                <a:lnTo>
                  <a:pt x="4571" y="13716"/>
                </a:lnTo>
                <a:lnTo>
                  <a:pt x="3047" y="18287"/>
                </a:lnTo>
                <a:lnTo>
                  <a:pt x="1523" y="25908"/>
                </a:lnTo>
                <a:lnTo>
                  <a:pt x="0" y="51816"/>
                </a:lnTo>
                <a:lnTo>
                  <a:pt x="3047" y="51816"/>
                </a:lnTo>
                <a:lnTo>
                  <a:pt x="16763" y="25908"/>
                </a:lnTo>
                <a:lnTo>
                  <a:pt x="21335" y="18287"/>
                </a:lnTo>
                <a:lnTo>
                  <a:pt x="22859" y="13716"/>
                </a:lnTo>
                <a:lnTo>
                  <a:pt x="24383" y="10668"/>
                </a:lnTo>
                <a:lnTo>
                  <a:pt x="24383" y="3048"/>
                </a:lnTo>
                <a:lnTo>
                  <a:pt x="2133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7" name="object 267"/>
          <p:cNvSpPr/>
          <p:nvPr/>
        </p:nvSpPr>
        <p:spPr>
          <a:xfrm>
            <a:off x="2348483" y="6465570"/>
            <a:ext cx="96520" cy="0"/>
          </a:xfrm>
          <a:custGeom>
            <a:avLst/>
            <a:gdLst/>
            <a:ahLst/>
            <a:cxnLst/>
            <a:rect l="l" t="t" r="r" b="b"/>
            <a:pathLst>
              <a:path w="96519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8" name="object 268"/>
          <p:cNvSpPr/>
          <p:nvPr/>
        </p:nvSpPr>
        <p:spPr>
          <a:xfrm>
            <a:off x="1796795" y="6465570"/>
            <a:ext cx="96520" cy="0"/>
          </a:xfrm>
          <a:custGeom>
            <a:avLst/>
            <a:gdLst/>
            <a:ahLst/>
            <a:cxnLst/>
            <a:rect l="l" t="t" r="r" b="b"/>
            <a:pathLst>
              <a:path w="96519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9" name="object 269"/>
          <p:cNvSpPr/>
          <p:nvPr/>
        </p:nvSpPr>
        <p:spPr>
          <a:xfrm>
            <a:off x="1246632" y="6870192"/>
            <a:ext cx="47625" cy="256540"/>
          </a:xfrm>
          <a:custGeom>
            <a:avLst/>
            <a:gdLst/>
            <a:ahLst/>
            <a:cxnLst/>
            <a:rect l="l" t="t" r="r" b="b"/>
            <a:pathLst>
              <a:path w="47625" h="256540">
                <a:moveTo>
                  <a:pt x="47243" y="0"/>
                </a:moveTo>
                <a:lnTo>
                  <a:pt x="19597" y="34075"/>
                </a:lnTo>
                <a:lnTo>
                  <a:pt x="2667" y="86867"/>
                </a:lnTo>
                <a:lnTo>
                  <a:pt x="0" y="128015"/>
                </a:lnTo>
                <a:lnTo>
                  <a:pt x="619" y="148042"/>
                </a:lnTo>
                <a:lnTo>
                  <a:pt x="12192" y="202691"/>
                </a:lnTo>
                <a:lnTo>
                  <a:pt x="36623" y="245983"/>
                </a:lnTo>
                <a:lnTo>
                  <a:pt x="47243" y="256031"/>
                </a:lnTo>
                <a:lnTo>
                  <a:pt x="47243" y="249935"/>
                </a:lnTo>
                <a:lnTo>
                  <a:pt x="41814" y="243054"/>
                </a:lnTo>
                <a:lnTo>
                  <a:pt x="36957" y="236029"/>
                </a:lnTo>
                <a:lnTo>
                  <a:pt x="21240" y="191190"/>
                </a:lnTo>
                <a:lnTo>
                  <a:pt x="19812" y="179831"/>
                </a:lnTo>
                <a:lnTo>
                  <a:pt x="18049" y="166735"/>
                </a:lnTo>
                <a:lnTo>
                  <a:pt x="17145" y="152780"/>
                </a:lnTo>
                <a:lnTo>
                  <a:pt x="16811" y="138255"/>
                </a:lnTo>
                <a:lnTo>
                  <a:pt x="16893" y="106870"/>
                </a:lnTo>
                <a:lnTo>
                  <a:pt x="21883" y="60269"/>
                </a:lnTo>
                <a:lnTo>
                  <a:pt x="33528" y="22812"/>
                </a:lnTo>
                <a:lnTo>
                  <a:pt x="47243" y="6095"/>
                </a:lnTo>
                <a:lnTo>
                  <a:pt x="472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0" name="object 270"/>
          <p:cNvSpPr/>
          <p:nvPr/>
        </p:nvSpPr>
        <p:spPr>
          <a:xfrm>
            <a:off x="2464307" y="6870192"/>
            <a:ext cx="48895" cy="256540"/>
          </a:xfrm>
          <a:custGeom>
            <a:avLst/>
            <a:gdLst/>
            <a:ahLst/>
            <a:cxnLst/>
            <a:rect l="l" t="t" r="r" b="b"/>
            <a:pathLst>
              <a:path w="48894" h="256540">
                <a:moveTo>
                  <a:pt x="0" y="0"/>
                </a:moveTo>
                <a:lnTo>
                  <a:pt x="0" y="6095"/>
                </a:lnTo>
                <a:lnTo>
                  <a:pt x="6286" y="12311"/>
                </a:lnTo>
                <a:lnTo>
                  <a:pt x="11430" y="19240"/>
                </a:lnTo>
                <a:lnTo>
                  <a:pt x="27289" y="63531"/>
                </a:lnTo>
                <a:lnTo>
                  <a:pt x="31623" y="102298"/>
                </a:lnTo>
                <a:lnTo>
                  <a:pt x="31956" y="116466"/>
                </a:lnTo>
                <a:lnTo>
                  <a:pt x="31956" y="144518"/>
                </a:lnTo>
                <a:lnTo>
                  <a:pt x="28956" y="182879"/>
                </a:lnTo>
                <a:lnTo>
                  <a:pt x="18287" y="224027"/>
                </a:lnTo>
                <a:lnTo>
                  <a:pt x="0" y="249935"/>
                </a:lnTo>
                <a:lnTo>
                  <a:pt x="0" y="256031"/>
                </a:lnTo>
                <a:lnTo>
                  <a:pt x="28503" y="221741"/>
                </a:lnTo>
                <a:lnTo>
                  <a:pt x="45529" y="168401"/>
                </a:lnTo>
                <a:lnTo>
                  <a:pt x="48768" y="126491"/>
                </a:lnTo>
                <a:lnTo>
                  <a:pt x="47934" y="106465"/>
                </a:lnTo>
                <a:lnTo>
                  <a:pt x="36575" y="51815"/>
                </a:lnTo>
                <a:lnTo>
                  <a:pt x="11501" y="938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1" name="object 271"/>
          <p:cNvSpPr/>
          <p:nvPr/>
        </p:nvSpPr>
        <p:spPr>
          <a:xfrm>
            <a:off x="2772155" y="6902195"/>
            <a:ext cx="50800" cy="215265"/>
          </a:xfrm>
          <a:custGeom>
            <a:avLst/>
            <a:gdLst/>
            <a:ahLst/>
            <a:cxnLst/>
            <a:rect l="l" t="t" r="r" b="b"/>
            <a:pathLst>
              <a:path w="50800" h="215265">
                <a:moveTo>
                  <a:pt x="50292" y="0"/>
                </a:moveTo>
                <a:lnTo>
                  <a:pt x="21145" y="28932"/>
                </a:lnTo>
                <a:lnTo>
                  <a:pt x="4000" y="73723"/>
                </a:lnTo>
                <a:lnTo>
                  <a:pt x="0" y="108203"/>
                </a:lnTo>
                <a:lnTo>
                  <a:pt x="857" y="125039"/>
                </a:lnTo>
                <a:lnTo>
                  <a:pt x="13716" y="170687"/>
                </a:lnTo>
                <a:lnTo>
                  <a:pt x="38790" y="206263"/>
                </a:lnTo>
                <a:lnTo>
                  <a:pt x="50292" y="214883"/>
                </a:lnTo>
                <a:lnTo>
                  <a:pt x="50292" y="208787"/>
                </a:lnTo>
                <a:lnTo>
                  <a:pt x="43981" y="203692"/>
                </a:lnTo>
                <a:lnTo>
                  <a:pt x="38671" y="197738"/>
                </a:lnTo>
                <a:lnTo>
                  <a:pt x="22764" y="160829"/>
                </a:lnTo>
                <a:lnTo>
                  <a:pt x="21336" y="150875"/>
                </a:lnTo>
                <a:lnTo>
                  <a:pt x="19335" y="139660"/>
                </a:lnTo>
                <a:lnTo>
                  <a:pt x="17906" y="128587"/>
                </a:lnTo>
                <a:lnTo>
                  <a:pt x="17049" y="117228"/>
                </a:lnTo>
                <a:lnTo>
                  <a:pt x="16763" y="105155"/>
                </a:lnTo>
                <a:lnTo>
                  <a:pt x="17049" y="93106"/>
                </a:lnTo>
                <a:lnTo>
                  <a:pt x="23621" y="50339"/>
                </a:lnTo>
                <a:lnTo>
                  <a:pt x="39814" y="14668"/>
                </a:lnTo>
                <a:lnTo>
                  <a:pt x="50292" y="4571"/>
                </a:lnTo>
                <a:lnTo>
                  <a:pt x="5029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2" name="object 272"/>
          <p:cNvSpPr/>
          <p:nvPr/>
        </p:nvSpPr>
        <p:spPr>
          <a:xfrm>
            <a:off x="3503676" y="6902195"/>
            <a:ext cx="48895" cy="215265"/>
          </a:xfrm>
          <a:custGeom>
            <a:avLst/>
            <a:gdLst/>
            <a:ahLst/>
            <a:cxnLst/>
            <a:rect l="l" t="t" r="r" b="b"/>
            <a:pathLst>
              <a:path w="48895" h="215265">
                <a:moveTo>
                  <a:pt x="0" y="0"/>
                </a:moveTo>
                <a:lnTo>
                  <a:pt x="0" y="4571"/>
                </a:lnTo>
                <a:lnTo>
                  <a:pt x="5429" y="10310"/>
                </a:lnTo>
                <a:lnTo>
                  <a:pt x="10287" y="16192"/>
                </a:lnTo>
                <a:lnTo>
                  <a:pt x="26646" y="54244"/>
                </a:lnTo>
                <a:lnTo>
                  <a:pt x="31742" y="98083"/>
                </a:lnTo>
                <a:lnTo>
                  <a:pt x="32003" y="111251"/>
                </a:lnTo>
                <a:lnTo>
                  <a:pt x="31742" y="121777"/>
                </a:lnTo>
                <a:lnTo>
                  <a:pt x="26622" y="163877"/>
                </a:lnTo>
                <a:lnTo>
                  <a:pt x="16763" y="187451"/>
                </a:lnTo>
                <a:lnTo>
                  <a:pt x="13287" y="194643"/>
                </a:lnTo>
                <a:lnTo>
                  <a:pt x="9525" y="200406"/>
                </a:lnTo>
                <a:lnTo>
                  <a:pt x="5191" y="205025"/>
                </a:lnTo>
                <a:lnTo>
                  <a:pt x="0" y="208787"/>
                </a:lnTo>
                <a:lnTo>
                  <a:pt x="0" y="214883"/>
                </a:lnTo>
                <a:lnTo>
                  <a:pt x="27003" y="185951"/>
                </a:lnTo>
                <a:lnTo>
                  <a:pt x="45148" y="141922"/>
                </a:lnTo>
                <a:lnTo>
                  <a:pt x="48768" y="108203"/>
                </a:lnTo>
                <a:lnTo>
                  <a:pt x="47910" y="91320"/>
                </a:lnTo>
                <a:lnTo>
                  <a:pt x="35051" y="42671"/>
                </a:lnTo>
                <a:lnTo>
                  <a:pt x="10834" y="859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3" name="object 273"/>
          <p:cNvSpPr/>
          <p:nvPr/>
        </p:nvSpPr>
        <p:spPr>
          <a:xfrm>
            <a:off x="4232147" y="7019543"/>
            <a:ext cx="172720" cy="0"/>
          </a:xfrm>
          <a:custGeom>
            <a:avLst/>
            <a:gdLst/>
            <a:ahLst/>
            <a:cxnLst/>
            <a:rect l="l" t="t" r="r" b="b"/>
            <a:pathLst>
              <a:path w="172720" h="0">
                <a:moveTo>
                  <a:pt x="0" y="0"/>
                </a:moveTo>
                <a:lnTo>
                  <a:pt x="172211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4" name="object 274"/>
          <p:cNvSpPr/>
          <p:nvPr/>
        </p:nvSpPr>
        <p:spPr>
          <a:xfrm>
            <a:off x="4329684" y="7056119"/>
            <a:ext cx="45720" cy="70485"/>
          </a:xfrm>
          <a:custGeom>
            <a:avLst/>
            <a:gdLst/>
            <a:ahLst/>
            <a:cxnLst/>
            <a:rect l="l" t="t" r="r" b="b"/>
            <a:pathLst>
              <a:path w="45720" h="70484">
                <a:moveTo>
                  <a:pt x="39624" y="7619"/>
                </a:moveTo>
                <a:lnTo>
                  <a:pt x="22860" y="7619"/>
                </a:lnTo>
                <a:lnTo>
                  <a:pt x="27431" y="9143"/>
                </a:lnTo>
                <a:lnTo>
                  <a:pt x="32003" y="18287"/>
                </a:lnTo>
                <a:lnTo>
                  <a:pt x="32003" y="27431"/>
                </a:lnTo>
                <a:lnTo>
                  <a:pt x="30479" y="33527"/>
                </a:lnTo>
                <a:lnTo>
                  <a:pt x="25907" y="41147"/>
                </a:lnTo>
                <a:lnTo>
                  <a:pt x="21645" y="46934"/>
                </a:lnTo>
                <a:lnTo>
                  <a:pt x="15811" y="53149"/>
                </a:lnTo>
                <a:lnTo>
                  <a:pt x="0" y="68579"/>
                </a:lnTo>
                <a:lnTo>
                  <a:pt x="0" y="70103"/>
                </a:lnTo>
                <a:lnTo>
                  <a:pt x="41148" y="70103"/>
                </a:lnTo>
                <a:lnTo>
                  <a:pt x="43687" y="62483"/>
                </a:lnTo>
                <a:lnTo>
                  <a:pt x="10667" y="62483"/>
                </a:lnTo>
                <a:lnTo>
                  <a:pt x="27431" y="45719"/>
                </a:lnTo>
                <a:lnTo>
                  <a:pt x="36575" y="33527"/>
                </a:lnTo>
                <a:lnTo>
                  <a:pt x="39624" y="27431"/>
                </a:lnTo>
                <a:lnTo>
                  <a:pt x="41148" y="25907"/>
                </a:lnTo>
                <a:lnTo>
                  <a:pt x="41148" y="12191"/>
                </a:lnTo>
                <a:lnTo>
                  <a:pt x="39624" y="7619"/>
                </a:lnTo>
                <a:close/>
              </a:path>
              <a:path w="45720" h="70484">
                <a:moveTo>
                  <a:pt x="45719" y="56387"/>
                </a:moveTo>
                <a:lnTo>
                  <a:pt x="44195" y="56387"/>
                </a:lnTo>
                <a:lnTo>
                  <a:pt x="42671" y="57911"/>
                </a:lnTo>
                <a:lnTo>
                  <a:pt x="42671" y="59435"/>
                </a:lnTo>
                <a:lnTo>
                  <a:pt x="41148" y="59435"/>
                </a:lnTo>
                <a:lnTo>
                  <a:pt x="39624" y="60959"/>
                </a:lnTo>
                <a:lnTo>
                  <a:pt x="38100" y="60959"/>
                </a:lnTo>
                <a:lnTo>
                  <a:pt x="36575" y="62483"/>
                </a:lnTo>
                <a:lnTo>
                  <a:pt x="43687" y="62483"/>
                </a:lnTo>
                <a:lnTo>
                  <a:pt x="45719" y="56387"/>
                </a:lnTo>
                <a:close/>
              </a:path>
              <a:path w="45720" h="70484">
                <a:moveTo>
                  <a:pt x="27431" y="0"/>
                </a:moveTo>
                <a:lnTo>
                  <a:pt x="16763" y="0"/>
                </a:lnTo>
                <a:lnTo>
                  <a:pt x="12191" y="1523"/>
                </a:lnTo>
                <a:lnTo>
                  <a:pt x="7619" y="4571"/>
                </a:lnTo>
                <a:lnTo>
                  <a:pt x="6095" y="7619"/>
                </a:lnTo>
                <a:lnTo>
                  <a:pt x="3048" y="12191"/>
                </a:lnTo>
                <a:lnTo>
                  <a:pt x="3048" y="19811"/>
                </a:lnTo>
                <a:lnTo>
                  <a:pt x="4571" y="19811"/>
                </a:lnTo>
                <a:lnTo>
                  <a:pt x="6095" y="15239"/>
                </a:lnTo>
                <a:lnTo>
                  <a:pt x="7619" y="12191"/>
                </a:lnTo>
                <a:lnTo>
                  <a:pt x="12191" y="7619"/>
                </a:lnTo>
                <a:lnTo>
                  <a:pt x="39624" y="7619"/>
                </a:lnTo>
                <a:lnTo>
                  <a:pt x="35051" y="4571"/>
                </a:lnTo>
                <a:lnTo>
                  <a:pt x="32003" y="1523"/>
                </a:lnTo>
                <a:lnTo>
                  <a:pt x="2743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5" name="object 275"/>
          <p:cNvSpPr/>
          <p:nvPr/>
        </p:nvSpPr>
        <p:spPr>
          <a:xfrm>
            <a:off x="1379219" y="6912864"/>
            <a:ext cx="45720" cy="71755"/>
          </a:xfrm>
          <a:custGeom>
            <a:avLst/>
            <a:gdLst/>
            <a:ahLst/>
            <a:cxnLst/>
            <a:rect l="l" t="t" r="r" b="b"/>
            <a:pathLst>
              <a:path w="45719" h="71754">
                <a:moveTo>
                  <a:pt x="39624" y="9144"/>
                </a:moveTo>
                <a:lnTo>
                  <a:pt x="25908" y="9144"/>
                </a:lnTo>
                <a:lnTo>
                  <a:pt x="27432" y="12192"/>
                </a:lnTo>
                <a:lnTo>
                  <a:pt x="30480" y="15240"/>
                </a:lnTo>
                <a:lnTo>
                  <a:pt x="32004" y="18288"/>
                </a:lnTo>
                <a:lnTo>
                  <a:pt x="32004" y="28956"/>
                </a:lnTo>
                <a:lnTo>
                  <a:pt x="28956" y="35052"/>
                </a:lnTo>
                <a:lnTo>
                  <a:pt x="25908" y="42672"/>
                </a:lnTo>
                <a:lnTo>
                  <a:pt x="21002" y="47791"/>
                </a:lnTo>
                <a:lnTo>
                  <a:pt x="15240" y="53911"/>
                </a:lnTo>
                <a:lnTo>
                  <a:pt x="8334" y="60888"/>
                </a:lnTo>
                <a:lnTo>
                  <a:pt x="0" y="68580"/>
                </a:lnTo>
                <a:lnTo>
                  <a:pt x="0" y="71628"/>
                </a:lnTo>
                <a:lnTo>
                  <a:pt x="41148" y="71628"/>
                </a:lnTo>
                <a:lnTo>
                  <a:pt x="43891" y="62484"/>
                </a:lnTo>
                <a:lnTo>
                  <a:pt x="10668" y="62484"/>
                </a:lnTo>
                <a:lnTo>
                  <a:pt x="18288" y="54864"/>
                </a:lnTo>
                <a:lnTo>
                  <a:pt x="27432" y="47244"/>
                </a:lnTo>
                <a:lnTo>
                  <a:pt x="32004" y="39624"/>
                </a:lnTo>
                <a:lnTo>
                  <a:pt x="36576" y="33528"/>
                </a:lnTo>
                <a:lnTo>
                  <a:pt x="38100" y="28956"/>
                </a:lnTo>
                <a:lnTo>
                  <a:pt x="39624" y="25908"/>
                </a:lnTo>
                <a:lnTo>
                  <a:pt x="41148" y="21336"/>
                </a:lnTo>
                <a:lnTo>
                  <a:pt x="41148" y="13716"/>
                </a:lnTo>
                <a:lnTo>
                  <a:pt x="39624" y="9144"/>
                </a:lnTo>
                <a:close/>
              </a:path>
              <a:path w="45719" h="71754">
                <a:moveTo>
                  <a:pt x="45720" y="56388"/>
                </a:moveTo>
                <a:lnTo>
                  <a:pt x="44196" y="56388"/>
                </a:lnTo>
                <a:lnTo>
                  <a:pt x="38100" y="62484"/>
                </a:lnTo>
                <a:lnTo>
                  <a:pt x="43891" y="62484"/>
                </a:lnTo>
                <a:lnTo>
                  <a:pt x="45720" y="56388"/>
                </a:lnTo>
                <a:close/>
              </a:path>
              <a:path w="45719" h="71754">
                <a:moveTo>
                  <a:pt x="27432" y="0"/>
                </a:moveTo>
                <a:lnTo>
                  <a:pt x="16764" y="0"/>
                </a:lnTo>
                <a:lnTo>
                  <a:pt x="7620" y="6096"/>
                </a:lnTo>
                <a:lnTo>
                  <a:pt x="4571" y="9144"/>
                </a:lnTo>
                <a:lnTo>
                  <a:pt x="3048" y="13716"/>
                </a:lnTo>
                <a:lnTo>
                  <a:pt x="3048" y="19812"/>
                </a:lnTo>
                <a:lnTo>
                  <a:pt x="4571" y="19812"/>
                </a:lnTo>
                <a:lnTo>
                  <a:pt x="4571" y="15240"/>
                </a:lnTo>
                <a:lnTo>
                  <a:pt x="6096" y="12192"/>
                </a:lnTo>
                <a:lnTo>
                  <a:pt x="12192" y="9144"/>
                </a:lnTo>
                <a:lnTo>
                  <a:pt x="39624" y="9144"/>
                </a:lnTo>
                <a:lnTo>
                  <a:pt x="30480" y="3048"/>
                </a:lnTo>
                <a:lnTo>
                  <a:pt x="2743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6" name="object 276"/>
          <p:cNvSpPr/>
          <p:nvPr/>
        </p:nvSpPr>
        <p:spPr>
          <a:xfrm>
            <a:off x="4291584" y="6827519"/>
            <a:ext cx="48895" cy="123825"/>
          </a:xfrm>
          <a:custGeom>
            <a:avLst/>
            <a:gdLst/>
            <a:ahLst/>
            <a:cxnLst/>
            <a:rect l="l" t="t" r="r" b="b"/>
            <a:pathLst>
              <a:path w="48895" h="123825">
                <a:moveTo>
                  <a:pt x="48767" y="120395"/>
                </a:moveTo>
                <a:lnTo>
                  <a:pt x="3048" y="120395"/>
                </a:lnTo>
                <a:lnTo>
                  <a:pt x="3048" y="123443"/>
                </a:lnTo>
                <a:lnTo>
                  <a:pt x="48767" y="123443"/>
                </a:lnTo>
                <a:lnTo>
                  <a:pt x="48767" y="120395"/>
                </a:lnTo>
                <a:close/>
              </a:path>
              <a:path w="48895" h="123825">
                <a:moveTo>
                  <a:pt x="36575" y="117347"/>
                </a:moveTo>
                <a:lnTo>
                  <a:pt x="16763" y="117347"/>
                </a:lnTo>
                <a:lnTo>
                  <a:pt x="15239" y="118871"/>
                </a:lnTo>
                <a:lnTo>
                  <a:pt x="12191" y="120395"/>
                </a:lnTo>
                <a:lnTo>
                  <a:pt x="41148" y="120395"/>
                </a:lnTo>
                <a:lnTo>
                  <a:pt x="38100" y="118871"/>
                </a:lnTo>
                <a:lnTo>
                  <a:pt x="36575" y="117347"/>
                </a:lnTo>
                <a:close/>
              </a:path>
              <a:path w="48895" h="123825">
                <a:moveTo>
                  <a:pt x="33527" y="13715"/>
                </a:moveTo>
                <a:lnTo>
                  <a:pt x="15239" y="13715"/>
                </a:lnTo>
                <a:lnTo>
                  <a:pt x="16763" y="15239"/>
                </a:lnTo>
                <a:lnTo>
                  <a:pt x="16763" y="16763"/>
                </a:lnTo>
                <a:lnTo>
                  <a:pt x="18287" y="18287"/>
                </a:lnTo>
                <a:lnTo>
                  <a:pt x="18287" y="19811"/>
                </a:lnTo>
                <a:lnTo>
                  <a:pt x="19812" y="22859"/>
                </a:lnTo>
                <a:lnTo>
                  <a:pt x="19812" y="114299"/>
                </a:lnTo>
                <a:lnTo>
                  <a:pt x="18287" y="115823"/>
                </a:lnTo>
                <a:lnTo>
                  <a:pt x="18287" y="117347"/>
                </a:lnTo>
                <a:lnTo>
                  <a:pt x="35051" y="117347"/>
                </a:lnTo>
                <a:lnTo>
                  <a:pt x="35051" y="115823"/>
                </a:lnTo>
                <a:lnTo>
                  <a:pt x="33527" y="114299"/>
                </a:lnTo>
                <a:lnTo>
                  <a:pt x="33527" y="13715"/>
                </a:lnTo>
                <a:close/>
              </a:path>
              <a:path w="48895" h="123825">
                <a:moveTo>
                  <a:pt x="33527" y="0"/>
                </a:moveTo>
                <a:lnTo>
                  <a:pt x="30479" y="0"/>
                </a:lnTo>
                <a:lnTo>
                  <a:pt x="0" y="13715"/>
                </a:lnTo>
                <a:lnTo>
                  <a:pt x="1524" y="16763"/>
                </a:lnTo>
                <a:lnTo>
                  <a:pt x="6095" y="15239"/>
                </a:lnTo>
                <a:lnTo>
                  <a:pt x="9143" y="13715"/>
                </a:lnTo>
                <a:lnTo>
                  <a:pt x="33527" y="13715"/>
                </a:lnTo>
                <a:lnTo>
                  <a:pt x="3352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7" name="object 277"/>
          <p:cNvSpPr/>
          <p:nvPr/>
        </p:nvSpPr>
        <p:spPr>
          <a:xfrm>
            <a:off x="3985259" y="6938771"/>
            <a:ext cx="50800" cy="166370"/>
          </a:xfrm>
          <a:custGeom>
            <a:avLst/>
            <a:gdLst/>
            <a:ahLst/>
            <a:cxnLst/>
            <a:rect l="l" t="t" r="r" b="b"/>
            <a:pathLst>
              <a:path w="50800" h="166370">
                <a:moveTo>
                  <a:pt x="0" y="0"/>
                </a:moveTo>
                <a:lnTo>
                  <a:pt x="0" y="4571"/>
                </a:lnTo>
                <a:lnTo>
                  <a:pt x="6095" y="7619"/>
                </a:lnTo>
                <a:lnTo>
                  <a:pt x="10667" y="12191"/>
                </a:lnTo>
                <a:lnTo>
                  <a:pt x="13715" y="16763"/>
                </a:lnTo>
                <a:lnTo>
                  <a:pt x="18287" y="21335"/>
                </a:lnTo>
                <a:lnTo>
                  <a:pt x="21336" y="25907"/>
                </a:lnTo>
                <a:lnTo>
                  <a:pt x="22860" y="30479"/>
                </a:lnTo>
                <a:lnTo>
                  <a:pt x="25907" y="35051"/>
                </a:lnTo>
                <a:lnTo>
                  <a:pt x="27431" y="42671"/>
                </a:lnTo>
                <a:lnTo>
                  <a:pt x="28955" y="51815"/>
                </a:lnTo>
                <a:lnTo>
                  <a:pt x="29837" y="59197"/>
                </a:lnTo>
                <a:lnTo>
                  <a:pt x="30289" y="67437"/>
                </a:lnTo>
                <a:lnTo>
                  <a:pt x="30404" y="97250"/>
                </a:lnTo>
                <a:lnTo>
                  <a:pt x="30289" y="103441"/>
                </a:lnTo>
                <a:lnTo>
                  <a:pt x="21455" y="141184"/>
                </a:lnTo>
                <a:lnTo>
                  <a:pt x="0" y="164591"/>
                </a:lnTo>
                <a:lnTo>
                  <a:pt x="0" y="166115"/>
                </a:lnTo>
                <a:lnTo>
                  <a:pt x="35051" y="134111"/>
                </a:lnTo>
                <a:lnTo>
                  <a:pt x="49196" y="97250"/>
                </a:lnTo>
                <a:lnTo>
                  <a:pt x="50291" y="83819"/>
                </a:lnTo>
                <a:lnTo>
                  <a:pt x="49744" y="74461"/>
                </a:lnTo>
                <a:lnTo>
                  <a:pt x="38076" y="37742"/>
                </a:lnTo>
                <a:lnTo>
                  <a:pt x="11429" y="7048"/>
                </a:lnTo>
                <a:lnTo>
                  <a:pt x="5714" y="345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8" name="object 278"/>
          <p:cNvSpPr/>
          <p:nvPr/>
        </p:nvSpPr>
        <p:spPr>
          <a:xfrm>
            <a:off x="3840479" y="6938771"/>
            <a:ext cx="50800" cy="166370"/>
          </a:xfrm>
          <a:custGeom>
            <a:avLst/>
            <a:gdLst/>
            <a:ahLst/>
            <a:cxnLst/>
            <a:rect l="l" t="t" r="r" b="b"/>
            <a:pathLst>
              <a:path w="50800" h="166370">
                <a:moveTo>
                  <a:pt x="50292" y="0"/>
                </a:moveTo>
                <a:lnTo>
                  <a:pt x="15240" y="32003"/>
                </a:lnTo>
                <a:lnTo>
                  <a:pt x="1095" y="70365"/>
                </a:lnTo>
                <a:lnTo>
                  <a:pt x="0" y="83819"/>
                </a:lnTo>
                <a:lnTo>
                  <a:pt x="547" y="93606"/>
                </a:lnTo>
                <a:lnTo>
                  <a:pt x="16383" y="137350"/>
                </a:lnTo>
                <a:lnTo>
                  <a:pt x="50292" y="166115"/>
                </a:lnTo>
                <a:lnTo>
                  <a:pt x="50292" y="164591"/>
                </a:lnTo>
                <a:lnTo>
                  <a:pt x="44196" y="160019"/>
                </a:lnTo>
                <a:lnTo>
                  <a:pt x="39592" y="155400"/>
                </a:lnTo>
                <a:lnTo>
                  <a:pt x="36575" y="150875"/>
                </a:lnTo>
                <a:lnTo>
                  <a:pt x="32004" y="144779"/>
                </a:lnTo>
                <a:lnTo>
                  <a:pt x="28956" y="141731"/>
                </a:lnTo>
                <a:lnTo>
                  <a:pt x="27432" y="137159"/>
                </a:lnTo>
                <a:lnTo>
                  <a:pt x="24384" y="131063"/>
                </a:lnTo>
                <a:lnTo>
                  <a:pt x="22860" y="123443"/>
                </a:lnTo>
                <a:lnTo>
                  <a:pt x="21336" y="117347"/>
                </a:lnTo>
                <a:lnTo>
                  <a:pt x="19573" y="108418"/>
                </a:lnTo>
                <a:lnTo>
                  <a:pt x="18669" y="99631"/>
                </a:lnTo>
                <a:lnTo>
                  <a:pt x="18335" y="90558"/>
                </a:lnTo>
                <a:lnTo>
                  <a:pt x="18420" y="70365"/>
                </a:lnTo>
                <a:lnTo>
                  <a:pt x="26288" y="32385"/>
                </a:lnTo>
                <a:lnTo>
                  <a:pt x="33528" y="19811"/>
                </a:lnTo>
                <a:lnTo>
                  <a:pt x="38100" y="12191"/>
                </a:lnTo>
                <a:lnTo>
                  <a:pt x="42672" y="6095"/>
                </a:lnTo>
                <a:lnTo>
                  <a:pt x="50292" y="4571"/>
                </a:lnTo>
                <a:lnTo>
                  <a:pt x="5029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9" name="object 279"/>
          <p:cNvSpPr/>
          <p:nvPr/>
        </p:nvSpPr>
        <p:spPr>
          <a:xfrm>
            <a:off x="3407664" y="6941819"/>
            <a:ext cx="79375" cy="127000"/>
          </a:xfrm>
          <a:custGeom>
            <a:avLst/>
            <a:gdLst/>
            <a:ahLst/>
            <a:cxnLst/>
            <a:rect l="l" t="t" r="r" b="b"/>
            <a:pathLst>
              <a:path w="79375" h="127000">
                <a:moveTo>
                  <a:pt x="39624" y="0"/>
                </a:moveTo>
                <a:lnTo>
                  <a:pt x="35051" y="0"/>
                </a:lnTo>
                <a:lnTo>
                  <a:pt x="28956" y="3047"/>
                </a:lnTo>
                <a:lnTo>
                  <a:pt x="22860" y="4571"/>
                </a:lnTo>
                <a:lnTo>
                  <a:pt x="1333" y="44576"/>
                </a:lnTo>
                <a:lnTo>
                  <a:pt x="0" y="64007"/>
                </a:lnTo>
                <a:lnTo>
                  <a:pt x="595" y="76033"/>
                </a:lnTo>
                <a:lnTo>
                  <a:pt x="16025" y="114919"/>
                </a:lnTo>
                <a:lnTo>
                  <a:pt x="38100" y="126491"/>
                </a:lnTo>
                <a:lnTo>
                  <a:pt x="44196" y="126491"/>
                </a:lnTo>
                <a:lnTo>
                  <a:pt x="51815" y="124967"/>
                </a:lnTo>
                <a:lnTo>
                  <a:pt x="56387" y="120395"/>
                </a:lnTo>
                <a:lnTo>
                  <a:pt x="33527" y="120395"/>
                </a:lnTo>
                <a:lnTo>
                  <a:pt x="27432" y="117347"/>
                </a:lnTo>
                <a:lnTo>
                  <a:pt x="24384" y="108203"/>
                </a:lnTo>
                <a:lnTo>
                  <a:pt x="21264" y="98988"/>
                </a:lnTo>
                <a:lnTo>
                  <a:pt x="18859" y="89344"/>
                </a:lnTo>
                <a:lnTo>
                  <a:pt x="17311" y="78843"/>
                </a:lnTo>
                <a:lnTo>
                  <a:pt x="16958" y="71246"/>
                </a:lnTo>
                <a:lnTo>
                  <a:pt x="17025" y="59054"/>
                </a:lnTo>
                <a:lnTo>
                  <a:pt x="23241" y="21145"/>
                </a:lnTo>
                <a:lnTo>
                  <a:pt x="36575" y="6095"/>
                </a:lnTo>
                <a:lnTo>
                  <a:pt x="56663" y="6095"/>
                </a:lnTo>
                <a:lnTo>
                  <a:pt x="52959" y="3428"/>
                </a:lnTo>
                <a:lnTo>
                  <a:pt x="46434" y="857"/>
                </a:lnTo>
                <a:lnTo>
                  <a:pt x="39624" y="0"/>
                </a:lnTo>
                <a:close/>
              </a:path>
              <a:path w="79375" h="127000">
                <a:moveTo>
                  <a:pt x="56663" y="6095"/>
                </a:moveTo>
                <a:lnTo>
                  <a:pt x="45720" y="6095"/>
                </a:lnTo>
                <a:lnTo>
                  <a:pt x="51815" y="12191"/>
                </a:lnTo>
                <a:lnTo>
                  <a:pt x="54863" y="16763"/>
                </a:lnTo>
                <a:lnTo>
                  <a:pt x="60870" y="62483"/>
                </a:lnTo>
                <a:lnTo>
                  <a:pt x="60698" y="71246"/>
                </a:lnTo>
                <a:lnTo>
                  <a:pt x="56387" y="109727"/>
                </a:lnTo>
                <a:lnTo>
                  <a:pt x="42672" y="120395"/>
                </a:lnTo>
                <a:lnTo>
                  <a:pt x="56387" y="120395"/>
                </a:lnTo>
                <a:lnTo>
                  <a:pt x="57912" y="118871"/>
                </a:lnTo>
                <a:lnTo>
                  <a:pt x="61579" y="115752"/>
                </a:lnTo>
                <a:lnTo>
                  <a:pt x="65532" y="111061"/>
                </a:lnTo>
                <a:lnTo>
                  <a:pt x="78938" y="72461"/>
                </a:lnTo>
                <a:lnTo>
                  <a:pt x="79248" y="62483"/>
                </a:lnTo>
                <a:lnTo>
                  <a:pt x="78366" y="48220"/>
                </a:lnTo>
                <a:lnTo>
                  <a:pt x="75628" y="35242"/>
                </a:lnTo>
                <a:lnTo>
                  <a:pt x="70889" y="23693"/>
                </a:lnTo>
                <a:lnTo>
                  <a:pt x="64008" y="13715"/>
                </a:lnTo>
                <a:lnTo>
                  <a:pt x="58912" y="7715"/>
                </a:lnTo>
                <a:lnTo>
                  <a:pt x="56663" y="609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0" name="object 280"/>
          <p:cNvSpPr/>
          <p:nvPr/>
        </p:nvSpPr>
        <p:spPr>
          <a:xfrm>
            <a:off x="3177539" y="6938771"/>
            <a:ext cx="50800" cy="166370"/>
          </a:xfrm>
          <a:custGeom>
            <a:avLst/>
            <a:gdLst/>
            <a:ahLst/>
            <a:cxnLst/>
            <a:rect l="l" t="t" r="r" b="b"/>
            <a:pathLst>
              <a:path w="50800" h="166370">
                <a:moveTo>
                  <a:pt x="0" y="0"/>
                </a:moveTo>
                <a:lnTo>
                  <a:pt x="0" y="4571"/>
                </a:lnTo>
                <a:lnTo>
                  <a:pt x="6096" y="7619"/>
                </a:lnTo>
                <a:lnTo>
                  <a:pt x="12192" y="12191"/>
                </a:lnTo>
                <a:lnTo>
                  <a:pt x="21336" y="25907"/>
                </a:lnTo>
                <a:lnTo>
                  <a:pt x="22860" y="30479"/>
                </a:lnTo>
                <a:lnTo>
                  <a:pt x="25908" y="35051"/>
                </a:lnTo>
                <a:lnTo>
                  <a:pt x="27432" y="42671"/>
                </a:lnTo>
                <a:lnTo>
                  <a:pt x="28956" y="51815"/>
                </a:lnTo>
                <a:lnTo>
                  <a:pt x="30718" y="59197"/>
                </a:lnTo>
                <a:lnTo>
                  <a:pt x="31623" y="67437"/>
                </a:lnTo>
                <a:lnTo>
                  <a:pt x="31888" y="74461"/>
                </a:lnTo>
                <a:lnTo>
                  <a:pt x="31956" y="94464"/>
                </a:lnTo>
                <a:lnTo>
                  <a:pt x="31623" y="103441"/>
                </a:lnTo>
                <a:lnTo>
                  <a:pt x="21455" y="141184"/>
                </a:lnTo>
                <a:lnTo>
                  <a:pt x="0" y="164591"/>
                </a:lnTo>
                <a:lnTo>
                  <a:pt x="0" y="166115"/>
                </a:lnTo>
                <a:lnTo>
                  <a:pt x="36576" y="134111"/>
                </a:lnTo>
                <a:lnTo>
                  <a:pt x="49220" y="97250"/>
                </a:lnTo>
                <a:lnTo>
                  <a:pt x="50292" y="83819"/>
                </a:lnTo>
                <a:lnTo>
                  <a:pt x="49744" y="74461"/>
                </a:lnTo>
                <a:lnTo>
                  <a:pt x="38933" y="37742"/>
                </a:lnTo>
                <a:lnTo>
                  <a:pt x="12573" y="7048"/>
                </a:lnTo>
                <a:lnTo>
                  <a:pt x="6572" y="345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1" name="object 281"/>
          <p:cNvSpPr/>
          <p:nvPr/>
        </p:nvSpPr>
        <p:spPr>
          <a:xfrm>
            <a:off x="3032760" y="6938771"/>
            <a:ext cx="50800" cy="166370"/>
          </a:xfrm>
          <a:custGeom>
            <a:avLst/>
            <a:gdLst/>
            <a:ahLst/>
            <a:cxnLst/>
            <a:rect l="l" t="t" r="r" b="b"/>
            <a:pathLst>
              <a:path w="50800" h="166370">
                <a:moveTo>
                  <a:pt x="50291" y="0"/>
                </a:moveTo>
                <a:lnTo>
                  <a:pt x="15239" y="32003"/>
                </a:lnTo>
                <a:lnTo>
                  <a:pt x="881" y="70365"/>
                </a:lnTo>
                <a:lnTo>
                  <a:pt x="0" y="83819"/>
                </a:lnTo>
                <a:lnTo>
                  <a:pt x="547" y="93606"/>
                </a:lnTo>
                <a:lnTo>
                  <a:pt x="16382" y="137350"/>
                </a:lnTo>
                <a:lnTo>
                  <a:pt x="44362" y="163306"/>
                </a:lnTo>
                <a:lnTo>
                  <a:pt x="50291" y="166115"/>
                </a:lnTo>
                <a:lnTo>
                  <a:pt x="50291" y="164591"/>
                </a:lnTo>
                <a:lnTo>
                  <a:pt x="45719" y="160019"/>
                </a:lnTo>
                <a:lnTo>
                  <a:pt x="39623" y="155447"/>
                </a:lnTo>
                <a:lnTo>
                  <a:pt x="36575" y="150875"/>
                </a:lnTo>
                <a:lnTo>
                  <a:pt x="32003" y="144779"/>
                </a:lnTo>
                <a:lnTo>
                  <a:pt x="28956" y="141731"/>
                </a:lnTo>
                <a:lnTo>
                  <a:pt x="25907" y="137159"/>
                </a:lnTo>
                <a:lnTo>
                  <a:pt x="24383" y="131063"/>
                </a:lnTo>
                <a:lnTo>
                  <a:pt x="21335" y="123443"/>
                </a:lnTo>
                <a:lnTo>
                  <a:pt x="21335" y="117347"/>
                </a:lnTo>
                <a:lnTo>
                  <a:pt x="20216" y="108418"/>
                </a:lnTo>
                <a:lnTo>
                  <a:pt x="19240" y="99631"/>
                </a:lnTo>
                <a:lnTo>
                  <a:pt x="18549" y="90558"/>
                </a:lnTo>
                <a:lnTo>
                  <a:pt x="18287" y="80771"/>
                </a:lnTo>
                <a:lnTo>
                  <a:pt x="18549" y="72532"/>
                </a:lnTo>
                <a:lnTo>
                  <a:pt x="25526" y="32385"/>
                </a:lnTo>
                <a:lnTo>
                  <a:pt x="50291" y="4571"/>
                </a:lnTo>
                <a:lnTo>
                  <a:pt x="5029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2" name="object 282"/>
          <p:cNvSpPr/>
          <p:nvPr/>
        </p:nvSpPr>
        <p:spPr>
          <a:xfrm>
            <a:off x="2677667" y="6941819"/>
            <a:ext cx="81280" cy="125095"/>
          </a:xfrm>
          <a:custGeom>
            <a:avLst/>
            <a:gdLst/>
            <a:ahLst/>
            <a:cxnLst/>
            <a:rect l="l" t="t" r="r" b="b"/>
            <a:pathLst>
              <a:path w="81280" h="125095">
                <a:moveTo>
                  <a:pt x="68199" y="13715"/>
                </a:moveTo>
                <a:lnTo>
                  <a:pt x="39624" y="13715"/>
                </a:lnTo>
                <a:lnTo>
                  <a:pt x="45719" y="16763"/>
                </a:lnTo>
                <a:lnTo>
                  <a:pt x="51815" y="21335"/>
                </a:lnTo>
                <a:lnTo>
                  <a:pt x="56387" y="25907"/>
                </a:lnTo>
                <a:lnTo>
                  <a:pt x="57912" y="32003"/>
                </a:lnTo>
                <a:lnTo>
                  <a:pt x="57912" y="41147"/>
                </a:lnTo>
                <a:lnTo>
                  <a:pt x="37076" y="83748"/>
                </a:lnTo>
                <a:lnTo>
                  <a:pt x="0" y="120395"/>
                </a:lnTo>
                <a:lnTo>
                  <a:pt x="0" y="124967"/>
                </a:lnTo>
                <a:lnTo>
                  <a:pt x="73151" y="124967"/>
                </a:lnTo>
                <a:lnTo>
                  <a:pt x="77438" y="111251"/>
                </a:lnTo>
                <a:lnTo>
                  <a:pt x="19812" y="111251"/>
                </a:lnTo>
                <a:lnTo>
                  <a:pt x="23455" y="107561"/>
                </a:lnTo>
                <a:lnTo>
                  <a:pt x="29527" y="101155"/>
                </a:lnTo>
                <a:lnTo>
                  <a:pt x="37599" y="92178"/>
                </a:lnTo>
                <a:lnTo>
                  <a:pt x="47243" y="80771"/>
                </a:lnTo>
                <a:lnTo>
                  <a:pt x="53792" y="73652"/>
                </a:lnTo>
                <a:lnTo>
                  <a:pt x="59626" y="66103"/>
                </a:lnTo>
                <a:lnTo>
                  <a:pt x="64603" y="58269"/>
                </a:lnTo>
                <a:lnTo>
                  <a:pt x="71627" y="44195"/>
                </a:lnTo>
                <a:lnTo>
                  <a:pt x="73151" y="38099"/>
                </a:lnTo>
                <a:lnTo>
                  <a:pt x="73151" y="24383"/>
                </a:lnTo>
                <a:lnTo>
                  <a:pt x="70104" y="15239"/>
                </a:lnTo>
                <a:lnTo>
                  <a:pt x="68199" y="13715"/>
                </a:lnTo>
                <a:close/>
              </a:path>
              <a:path w="81280" h="125095">
                <a:moveTo>
                  <a:pt x="80771" y="100583"/>
                </a:moveTo>
                <a:lnTo>
                  <a:pt x="77724" y="100583"/>
                </a:lnTo>
                <a:lnTo>
                  <a:pt x="74675" y="106679"/>
                </a:lnTo>
                <a:lnTo>
                  <a:pt x="71627" y="108203"/>
                </a:lnTo>
                <a:lnTo>
                  <a:pt x="70104" y="109727"/>
                </a:lnTo>
                <a:lnTo>
                  <a:pt x="67056" y="109727"/>
                </a:lnTo>
                <a:lnTo>
                  <a:pt x="64007" y="111251"/>
                </a:lnTo>
                <a:lnTo>
                  <a:pt x="77438" y="111251"/>
                </a:lnTo>
                <a:lnTo>
                  <a:pt x="80771" y="100583"/>
                </a:lnTo>
                <a:close/>
              </a:path>
              <a:path w="81280" h="125095">
                <a:moveTo>
                  <a:pt x="38100" y="0"/>
                </a:moveTo>
                <a:lnTo>
                  <a:pt x="30480" y="0"/>
                </a:lnTo>
                <a:lnTo>
                  <a:pt x="21336" y="3047"/>
                </a:lnTo>
                <a:lnTo>
                  <a:pt x="4571" y="33527"/>
                </a:lnTo>
                <a:lnTo>
                  <a:pt x="7619" y="33527"/>
                </a:lnTo>
                <a:lnTo>
                  <a:pt x="10668" y="27431"/>
                </a:lnTo>
                <a:lnTo>
                  <a:pt x="12192" y="22859"/>
                </a:lnTo>
                <a:lnTo>
                  <a:pt x="16763" y="19811"/>
                </a:lnTo>
                <a:lnTo>
                  <a:pt x="22859" y="15239"/>
                </a:lnTo>
                <a:lnTo>
                  <a:pt x="28956" y="13715"/>
                </a:lnTo>
                <a:lnTo>
                  <a:pt x="68199" y="13715"/>
                </a:lnTo>
                <a:lnTo>
                  <a:pt x="62483" y="9143"/>
                </a:lnTo>
                <a:lnTo>
                  <a:pt x="57602" y="5143"/>
                </a:lnTo>
                <a:lnTo>
                  <a:pt x="52006" y="2285"/>
                </a:lnTo>
                <a:lnTo>
                  <a:pt x="45553" y="571"/>
                </a:lnTo>
                <a:lnTo>
                  <a:pt x="381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3" name="object 283"/>
          <p:cNvSpPr/>
          <p:nvPr/>
        </p:nvSpPr>
        <p:spPr>
          <a:xfrm>
            <a:off x="2398776" y="6941819"/>
            <a:ext cx="48895" cy="125095"/>
          </a:xfrm>
          <a:custGeom>
            <a:avLst/>
            <a:gdLst/>
            <a:ahLst/>
            <a:cxnLst/>
            <a:rect l="l" t="t" r="r" b="b"/>
            <a:pathLst>
              <a:path w="48894" h="125095">
                <a:moveTo>
                  <a:pt x="48768" y="120395"/>
                </a:moveTo>
                <a:lnTo>
                  <a:pt x="1524" y="120395"/>
                </a:lnTo>
                <a:lnTo>
                  <a:pt x="1524" y="124967"/>
                </a:lnTo>
                <a:lnTo>
                  <a:pt x="48768" y="124967"/>
                </a:lnTo>
                <a:lnTo>
                  <a:pt x="48768" y="120395"/>
                </a:lnTo>
                <a:close/>
              </a:path>
              <a:path w="48894" h="125095">
                <a:moveTo>
                  <a:pt x="38100" y="118871"/>
                </a:moveTo>
                <a:lnTo>
                  <a:pt x="13716" y="118871"/>
                </a:lnTo>
                <a:lnTo>
                  <a:pt x="12192" y="120395"/>
                </a:lnTo>
                <a:lnTo>
                  <a:pt x="38100" y="120395"/>
                </a:lnTo>
                <a:lnTo>
                  <a:pt x="38100" y="118871"/>
                </a:lnTo>
                <a:close/>
              </a:path>
              <a:path w="48894" h="125095">
                <a:moveTo>
                  <a:pt x="35051" y="117347"/>
                </a:moveTo>
                <a:lnTo>
                  <a:pt x="15240" y="117347"/>
                </a:lnTo>
                <a:lnTo>
                  <a:pt x="15240" y="118871"/>
                </a:lnTo>
                <a:lnTo>
                  <a:pt x="36575" y="118871"/>
                </a:lnTo>
                <a:lnTo>
                  <a:pt x="35051" y="117347"/>
                </a:lnTo>
                <a:close/>
              </a:path>
              <a:path w="48894" h="125095">
                <a:moveTo>
                  <a:pt x="33528" y="13715"/>
                </a:moveTo>
                <a:lnTo>
                  <a:pt x="12192" y="13715"/>
                </a:lnTo>
                <a:lnTo>
                  <a:pt x="13716" y="15239"/>
                </a:lnTo>
                <a:lnTo>
                  <a:pt x="15240" y="15239"/>
                </a:lnTo>
                <a:lnTo>
                  <a:pt x="15240" y="18287"/>
                </a:lnTo>
                <a:lnTo>
                  <a:pt x="16763" y="19811"/>
                </a:lnTo>
                <a:lnTo>
                  <a:pt x="16763" y="117347"/>
                </a:lnTo>
                <a:lnTo>
                  <a:pt x="33528" y="117347"/>
                </a:lnTo>
                <a:lnTo>
                  <a:pt x="33528" y="13715"/>
                </a:lnTo>
                <a:close/>
              </a:path>
              <a:path w="48894" h="125095">
                <a:moveTo>
                  <a:pt x="33528" y="0"/>
                </a:moveTo>
                <a:lnTo>
                  <a:pt x="30480" y="0"/>
                </a:lnTo>
                <a:lnTo>
                  <a:pt x="0" y="13715"/>
                </a:lnTo>
                <a:lnTo>
                  <a:pt x="1524" y="16763"/>
                </a:lnTo>
                <a:lnTo>
                  <a:pt x="6096" y="15239"/>
                </a:lnTo>
                <a:lnTo>
                  <a:pt x="9143" y="13715"/>
                </a:lnTo>
                <a:lnTo>
                  <a:pt x="33528" y="13715"/>
                </a:lnTo>
                <a:lnTo>
                  <a:pt x="3352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4" name="object 284"/>
          <p:cNvSpPr/>
          <p:nvPr/>
        </p:nvSpPr>
        <p:spPr>
          <a:xfrm>
            <a:off x="2171700" y="6938771"/>
            <a:ext cx="48895" cy="166370"/>
          </a:xfrm>
          <a:custGeom>
            <a:avLst/>
            <a:gdLst/>
            <a:ahLst/>
            <a:cxnLst/>
            <a:rect l="l" t="t" r="r" b="b"/>
            <a:pathLst>
              <a:path w="48894" h="166370">
                <a:moveTo>
                  <a:pt x="0" y="0"/>
                </a:moveTo>
                <a:lnTo>
                  <a:pt x="0" y="4571"/>
                </a:lnTo>
                <a:lnTo>
                  <a:pt x="6095" y="7619"/>
                </a:lnTo>
                <a:lnTo>
                  <a:pt x="10668" y="12191"/>
                </a:lnTo>
                <a:lnTo>
                  <a:pt x="16763" y="21335"/>
                </a:lnTo>
                <a:lnTo>
                  <a:pt x="21336" y="25907"/>
                </a:lnTo>
                <a:lnTo>
                  <a:pt x="22860" y="30479"/>
                </a:lnTo>
                <a:lnTo>
                  <a:pt x="31742" y="76247"/>
                </a:lnTo>
                <a:lnTo>
                  <a:pt x="32004" y="85343"/>
                </a:lnTo>
                <a:lnTo>
                  <a:pt x="31742" y="94464"/>
                </a:lnTo>
                <a:lnTo>
                  <a:pt x="24002" y="135064"/>
                </a:lnTo>
                <a:lnTo>
                  <a:pt x="16763" y="146303"/>
                </a:lnTo>
                <a:lnTo>
                  <a:pt x="13716" y="153923"/>
                </a:lnTo>
                <a:lnTo>
                  <a:pt x="7619" y="160019"/>
                </a:lnTo>
                <a:lnTo>
                  <a:pt x="0" y="164591"/>
                </a:lnTo>
                <a:lnTo>
                  <a:pt x="0" y="166115"/>
                </a:lnTo>
                <a:lnTo>
                  <a:pt x="36575" y="134111"/>
                </a:lnTo>
                <a:lnTo>
                  <a:pt x="47934" y="97250"/>
                </a:lnTo>
                <a:lnTo>
                  <a:pt x="48768" y="83819"/>
                </a:lnTo>
                <a:lnTo>
                  <a:pt x="48434" y="74461"/>
                </a:lnTo>
                <a:lnTo>
                  <a:pt x="47243" y="64960"/>
                </a:lnTo>
                <a:lnTo>
                  <a:pt x="44910" y="55745"/>
                </a:lnTo>
                <a:lnTo>
                  <a:pt x="41148" y="47243"/>
                </a:lnTo>
                <a:lnTo>
                  <a:pt x="37409" y="37742"/>
                </a:lnTo>
                <a:lnTo>
                  <a:pt x="11811" y="7048"/>
                </a:lnTo>
                <a:lnTo>
                  <a:pt x="6334" y="345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5" name="object 285"/>
          <p:cNvSpPr/>
          <p:nvPr/>
        </p:nvSpPr>
        <p:spPr>
          <a:xfrm>
            <a:off x="2081783" y="6941819"/>
            <a:ext cx="79375" cy="127000"/>
          </a:xfrm>
          <a:custGeom>
            <a:avLst/>
            <a:gdLst/>
            <a:ahLst/>
            <a:cxnLst/>
            <a:rect l="l" t="t" r="r" b="b"/>
            <a:pathLst>
              <a:path w="79375" h="127000">
                <a:moveTo>
                  <a:pt x="39624" y="0"/>
                </a:moveTo>
                <a:lnTo>
                  <a:pt x="35052" y="0"/>
                </a:lnTo>
                <a:lnTo>
                  <a:pt x="28956" y="3047"/>
                </a:lnTo>
                <a:lnTo>
                  <a:pt x="22860" y="4571"/>
                </a:lnTo>
                <a:lnTo>
                  <a:pt x="1333" y="44576"/>
                </a:lnTo>
                <a:lnTo>
                  <a:pt x="0" y="64007"/>
                </a:lnTo>
                <a:lnTo>
                  <a:pt x="595" y="76033"/>
                </a:lnTo>
                <a:lnTo>
                  <a:pt x="16025" y="114919"/>
                </a:lnTo>
                <a:lnTo>
                  <a:pt x="38100" y="126491"/>
                </a:lnTo>
                <a:lnTo>
                  <a:pt x="44196" y="126491"/>
                </a:lnTo>
                <a:lnTo>
                  <a:pt x="50292" y="124967"/>
                </a:lnTo>
                <a:lnTo>
                  <a:pt x="56006" y="120395"/>
                </a:lnTo>
                <a:lnTo>
                  <a:pt x="32004" y="120395"/>
                </a:lnTo>
                <a:lnTo>
                  <a:pt x="27432" y="117347"/>
                </a:lnTo>
                <a:lnTo>
                  <a:pt x="24384" y="108203"/>
                </a:lnTo>
                <a:lnTo>
                  <a:pt x="21264" y="98988"/>
                </a:lnTo>
                <a:lnTo>
                  <a:pt x="18859" y="89344"/>
                </a:lnTo>
                <a:lnTo>
                  <a:pt x="17311" y="78843"/>
                </a:lnTo>
                <a:lnTo>
                  <a:pt x="16958" y="71246"/>
                </a:lnTo>
                <a:lnTo>
                  <a:pt x="17025" y="59054"/>
                </a:lnTo>
                <a:lnTo>
                  <a:pt x="23241" y="21145"/>
                </a:lnTo>
                <a:lnTo>
                  <a:pt x="35052" y="6095"/>
                </a:lnTo>
                <a:lnTo>
                  <a:pt x="56663" y="6095"/>
                </a:lnTo>
                <a:lnTo>
                  <a:pt x="52958" y="3428"/>
                </a:lnTo>
                <a:lnTo>
                  <a:pt x="46434" y="857"/>
                </a:lnTo>
                <a:lnTo>
                  <a:pt x="39624" y="0"/>
                </a:lnTo>
                <a:close/>
              </a:path>
              <a:path w="79375" h="127000">
                <a:moveTo>
                  <a:pt x="56663" y="6095"/>
                </a:moveTo>
                <a:lnTo>
                  <a:pt x="45720" y="6095"/>
                </a:lnTo>
                <a:lnTo>
                  <a:pt x="51816" y="12191"/>
                </a:lnTo>
                <a:lnTo>
                  <a:pt x="54864" y="16763"/>
                </a:lnTo>
                <a:lnTo>
                  <a:pt x="60870" y="62483"/>
                </a:lnTo>
                <a:lnTo>
                  <a:pt x="60698" y="71246"/>
                </a:lnTo>
                <a:lnTo>
                  <a:pt x="56388" y="109727"/>
                </a:lnTo>
                <a:lnTo>
                  <a:pt x="42672" y="120395"/>
                </a:lnTo>
                <a:lnTo>
                  <a:pt x="56006" y="120395"/>
                </a:lnTo>
                <a:lnTo>
                  <a:pt x="77914" y="81724"/>
                </a:lnTo>
                <a:lnTo>
                  <a:pt x="79248" y="62483"/>
                </a:lnTo>
                <a:lnTo>
                  <a:pt x="78366" y="48220"/>
                </a:lnTo>
                <a:lnTo>
                  <a:pt x="75628" y="35242"/>
                </a:lnTo>
                <a:lnTo>
                  <a:pt x="70889" y="23693"/>
                </a:lnTo>
                <a:lnTo>
                  <a:pt x="64008" y="13715"/>
                </a:lnTo>
                <a:lnTo>
                  <a:pt x="58912" y="7715"/>
                </a:lnTo>
                <a:lnTo>
                  <a:pt x="56663" y="609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6" name="object 286"/>
          <p:cNvSpPr/>
          <p:nvPr/>
        </p:nvSpPr>
        <p:spPr>
          <a:xfrm>
            <a:off x="2019300" y="6938771"/>
            <a:ext cx="50800" cy="166370"/>
          </a:xfrm>
          <a:custGeom>
            <a:avLst/>
            <a:gdLst/>
            <a:ahLst/>
            <a:cxnLst/>
            <a:rect l="l" t="t" r="r" b="b"/>
            <a:pathLst>
              <a:path w="50800" h="166370">
                <a:moveTo>
                  <a:pt x="50292" y="0"/>
                </a:moveTo>
                <a:lnTo>
                  <a:pt x="13716" y="32003"/>
                </a:lnTo>
                <a:lnTo>
                  <a:pt x="857" y="70365"/>
                </a:lnTo>
                <a:lnTo>
                  <a:pt x="0" y="83819"/>
                </a:lnTo>
                <a:lnTo>
                  <a:pt x="523" y="93606"/>
                </a:lnTo>
                <a:lnTo>
                  <a:pt x="15049" y="137350"/>
                </a:lnTo>
                <a:lnTo>
                  <a:pt x="27431" y="150875"/>
                </a:lnTo>
                <a:lnTo>
                  <a:pt x="31432" y="155400"/>
                </a:lnTo>
                <a:lnTo>
                  <a:pt x="36575" y="159638"/>
                </a:lnTo>
                <a:lnTo>
                  <a:pt x="42862" y="163306"/>
                </a:lnTo>
                <a:lnTo>
                  <a:pt x="50292" y="166115"/>
                </a:lnTo>
                <a:lnTo>
                  <a:pt x="50292" y="164591"/>
                </a:lnTo>
                <a:lnTo>
                  <a:pt x="42672" y="160019"/>
                </a:lnTo>
                <a:lnTo>
                  <a:pt x="33527" y="150875"/>
                </a:lnTo>
                <a:lnTo>
                  <a:pt x="28956" y="141731"/>
                </a:lnTo>
                <a:lnTo>
                  <a:pt x="25907" y="137159"/>
                </a:lnTo>
                <a:lnTo>
                  <a:pt x="24383" y="131063"/>
                </a:lnTo>
                <a:lnTo>
                  <a:pt x="17025" y="90558"/>
                </a:lnTo>
                <a:lnTo>
                  <a:pt x="16763" y="80771"/>
                </a:lnTo>
                <a:lnTo>
                  <a:pt x="17049" y="72532"/>
                </a:lnTo>
                <a:lnTo>
                  <a:pt x="17906" y="64007"/>
                </a:lnTo>
                <a:lnTo>
                  <a:pt x="19335" y="55483"/>
                </a:lnTo>
                <a:lnTo>
                  <a:pt x="21336" y="47243"/>
                </a:lnTo>
                <a:lnTo>
                  <a:pt x="22979" y="39528"/>
                </a:lnTo>
                <a:lnTo>
                  <a:pt x="42672" y="6095"/>
                </a:lnTo>
                <a:lnTo>
                  <a:pt x="50292" y="4571"/>
                </a:lnTo>
                <a:lnTo>
                  <a:pt x="5029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7" name="object 287"/>
          <p:cNvSpPr/>
          <p:nvPr/>
        </p:nvSpPr>
        <p:spPr>
          <a:xfrm>
            <a:off x="1703832" y="6938771"/>
            <a:ext cx="48895" cy="166370"/>
          </a:xfrm>
          <a:custGeom>
            <a:avLst/>
            <a:gdLst/>
            <a:ahLst/>
            <a:cxnLst/>
            <a:rect l="l" t="t" r="r" b="b"/>
            <a:pathLst>
              <a:path w="48894" h="166370">
                <a:moveTo>
                  <a:pt x="0" y="0"/>
                </a:moveTo>
                <a:lnTo>
                  <a:pt x="0" y="4571"/>
                </a:lnTo>
                <a:lnTo>
                  <a:pt x="6095" y="7619"/>
                </a:lnTo>
                <a:lnTo>
                  <a:pt x="19812" y="21335"/>
                </a:lnTo>
                <a:lnTo>
                  <a:pt x="22860" y="25907"/>
                </a:lnTo>
                <a:lnTo>
                  <a:pt x="22860" y="30479"/>
                </a:lnTo>
                <a:lnTo>
                  <a:pt x="25907" y="35051"/>
                </a:lnTo>
                <a:lnTo>
                  <a:pt x="27431" y="42671"/>
                </a:lnTo>
                <a:lnTo>
                  <a:pt x="28956" y="51815"/>
                </a:lnTo>
                <a:lnTo>
                  <a:pt x="30718" y="59197"/>
                </a:lnTo>
                <a:lnTo>
                  <a:pt x="31623" y="67437"/>
                </a:lnTo>
                <a:lnTo>
                  <a:pt x="31888" y="74461"/>
                </a:lnTo>
                <a:lnTo>
                  <a:pt x="32004" y="85343"/>
                </a:lnTo>
                <a:lnTo>
                  <a:pt x="31742" y="94464"/>
                </a:lnTo>
                <a:lnTo>
                  <a:pt x="24193" y="135064"/>
                </a:lnTo>
                <a:lnTo>
                  <a:pt x="0" y="164591"/>
                </a:lnTo>
                <a:lnTo>
                  <a:pt x="0" y="166115"/>
                </a:lnTo>
                <a:lnTo>
                  <a:pt x="36575" y="134111"/>
                </a:lnTo>
                <a:lnTo>
                  <a:pt x="48148" y="97250"/>
                </a:lnTo>
                <a:lnTo>
                  <a:pt x="48768" y="83819"/>
                </a:lnTo>
                <a:lnTo>
                  <a:pt x="48458" y="74461"/>
                </a:lnTo>
                <a:lnTo>
                  <a:pt x="34480" y="29527"/>
                </a:lnTo>
                <a:lnTo>
                  <a:pt x="6572" y="345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8" name="object 288"/>
          <p:cNvSpPr/>
          <p:nvPr/>
        </p:nvSpPr>
        <p:spPr>
          <a:xfrm>
            <a:off x="1560575" y="6938771"/>
            <a:ext cx="50800" cy="166370"/>
          </a:xfrm>
          <a:custGeom>
            <a:avLst/>
            <a:gdLst/>
            <a:ahLst/>
            <a:cxnLst/>
            <a:rect l="l" t="t" r="r" b="b"/>
            <a:pathLst>
              <a:path w="50800" h="166370">
                <a:moveTo>
                  <a:pt x="50292" y="0"/>
                </a:moveTo>
                <a:lnTo>
                  <a:pt x="13715" y="32003"/>
                </a:lnTo>
                <a:lnTo>
                  <a:pt x="1071" y="70365"/>
                </a:lnTo>
                <a:lnTo>
                  <a:pt x="0" y="83819"/>
                </a:lnTo>
                <a:lnTo>
                  <a:pt x="523" y="93606"/>
                </a:lnTo>
                <a:lnTo>
                  <a:pt x="15621" y="137350"/>
                </a:lnTo>
                <a:lnTo>
                  <a:pt x="27432" y="150875"/>
                </a:lnTo>
                <a:lnTo>
                  <a:pt x="31708" y="155447"/>
                </a:lnTo>
                <a:lnTo>
                  <a:pt x="37147" y="159638"/>
                </a:lnTo>
                <a:lnTo>
                  <a:pt x="43505" y="163306"/>
                </a:lnTo>
                <a:lnTo>
                  <a:pt x="50292" y="166115"/>
                </a:lnTo>
                <a:lnTo>
                  <a:pt x="50292" y="164591"/>
                </a:lnTo>
                <a:lnTo>
                  <a:pt x="38100" y="155447"/>
                </a:lnTo>
                <a:lnTo>
                  <a:pt x="35052" y="150875"/>
                </a:lnTo>
                <a:lnTo>
                  <a:pt x="30480" y="144779"/>
                </a:lnTo>
                <a:lnTo>
                  <a:pt x="28956" y="141731"/>
                </a:lnTo>
                <a:lnTo>
                  <a:pt x="27432" y="137159"/>
                </a:lnTo>
                <a:lnTo>
                  <a:pt x="24384" y="131063"/>
                </a:lnTo>
                <a:lnTo>
                  <a:pt x="22860" y="123443"/>
                </a:lnTo>
                <a:lnTo>
                  <a:pt x="21336" y="117347"/>
                </a:lnTo>
                <a:lnTo>
                  <a:pt x="19335" y="108418"/>
                </a:lnTo>
                <a:lnTo>
                  <a:pt x="17906" y="99631"/>
                </a:lnTo>
                <a:lnTo>
                  <a:pt x="17049" y="90558"/>
                </a:lnTo>
                <a:lnTo>
                  <a:pt x="16764" y="80771"/>
                </a:lnTo>
                <a:lnTo>
                  <a:pt x="17049" y="72532"/>
                </a:lnTo>
                <a:lnTo>
                  <a:pt x="25908" y="32385"/>
                </a:lnTo>
                <a:lnTo>
                  <a:pt x="50292" y="4571"/>
                </a:lnTo>
                <a:lnTo>
                  <a:pt x="5029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9" name="object 289"/>
          <p:cNvSpPr/>
          <p:nvPr/>
        </p:nvSpPr>
        <p:spPr>
          <a:xfrm>
            <a:off x="4251959" y="7124700"/>
            <a:ext cx="67310" cy="86995"/>
          </a:xfrm>
          <a:custGeom>
            <a:avLst/>
            <a:gdLst/>
            <a:ahLst/>
            <a:cxnLst/>
            <a:rect l="l" t="t" r="r" b="b"/>
            <a:pathLst>
              <a:path w="67310" h="86995">
                <a:moveTo>
                  <a:pt x="43052" y="83819"/>
                </a:moveTo>
                <a:lnTo>
                  <a:pt x="12191" y="83819"/>
                </a:lnTo>
                <a:lnTo>
                  <a:pt x="16763" y="86868"/>
                </a:lnTo>
                <a:lnTo>
                  <a:pt x="35051" y="86868"/>
                </a:lnTo>
                <a:lnTo>
                  <a:pt x="41148" y="85343"/>
                </a:lnTo>
                <a:lnTo>
                  <a:pt x="43052" y="83819"/>
                </a:lnTo>
                <a:close/>
              </a:path>
              <a:path w="67310" h="86995">
                <a:moveTo>
                  <a:pt x="9143" y="56387"/>
                </a:moveTo>
                <a:lnTo>
                  <a:pt x="6095" y="56387"/>
                </a:lnTo>
                <a:lnTo>
                  <a:pt x="0" y="85343"/>
                </a:lnTo>
                <a:lnTo>
                  <a:pt x="3048" y="85343"/>
                </a:lnTo>
                <a:lnTo>
                  <a:pt x="4572" y="83819"/>
                </a:lnTo>
                <a:lnTo>
                  <a:pt x="43052" y="83819"/>
                </a:lnTo>
                <a:lnTo>
                  <a:pt x="46862" y="80772"/>
                </a:lnTo>
                <a:lnTo>
                  <a:pt x="22860" y="80772"/>
                </a:lnTo>
                <a:lnTo>
                  <a:pt x="18287" y="79248"/>
                </a:lnTo>
                <a:lnTo>
                  <a:pt x="15239" y="74675"/>
                </a:lnTo>
                <a:lnTo>
                  <a:pt x="10667" y="71627"/>
                </a:lnTo>
                <a:lnTo>
                  <a:pt x="9143" y="64007"/>
                </a:lnTo>
                <a:lnTo>
                  <a:pt x="9143" y="56387"/>
                </a:lnTo>
                <a:close/>
              </a:path>
              <a:path w="67310" h="86995">
                <a:moveTo>
                  <a:pt x="50291" y="0"/>
                </a:moveTo>
                <a:lnTo>
                  <a:pt x="35051" y="0"/>
                </a:lnTo>
                <a:lnTo>
                  <a:pt x="22860" y="6095"/>
                </a:lnTo>
                <a:lnTo>
                  <a:pt x="16763" y="10668"/>
                </a:lnTo>
                <a:lnTo>
                  <a:pt x="15239" y="16763"/>
                </a:lnTo>
                <a:lnTo>
                  <a:pt x="13715" y="24383"/>
                </a:lnTo>
                <a:lnTo>
                  <a:pt x="12191" y="27431"/>
                </a:lnTo>
                <a:lnTo>
                  <a:pt x="12191" y="32004"/>
                </a:lnTo>
                <a:lnTo>
                  <a:pt x="15239" y="36575"/>
                </a:lnTo>
                <a:lnTo>
                  <a:pt x="16763" y="39624"/>
                </a:lnTo>
                <a:lnTo>
                  <a:pt x="19812" y="44195"/>
                </a:lnTo>
                <a:lnTo>
                  <a:pt x="28955" y="48768"/>
                </a:lnTo>
                <a:lnTo>
                  <a:pt x="36575" y="51816"/>
                </a:lnTo>
                <a:lnTo>
                  <a:pt x="41148" y="54863"/>
                </a:lnTo>
                <a:lnTo>
                  <a:pt x="42672" y="57912"/>
                </a:lnTo>
                <a:lnTo>
                  <a:pt x="45719" y="60960"/>
                </a:lnTo>
                <a:lnTo>
                  <a:pt x="47243" y="65531"/>
                </a:lnTo>
                <a:lnTo>
                  <a:pt x="45719" y="70104"/>
                </a:lnTo>
                <a:lnTo>
                  <a:pt x="44195" y="71627"/>
                </a:lnTo>
                <a:lnTo>
                  <a:pt x="42672" y="74675"/>
                </a:lnTo>
                <a:lnTo>
                  <a:pt x="39624" y="77724"/>
                </a:lnTo>
                <a:lnTo>
                  <a:pt x="38100" y="80772"/>
                </a:lnTo>
                <a:lnTo>
                  <a:pt x="46862" y="80772"/>
                </a:lnTo>
                <a:lnTo>
                  <a:pt x="48767" y="79248"/>
                </a:lnTo>
                <a:lnTo>
                  <a:pt x="54863" y="74675"/>
                </a:lnTo>
                <a:lnTo>
                  <a:pt x="59436" y="70104"/>
                </a:lnTo>
                <a:lnTo>
                  <a:pt x="60960" y="62483"/>
                </a:lnTo>
                <a:lnTo>
                  <a:pt x="61091" y="57912"/>
                </a:lnTo>
                <a:lnTo>
                  <a:pt x="61124" y="54863"/>
                </a:lnTo>
                <a:lnTo>
                  <a:pt x="59245" y="48577"/>
                </a:lnTo>
                <a:lnTo>
                  <a:pt x="54744" y="42981"/>
                </a:lnTo>
                <a:lnTo>
                  <a:pt x="47243" y="38100"/>
                </a:lnTo>
                <a:lnTo>
                  <a:pt x="36575" y="32004"/>
                </a:lnTo>
                <a:lnTo>
                  <a:pt x="30479" y="28956"/>
                </a:lnTo>
                <a:lnTo>
                  <a:pt x="25907" y="24383"/>
                </a:lnTo>
                <a:lnTo>
                  <a:pt x="24384" y="21336"/>
                </a:lnTo>
                <a:lnTo>
                  <a:pt x="24384" y="15239"/>
                </a:lnTo>
                <a:lnTo>
                  <a:pt x="25907" y="12192"/>
                </a:lnTo>
                <a:lnTo>
                  <a:pt x="33527" y="4572"/>
                </a:lnTo>
                <a:lnTo>
                  <a:pt x="66293" y="4572"/>
                </a:lnTo>
                <a:lnTo>
                  <a:pt x="66547" y="3048"/>
                </a:lnTo>
                <a:lnTo>
                  <a:pt x="57912" y="3048"/>
                </a:lnTo>
                <a:lnTo>
                  <a:pt x="54863" y="1524"/>
                </a:lnTo>
                <a:lnTo>
                  <a:pt x="50291" y="0"/>
                </a:lnTo>
                <a:close/>
              </a:path>
              <a:path w="67310" h="86995">
                <a:moveTo>
                  <a:pt x="66293" y="4572"/>
                </a:moveTo>
                <a:lnTo>
                  <a:pt x="45719" y="4572"/>
                </a:lnTo>
                <a:lnTo>
                  <a:pt x="50291" y="6095"/>
                </a:lnTo>
                <a:lnTo>
                  <a:pt x="53339" y="9143"/>
                </a:lnTo>
                <a:lnTo>
                  <a:pt x="57912" y="12192"/>
                </a:lnTo>
                <a:lnTo>
                  <a:pt x="59436" y="18287"/>
                </a:lnTo>
                <a:lnTo>
                  <a:pt x="59436" y="27431"/>
                </a:lnTo>
                <a:lnTo>
                  <a:pt x="62484" y="27431"/>
                </a:lnTo>
                <a:lnTo>
                  <a:pt x="66293" y="4572"/>
                </a:lnTo>
                <a:close/>
              </a:path>
              <a:path w="67310" h="86995">
                <a:moveTo>
                  <a:pt x="67055" y="0"/>
                </a:moveTo>
                <a:lnTo>
                  <a:pt x="64007" y="0"/>
                </a:lnTo>
                <a:lnTo>
                  <a:pt x="62484" y="1524"/>
                </a:lnTo>
                <a:lnTo>
                  <a:pt x="62484" y="3048"/>
                </a:lnTo>
                <a:lnTo>
                  <a:pt x="66547" y="3048"/>
                </a:lnTo>
                <a:lnTo>
                  <a:pt x="6705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0" name="object 290"/>
          <p:cNvSpPr/>
          <p:nvPr/>
        </p:nvSpPr>
        <p:spPr>
          <a:xfrm>
            <a:off x="3912108" y="6981443"/>
            <a:ext cx="67310" cy="86995"/>
          </a:xfrm>
          <a:custGeom>
            <a:avLst/>
            <a:gdLst/>
            <a:ahLst/>
            <a:cxnLst/>
            <a:rect l="l" t="t" r="r" b="b"/>
            <a:pathLst>
              <a:path w="67310" h="86995">
                <a:moveTo>
                  <a:pt x="9143" y="56387"/>
                </a:moveTo>
                <a:lnTo>
                  <a:pt x="6095" y="56387"/>
                </a:lnTo>
                <a:lnTo>
                  <a:pt x="0" y="86867"/>
                </a:lnTo>
                <a:lnTo>
                  <a:pt x="3047" y="86867"/>
                </a:lnTo>
                <a:lnTo>
                  <a:pt x="4571" y="83819"/>
                </a:lnTo>
                <a:lnTo>
                  <a:pt x="43687" y="83819"/>
                </a:lnTo>
                <a:lnTo>
                  <a:pt x="46227" y="82295"/>
                </a:lnTo>
                <a:lnTo>
                  <a:pt x="22859" y="82295"/>
                </a:lnTo>
                <a:lnTo>
                  <a:pt x="13715" y="76199"/>
                </a:lnTo>
                <a:lnTo>
                  <a:pt x="12191" y="71627"/>
                </a:lnTo>
                <a:lnTo>
                  <a:pt x="9143" y="65531"/>
                </a:lnTo>
                <a:lnTo>
                  <a:pt x="9143" y="56387"/>
                </a:lnTo>
                <a:close/>
              </a:path>
              <a:path w="67310" h="86995">
                <a:moveTo>
                  <a:pt x="43687" y="83819"/>
                </a:moveTo>
                <a:lnTo>
                  <a:pt x="10667" y="83819"/>
                </a:lnTo>
                <a:lnTo>
                  <a:pt x="12191" y="85343"/>
                </a:lnTo>
                <a:lnTo>
                  <a:pt x="16763" y="86867"/>
                </a:lnTo>
                <a:lnTo>
                  <a:pt x="35051" y="86867"/>
                </a:lnTo>
                <a:lnTo>
                  <a:pt x="41147" y="85343"/>
                </a:lnTo>
                <a:lnTo>
                  <a:pt x="43687" y="83819"/>
                </a:lnTo>
                <a:close/>
              </a:path>
              <a:path w="67310" h="86995">
                <a:moveTo>
                  <a:pt x="45719" y="0"/>
                </a:moveTo>
                <a:lnTo>
                  <a:pt x="35051" y="0"/>
                </a:lnTo>
                <a:lnTo>
                  <a:pt x="28955" y="3047"/>
                </a:lnTo>
                <a:lnTo>
                  <a:pt x="22859" y="7619"/>
                </a:lnTo>
                <a:lnTo>
                  <a:pt x="16763" y="10667"/>
                </a:lnTo>
                <a:lnTo>
                  <a:pt x="13715" y="16763"/>
                </a:lnTo>
                <a:lnTo>
                  <a:pt x="12191" y="24383"/>
                </a:lnTo>
                <a:lnTo>
                  <a:pt x="12191" y="33527"/>
                </a:lnTo>
                <a:lnTo>
                  <a:pt x="15239" y="39623"/>
                </a:lnTo>
                <a:lnTo>
                  <a:pt x="21336" y="44195"/>
                </a:lnTo>
                <a:lnTo>
                  <a:pt x="36575" y="53339"/>
                </a:lnTo>
                <a:lnTo>
                  <a:pt x="41147" y="56387"/>
                </a:lnTo>
                <a:lnTo>
                  <a:pt x="44195" y="59435"/>
                </a:lnTo>
                <a:lnTo>
                  <a:pt x="47243" y="65531"/>
                </a:lnTo>
                <a:lnTo>
                  <a:pt x="45719" y="70103"/>
                </a:lnTo>
                <a:lnTo>
                  <a:pt x="45719" y="73151"/>
                </a:lnTo>
                <a:lnTo>
                  <a:pt x="42671" y="76199"/>
                </a:lnTo>
                <a:lnTo>
                  <a:pt x="39624" y="77723"/>
                </a:lnTo>
                <a:lnTo>
                  <a:pt x="36575" y="80771"/>
                </a:lnTo>
                <a:lnTo>
                  <a:pt x="33527" y="82295"/>
                </a:lnTo>
                <a:lnTo>
                  <a:pt x="46227" y="82295"/>
                </a:lnTo>
                <a:lnTo>
                  <a:pt x="56387" y="76199"/>
                </a:lnTo>
                <a:lnTo>
                  <a:pt x="59436" y="70103"/>
                </a:lnTo>
                <a:lnTo>
                  <a:pt x="60959" y="62483"/>
                </a:lnTo>
                <a:lnTo>
                  <a:pt x="60960" y="55887"/>
                </a:lnTo>
                <a:lnTo>
                  <a:pt x="58674" y="49720"/>
                </a:lnTo>
                <a:lnTo>
                  <a:pt x="54101" y="43838"/>
                </a:lnTo>
                <a:lnTo>
                  <a:pt x="47243" y="38099"/>
                </a:lnTo>
                <a:lnTo>
                  <a:pt x="35051" y="32003"/>
                </a:lnTo>
                <a:lnTo>
                  <a:pt x="30479" y="30479"/>
                </a:lnTo>
                <a:lnTo>
                  <a:pt x="27431" y="27431"/>
                </a:lnTo>
                <a:lnTo>
                  <a:pt x="25907" y="24383"/>
                </a:lnTo>
                <a:lnTo>
                  <a:pt x="24383" y="22859"/>
                </a:lnTo>
                <a:lnTo>
                  <a:pt x="24383" y="15239"/>
                </a:lnTo>
                <a:lnTo>
                  <a:pt x="25907" y="13715"/>
                </a:lnTo>
                <a:lnTo>
                  <a:pt x="27431" y="10667"/>
                </a:lnTo>
                <a:lnTo>
                  <a:pt x="36575" y="6095"/>
                </a:lnTo>
                <a:lnTo>
                  <a:pt x="65772" y="6095"/>
                </a:lnTo>
                <a:lnTo>
                  <a:pt x="66093" y="4571"/>
                </a:lnTo>
                <a:lnTo>
                  <a:pt x="57912" y="4571"/>
                </a:lnTo>
                <a:lnTo>
                  <a:pt x="57912" y="3047"/>
                </a:lnTo>
                <a:lnTo>
                  <a:pt x="54863" y="3047"/>
                </a:lnTo>
                <a:lnTo>
                  <a:pt x="45719" y="0"/>
                </a:lnTo>
                <a:close/>
              </a:path>
              <a:path w="67310" h="86995">
                <a:moveTo>
                  <a:pt x="65772" y="6095"/>
                </a:moveTo>
                <a:lnTo>
                  <a:pt x="47243" y="6095"/>
                </a:lnTo>
                <a:lnTo>
                  <a:pt x="51815" y="7619"/>
                </a:lnTo>
                <a:lnTo>
                  <a:pt x="54863" y="9143"/>
                </a:lnTo>
                <a:lnTo>
                  <a:pt x="57912" y="12191"/>
                </a:lnTo>
                <a:lnTo>
                  <a:pt x="57912" y="28955"/>
                </a:lnTo>
                <a:lnTo>
                  <a:pt x="60959" y="28955"/>
                </a:lnTo>
                <a:lnTo>
                  <a:pt x="65772" y="6095"/>
                </a:lnTo>
                <a:close/>
              </a:path>
              <a:path w="67310" h="86995">
                <a:moveTo>
                  <a:pt x="67055" y="0"/>
                </a:moveTo>
                <a:lnTo>
                  <a:pt x="64007" y="0"/>
                </a:lnTo>
                <a:lnTo>
                  <a:pt x="64007" y="1523"/>
                </a:lnTo>
                <a:lnTo>
                  <a:pt x="62483" y="3047"/>
                </a:lnTo>
                <a:lnTo>
                  <a:pt x="60959" y="3047"/>
                </a:lnTo>
                <a:lnTo>
                  <a:pt x="60959" y="4571"/>
                </a:lnTo>
                <a:lnTo>
                  <a:pt x="66093" y="4571"/>
                </a:lnTo>
                <a:lnTo>
                  <a:pt x="6705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1" name="object 291"/>
          <p:cNvSpPr/>
          <p:nvPr/>
        </p:nvSpPr>
        <p:spPr>
          <a:xfrm>
            <a:off x="3733800" y="6944868"/>
            <a:ext cx="128270" cy="121920"/>
          </a:xfrm>
          <a:custGeom>
            <a:avLst/>
            <a:gdLst/>
            <a:ahLst/>
            <a:cxnLst/>
            <a:rect l="l" t="t" r="r" b="b"/>
            <a:pathLst>
              <a:path w="128270" h="121920">
                <a:moveTo>
                  <a:pt x="65532" y="117347"/>
                </a:moveTo>
                <a:lnTo>
                  <a:pt x="13715" y="117347"/>
                </a:lnTo>
                <a:lnTo>
                  <a:pt x="12191" y="121919"/>
                </a:lnTo>
                <a:lnTo>
                  <a:pt x="64008" y="121919"/>
                </a:lnTo>
                <a:lnTo>
                  <a:pt x="65532" y="117347"/>
                </a:lnTo>
                <a:close/>
              </a:path>
              <a:path w="128270" h="121920">
                <a:moveTo>
                  <a:pt x="45720" y="1523"/>
                </a:moveTo>
                <a:lnTo>
                  <a:pt x="1524" y="1523"/>
                </a:lnTo>
                <a:lnTo>
                  <a:pt x="4572" y="3047"/>
                </a:lnTo>
                <a:lnTo>
                  <a:pt x="7620" y="6095"/>
                </a:lnTo>
                <a:lnTo>
                  <a:pt x="10667" y="7619"/>
                </a:lnTo>
                <a:lnTo>
                  <a:pt x="12191" y="9143"/>
                </a:lnTo>
                <a:lnTo>
                  <a:pt x="12191" y="10667"/>
                </a:lnTo>
                <a:lnTo>
                  <a:pt x="15239" y="15239"/>
                </a:lnTo>
                <a:lnTo>
                  <a:pt x="18287" y="21335"/>
                </a:lnTo>
                <a:lnTo>
                  <a:pt x="41148" y="71627"/>
                </a:lnTo>
                <a:lnTo>
                  <a:pt x="33527" y="100583"/>
                </a:lnTo>
                <a:lnTo>
                  <a:pt x="32003" y="108203"/>
                </a:lnTo>
                <a:lnTo>
                  <a:pt x="30479" y="112775"/>
                </a:lnTo>
                <a:lnTo>
                  <a:pt x="30479" y="114299"/>
                </a:lnTo>
                <a:lnTo>
                  <a:pt x="27432" y="115823"/>
                </a:lnTo>
                <a:lnTo>
                  <a:pt x="22860" y="117347"/>
                </a:lnTo>
                <a:lnTo>
                  <a:pt x="56387" y="117347"/>
                </a:lnTo>
                <a:lnTo>
                  <a:pt x="53339" y="115823"/>
                </a:lnTo>
                <a:lnTo>
                  <a:pt x="50291" y="112775"/>
                </a:lnTo>
                <a:lnTo>
                  <a:pt x="50291" y="108203"/>
                </a:lnTo>
                <a:lnTo>
                  <a:pt x="51815" y="100583"/>
                </a:lnTo>
                <a:lnTo>
                  <a:pt x="57912" y="68579"/>
                </a:lnTo>
                <a:lnTo>
                  <a:pt x="63195" y="62483"/>
                </a:lnTo>
                <a:lnTo>
                  <a:pt x="54863" y="62483"/>
                </a:lnTo>
                <a:lnTo>
                  <a:pt x="38100" y="22859"/>
                </a:lnTo>
                <a:lnTo>
                  <a:pt x="36575" y="16763"/>
                </a:lnTo>
                <a:lnTo>
                  <a:pt x="35051" y="13715"/>
                </a:lnTo>
                <a:lnTo>
                  <a:pt x="35051" y="10667"/>
                </a:lnTo>
                <a:lnTo>
                  <a:pt x="36575" y="7619"/>
                </a:lnTo>
                <a:lnTo>
                  <a:pt x="38100" y="6095"/>
                </a:lnTo>
                <a:lnTo>
                  <a:pt x="44196" y="3047"/>
                </a:lnTo>
                <a:lnTo>
                  <a:pt x="45720" y="1523"/>
                </a:lnTo>
                <a:close/>
              </a:path>
              <a:path w="128270" h="121920">
                <a:moveTo>
                  <a:pt x="123444" y="1523"/>
                </a:moveTo>
                <a:lnTo>
                  <a:pt x="88391" y="1523"/>
                </a:lnTo>
                <a:lnTo>
                  <a:pt x="91439" y="3047"/>
                </a:lnTo>
                <a:lnTo>
                  <a:pt x="92963" y="3047"/>
                </a:lnTo>
                <a:lnTo>
                  <a:pt x="97536" y="7619"/>
                </a:lnTo>
                <a:lnTo>
                  <a:pt x="97536" y="9143"/>
                </a:lnTo>
                <a:lnTo>
                  <a:pt x="96012" y="12191"/>
                </a:lnTo>
                <a:lnTo>
                  <a:pt x="96012" y="15239"/>
                </a:lnTo>
                <a:lnTo>
                  <a:pt x="88391" y="22859"/>
                </a:lnTo>
                <a:lnTo>
                  <a:pt x="54863" y="62483"/>
                </a:lnTo>
                <a:lnTo>
                  <a:pt x="63195" y="62483"/>
                </a:lnTo>
                <a:lnTo>
                  <a:pt x="97536" y="22859"/>
                </a:lnTo>
                <a:lnTo>
                  <a:pt x="102108" y="18287"/>
                </a:lnTo>
                <a:lnTo>
                  <a:pt x="105155" y="13715"/>
                </a:lnTo>
                <a:lnTo>
                  <a:pt x="109727" y="10667"/>
                </a:lnTo>
                <a:lnTo>
                  <a:pt x="112775" y="7619"/>
                </a:lnTo>
                <a:lnTo>
                  <a:pt x="121920" y="3047"/>
                </a:lnTo>
                <a:lnTo>
                  <a:pt x="123444" y="1523"/>
                </a:lnTo>
                <a:close/>
              </a:path>
              <a:path w="128270" h="121920">
                <a:moveTo>
                  <a:pt x="53339" y="0"/>
                </a:moveTo>
                <a:lnTo>
                  <a:pt x="0" y="0"/>
                </a:lnTo>
                <a:lnTo>
                  <a:pt x="0" y="1523"/>
                </a:lnTo>
                <a:lnTo>
                  <a:pt x="51815" y="1523"/>
                </a:lnTo>
                <a:lnTo>
                  <a:pt x="53339" y="0"/>
                </a:lnTo>
                <a:close/>
              </a:path>
              <a:path w="128270" h="121920">
                <a:moveTo>
                  <a:pt x="128015" y="0"/>
                </a:moveTo>
                <a:lnTo>
                  <a:pt x="86867" y="0"/>
                </a:lnTo>
                <a:lnTo>
                  <a:pt x="85344" y="1523"/>
                </a:lnTo>
                <a:lnTo>
                  <a:pt x="128015" y="1523"/>
                </a:lnTo>
                <a:lnTo>
                  <a:pt x="12801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2" name="object 292"/>
          <p:cNvSpPr/>
          <p:nvPr/>
        </p:nvSpPr>
        <p:spPr>
          <a:xfrm>
            <a:off x="3104388" y="6981443"/>
            <a:ext cx="67310" cy="86995"/>
          </a:xfrm>
          <a:custGeom>
            <a:avLst/>
            <a:gdLst/>
            <a:ahLst/>
            <a:cxnLst/>
            <a:rect l="l" t="t" r="r" b="b"/>
            <a:pathLst>
              <a:path w="67310" h="86995">
                <a:moveTo>
                  <a:pt x="9143" y="56387"/>
                </a:moveTo>
                <a:lnTo>
                  <a:pt x="6095" y="56387"/>
                </a:lnTo>
                <a:lnTo>
                  <a:pt x="0" y="86867"/>
                </a:lnTo>
                <a:lnTo>
                  <a:pt x="3048" y="86867"/>
                </a:lnTo>
                <a:lnTo>
                  <a:pt x="3048" y="83819"/>
                </a:lnTo>
                <a:lnTo>
                  <a:pt x="44704" y="83819"/>
                </a:lnTo>
                <a:lnTo>
                  <a:pt x="46736" y="82295"/>
                </a:lnTo>
                <a:lnTo>
                  <a:pt x="22860" y="82295"/>
                </a:lnTo>
                <a:lnTo>
                  <a:pt x="19812" y="79247"/>
                </a:lnTo>
                <a:lnTo>
                  <a:pt x="15239" y="76199"/>
                </a:lnTo>
                <a:lnTo>
                  <a:pt x="10668" y="71627"/>
                </a:lnTo>
                <a:lnTo>
                  <a:pt x="9143" y="65531"/>
                </a:lnTo>
                <a:lnTo>
                  <a:pt x="9143" y="56387"/>
                </a:lnTo>
                <a:close/>
              </a:path>
              <a:path w="67310" h="86995">
                <a:moveTo>
                  <a:pt x="44704" y="83819"/>
                </a:moveTo>
                <a:lnTo>
                  <a:pt x="9143" y="83819"/>
                </a:lnTo>
                <a:lnTo>
                  <a:pt x="10668" y="85343"/>
                </a:lnTo>
                <a:lnTo>
                  <a:pt x="18287" y="86867"/>
                </a:lnTo>
                <a:lnTo>
                  <a:pt x="35051" y="86867"/>
                </a:lnTo>
                <a:lnTo>
                  <a:pt x="42672" y="85343"/>
                </a:lnTo>
                <a:lnTo>
                  <a:pt x="44704" y="83819"/>
                </a:lnTo>
                <a:close/>
              </a:path>
              <a:path w="67310" h="86995">
                <a:moveTo>
                  <a:pt x="45719" y="0"/>
                </a:moveTo>
                <a:lnTo>
                  <a:pt x="35051" y="0"/>
                </a:lnTo>
                <a:lnTo>
                  <a:pt x="28956" y="3047"/>
                </a:lnTo>
                <a:lnTo>
                  <a:pt x="22860" y="7619"/>
                </a:lnTo>
                <a:lnTo>
                  <a:pt x="18287" y="10667"/>
                </a:lnTo>
                <a:lnTo>
                  <a:pt x="13716" y="16763"/>
                </a:lnTo>
                <a:lnTo>
                  <a:pt x="12192" y="24383"/>
                </a:lnTo>
                <a:lnTo>
                  <a:pt x="12192" y="33527"/>
                </a:lnTo>
                <a:lnTo>
                  <a:pt x="13716" y="36575"/>
                </a:lnTo>
                <a:lnTo>
                  <a:pt x="16763" y="39623"/>
                </a:lnTo>
                <a:lnTo>
                  <a:pt x="19812" y="44195"/>
                </a:lnTo>
                <a:lnTo>
                  <a:pt x="28956" y="48767"/>
                </a:lnTo>
                <a:lnTo>
                  <a:pt x="36575" y="53339"/>
                </a:lnTo>
                <a:lnTo>
                  <a:pt x="42672" y="56387"/>
                </a:lnTo>
                <a:lnTo>
                  <a:pt x="42672" y="59435"/>
                </a:lnTo>
                <a:lnTo>
                  <a:pt x="45719" y="62483"/>
                </a:lnTo>
                <a:lnTo>
                  <a:pt x="45719" y="70103"/>
                </a:lnTo>
                <a:lnTo>
                  <a:pt x="42672" y="76199"/>
                </a:lnTo>
                <a:lnTo>
                  <a:pt x="38100" y="80771"/>
                </a:lnTo>
                <a:lnTo>
                  <a:pt x="33528" y="82295"/>
                </a:lnTo>
                <a:lnTo>
                  <a:pt x="46736" y="82295"/>
                </a:lnTo>
                <a:lnTo>
                  <a:pt x="54863" y="76199"/>
                </a:lnTo>
                <a:lnTo>
                  <a:pt x="59436" y="70103"/>
                </a:lnTo>
                <a:lnTo>
                  <a:pt x="60960" y="62483"/>
                </a:lnTo>
                <a:lnTo>
                  <a:pt x="61602" y="55887"/>
                </a:lnTo>
                <a:lnTo>
                  <a:pt x="59245" y="49720"/>
                </a:lnTo>
                <a:lnTo>
                  <a:pt x="54316" y="43838"/>
                </a:lnTo>
                <a:lnTo>
                  <a:pt x="47243" y="38099"/>
                </a:lnTo>
                <a:lnTo>
                  <a:pt x="36575" y="32003"/>
                </a:lnTo>
                <a:lnTo>
                  <a:pt x="30480" y="30479"/>
                </a:lnTo>
                <a:lnTo>
                  <a:pt x="27431" y="27431"/>
                </a:lnTo>
                <a:lnTo>
                  <a:pt x="25907" y="24383"/>
                </a:lnTo>
                <a:lnTo>
                  <a:pt x="24384" y="22859"/>
                </a:lnTo>
                <a:lnTo>
                  <a:pt x="24384" y="13715"/>
                </a:lnTo>
                <a:lnTo>
                  <a:pt x="27431" y="10667"/>
                </a:lnTo>
                <a:lnTo>
                  <a:pt x="33528" y="7619"/>
                </a:lnTo>
                <a:lnTo>
                  <a:pt x="38100" y="6095"/>
                </a:lnTo>
                <a:lnTo>
                  <a:pt x="66093" y="6095"/>
                </a:lnTo>
                <a:lnTo>
                  <a:pt x="66334" y="4571"/>
                </a:lnTo>
                <a:lnTo>
                  <a:pt x="59436" y="4571"/>
                </a:lnTo>
                <a:lnTo>
                  <a:pt x="56387" y="3047"/>
                </a:lnTo>
                <a:lnTo>
                  <a:pt x="53339" y="3047"/>
                </a:lnTo>
                <a:lnTo>
                  <a:pt x="48768" y="1523"/>
                </a:lnTo>
                <a:lnTo>
                  <a:pt x="45719" y="0"/>
                </a:lnTo>
                <a:close/>
              </a:path>
              <a:path w="67310" h="86995">
                <a:moveTo>
                  <a:pt x="66093" y="6095"/>
                </a:moveTo>
                <a:lnTo>
                  <a:pt x="45719" y="6095"/>
                </a:lnTo>
                <a:lnTo>
                  <a:pt x="50292" y="7619"/>
                </a:lnTo>
                <a:lnTo>
                  <a:pt x="53339" y="9143"/>
                </a:lnTo>
                <a:lnTo>
                  <a:pt x="56387" y="12191"/>
                </a:lnTo>
                <a:lnTo>
                  <a:pt x="59436" y="19811"/>
                </a:lnTo>
                <a:lnTo>
                  <a:pt x="59436" y="28955"/>
                </a:lnTo>
                <a:lnTo>
                  <a:pt x="62484" y="28955"/>
                </a:lnTo>
                <a:lnTo>
                  <a:pt x="66093" y="6095"/>
                </a:lnTo>
                <a:close/>
              </a:path>
              <a:path w="67310" h="86995">
                <a:moveTo>
                  <a:pt x="67056" y="0"/>
                </a:moveTo>
                <a:lnTo>
                  <a:pt x="65531" y="0"/>
                </a:lnTo>
                <a:lnTo>
                  <a:pt x="64007" y="1523"/>
                </a:lnTo>
                <a:lnTo>
                  <a:pt x="64007" y="3047"/>
                </a:lnTo>
                <a:lnTo>
                  <a:pt x="62484" y="3047"/>
                </a:lnTo>
                <a:lnTo>
                  <a:pt x="60960" y="4571"/>
                </a:lnTo>
                <a:lnTo>
                  <a:pt x="66334" y="4571"/>
                </a:lnTo>
                <a:lnTo>
                  <a:pt x="670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3" name="object 293"/>
          <p:cNvSpPr/>
          <p:nvPr/>
        </p:nvSpPr>
        <p:spPr>
          <a:xfrm>
            <a:off x="2836164" y="6981443"/>
            <a:ext cx="68580" cy="86995"/>
          </a:xfrm>
          <a:custGeom>
            <a:avLst/>
            <a:gdLst/>
            <a:ahLst/>
            <a:cxnLst/>
            <a:rect l="l" t="t" r="r" b="b"/>
            <a:pathLst>
              <a:path w="68580" h="86995">
                <a:moveTo>
                  <a:pt x="10668" y="56387"/>
                </a:moveTo>
                <a:lnTo>
                  <a:pt x="6096" y="56387"/>
                </a:lnTo>
                <a:lnTo>
                  <a:pt x="0" y="86867"/>
                </a:lnTo>
                <a:lnTo>
                  <a:pt x="3048" y="86867"/>
                </a:lnTo>
                <a:lnTo>
                  <a:pt x="4572" y="83819"/>
                </a:lnTo>
                <a:lnTo>
                  <a:pt x="43688" y="83819"/>
                </a:lnTo>
                <a:lnTo>
                  <a:pt x="46228" y="82295"/>
                </a:lnTo>
                <a:lnTo>
                  <a:pt x="24384" y="82295"/>
                </a:lnTo>
                <a:lnTo>
                  <a:pt x="18287" y="79247"/>
                </a:lnTo>
                <a:lnTo>
                  <a:pt x="13716" y="76199"/>
                </a:lnTo>
                <a:lnTo>
                  <a:pt x="12192" y="71627"/>
                </a:lnTo>
                <a:lnTo>
                  <a:pt x="9143" y="65531"/>
                </a:lnTo>
                <a:lnTo>
                  <a:pt x="10668" y="56387"/>
                </a:lnTo>
                <a:close/>
              </a:path>
              <a:path w="68580" h="86995">
                <a:moveTo>
                  <a:pt x="43688" y="83819"/>
                </a:moveTo>
                <a:lnTo>
                  <a:pt x="10668" y="83819"/>
                </a:lnTo>
                <a:lnTo>
                  <a:pt x="12192" y="85343"/>
                </a:lnTo>
                <a:lnTo>
                  <a:pt x="16763" y="86867"/>
                </a:lnTo>
                <a:lnTo>
                  <a:pt x="35052" y="86867"/>
                </a:lnTo>
                <a:lnTo>
                  <a:pt x="41148" y="85343"/>
                </a:lnTo>
                <a:lnTo>
                  <a:pt x="43688" y="83819"/>
                </a:lnTo>
                <a:close/>
              </a:path>
              <a:path w="68580" h="86995">
                <a:moveTo>
                  <a:pt x="45719" y="0"/>
                </a:moveTo>
                <a:lnTo>
                  <a:pt x="35052" y="0"/>
                </a:lnTo>
                <a:lnTo>
                  <a:pt x="28956" y="3047"/>
                </a:lnTo>
                <a:lnTo>
                  <a:pt x="22860" y="7619"/>
                </a:lnTo>
                <a:lnTo>
                  <a:pt x="16763" y="10667"/>
                </a:lnTo>
                <a:lnTo>
                  <a:pt x="13716" y="16763"/>
                </a:lnTo>
                <a:lnTo>
                  <a:pt x="12192" y="24383"/>
                </a:lnTo>
                <a:lnTo>
                  <a:pt x="12192" y="33527"/>
                </a:lnTo>
                <a:lnTo>
                  <a:pt x="15240" y="39623"/>
                </a:lnTo>
                <a:lnTo>
                  <a:pt x="21336" y="44195"/>
                </a:lnTo>
                <a:lnTo>
                  <a:pt x="36575" y="53339"/>
                </a:lnTo>
                <a:lnTo>
                  <a:pt x="41148" y="56387"/>
                </a:lnTo>
                <a:lnTo>
                  <a:pt x="44196" y="59435"/>
                </a:lnTo>
                <a:lnTo>
                  <a:pt x="47243" y="65531"/>
                </a:lnTo>
                <a:lnTo>
                  <a:pt x="45719" y="70103"/>
                </a:lnTo>
                <a:lnTo>
                  <a:pt x="45719" y="73151"/>
                </a:lnTo>
                <a:lnTo>
                  <a:pt x="44196" y="76199"/>
                </a:lnTo>
                <a:lnTo>
                  <a:pt x="39624" y="77723"/>
                </a:lnTo>
                <a:lnTo>
                  <a:pt x="35052" y="82295"/>
                </a:lnTo>
                <a:lnTo>
                  <a:pt x="46228" y="82295"/>
                </a:lnTo>
                <a:lnTo>
                  <a:pt x="56387" y="76199"/>
                </a:lnTo>
                <a:lnTo>
                  <a:pt x="59436" y="70103"/>
                </a:lnTo>
                <a:lnTo>
                  <a:pt x="60960" y="62483"/>
                </a:lnTo>
                <a:lnTo>
                  <a:pt x="60960" y="55887"/>
                </a:lnTo>
                <a:lnTo>
                  <a:pt x="58674" y="49720"/>
                </a:lnTo>
                <a:lnTo>
                  <a:pt x="54101" y="43838"/>
                </a:lnTo>
                <a:lnTo>
                  <a:pt x="47243" y="38099"/>
                </a:lnTo>
                <a:lnTo>
                  <a:pt x="32004" y="30479"/>
                </a:lnTo>
                <a:lnTo>
                  <a:pt x="27431" y="27431"/>
                </a:lnTo>
                <a:lnTo>
                  <a:pt x="25908" y="24383"/>
                </a:lnTo>
                <a:lnTo>
                  <a:pt x="24384" y="22859"/>
                </a:lnTo>
                <a:lnTo>
                  <a:pt x="24384" y="19811"/>
                </a:lnTo>
                <a:lnTo>
                  <a:pt x="25908" y="15239"/>
                </a:lnTo>
                <a:lnTo>
                  <a:pt x="25908" y="13715"/>
                </a:lnTo>
                <a:lnTo>
                  <a:pt x="27431" y="10667"/>
                </a:lnTo>
                <a:lnTo>
                  <a:pt x="30480" y="9143"/>
                </a:lnTo>
                <a:lnTo>
                  <a:pt x="35052" y="7619"/>
                </a:lnTo>
                <a:lnTo>
                  <a:pt x="36575" y="6095"/>
                </a:lnTo>
                <a:lnTo>
                  <a:pt x="66975" y="6095"/>
                </a:lnTo>
                <a:lnTo>
                  <a:pt x="67376" y="4571"/>
                </a:lnTo>
                <a:lnTo>
                  <a:pt x="57912" y="4571"/>
                </a:lnTo>
                <a:lnTo>
                  <a:pt x="57912" y="3047"/>
                </a:lnTo>
                <a:lnTo>
                  <a:pt x="54863" y="3047"/>
                </a:lnTo>
                <a:lnTo>
                  <a:pt x="45719" y="0"/>
                </a:lnTo>
                <a:close/>
              </a:path>
              <a:path w="68580" h="86995">
                <a:moveTo>
                  <a:pt x="66975" y="6095"/>
                </a:moveTo>
                <a:lnTo>
                  <a:pt x="47243" y="6095"/>
                </a:lnTo>
                <a:lnTo>
                  <a:pt x="51816" y="7619"/>
                </a:lnTo>
                <a:lnTo>
                  <a:pt x="54863" y="9143"/>
                </a:lnTo>
                <a:lnTo>
                  <a:pt x="57912" y="12191"/>
                </a:lnTo>
                <a:lnTo>
                  <a:pt x="57912" y="28955"/>
                </a:lnTo>
                <a:lnTo>
                  <a:pt x="60960" y="28955"/>
                </a:lnTo>
                <a:lnTo>
                  <a:pt x="66975" y="6095"/>
                </a:lnTo>
                <a:close/>
              </a:path>
              <a:path w="68580" h="86995">
                <a:moveTo>
                  <a:pt x="68580" y="0"/>
                </a:moveTo>
                <a:lnTo>
                  <a:pt x="65531" y="0"/>
                </a:lnTo>
                <a:lnTo>
                  <a:pt x="62484" y="3047"/>
                </a:lnTo>
                <a:lnTo>
                  <a:pt x="60960" y="3047"/>
                </a:lnTo>
                <a:lnTo>
                  <a:pt x="60960" y="4571"/>
                </a:lnTo>
                <a:lnTo>
                  <a:pt x="67376" y="4571"/>
                </a:lnTo>
                <a:lnTo>
                  <a:pt x="685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4" name="object 294"/>
          <p:cNvSpPr/>
          <p:nvPr/>
        </p:nvSpPr>
        <p:spPr>
          <a:xfrm>
            <a:off x="2926079" y="6944868"/>
            <a:ext cx="128270" cy="121920"/>
          </a:xfrm>
          <a:custGeom>
            <a:avLst/>
            <a:gdLst/>
            <a:ahLst/>
            <a:cxnLst/>
            <a:rect l="l" t="t" r="r" b="b"/>
            <a:pathLst>
              <a:path w="128269" h="121920">
                <a:moveTo>
                  <a:pt x="65531" y="117347"/>
                </a:moveTo>
                <a:lnTo>
                  <a:pt x="13715" y="117347"/>
                </a:lnTo>
                <a:lnTo>
                  <a:pt x="13715" y="121919"/>
                </a:lnTo>
                <a:lnTo>
                  <a:pt x="64007" y="121919"/>
                </a:lnTo>
                <a:lnTo>
                  <a:pt x="65531" y="117347"/>
                </a:lnTo>
                <a:close/>
              </a:path>
              <a:path w="128269" h="121920">
                <a:moveTo>
                  <a:pt x="45719" y="1523"/>
                </a:moveTo>
                <a:lnTo>
                  <a:pt x="1524" y="1523"/>
                </a:lnTo>
                <a:lnTo>
                  <a:pt x="3047" y="3047"/>
                </a:lnTo>
                <a:lnTo>
                  <a:pt x="4571" y="3047"/>
                </a:lnTo>
                <a:lnTo>
                  <a:pt x="9143" y="6095"/>
                </a:lnTo>
                <a:lnTo>
                  <a:pt x="12192" y="7619"/>
                </a:lnTo>
                <a:lnTo>
                  <a:pt x="13715" y="9143"/>
                </a:lnTo>
                <a:lnTo>
                  <a:pt x="13715" y="10667"/>
                </a:lnTo>
                <a:lnTo>
                  <a:pt x="15239" y="15239"/>
                </a:lnTo>
                <a:lnTo>
                  <a:pt x="18287" y="21335"/>
                </a:lnTo>
                <a:lnTo>
                  <a:pt x="39624" y="71627"/>
                </a:lnTo>
                <a:lnTo>
                  <a:pt x="35051" y="100583"/>
                </a:lnTo>
                <a:lnTo>
                  <a:pt x="22859" y="117347"/>
                </a:lnTo>
                <a:lnTo>
                  <a:pt x="57912" y="117347"/>
                </a:lnTo>
                <a:lnTo>
                  <a:pt x="53339" y="115823"/>
                </a:lnTo>
                <a:lnTo>
                  <a:pt x="50292" y="112775"/>
                </a:lnTo>
                <a:lnTo>
                  <a:pt x="50292" y="108203"/>
                </a:lnTo>
                <a:lnTo>
                  <a:pt x="51815" y="100583"/>
                </a:lnTo>
                <a:lnTo>
                  <a:pt x="59436" y="68579"/>
                </a:lnTo>
                <a:lnTo>
                  <a:pt x="64516" y="62483"/>
                </a:lnTo>
                <a:lnTo>
                  <a:pt x="56387" y="62483"/>
                </a:lnTo>
                <a:lnTo>
                  <a:pt x="38100" y="22859"/>
                </a:lnTo>
                <a:lnTo>
                  <a:pt x="36575" y="16763"/>
                </a:lnTo>
                <a:lnTo>
                  <a:pt x="36575" y="7619"/>
                </a:lnTo>
                <a:lnTo>
                  <a:pt x="38100" y="6095"/>
                </a:lnTo>
                <a:lnTo>
                  <a:pt x="41147" y="4571"/>
                </a:lnTo>
                <a:lnTo>
                  <a:pt x="42671" y="3047"/>
                </a:lnTo>
                <a:lnTo>
                  <a:pt x="45719" y="1523"/>
                </a:lnTo>
                <a:close/>
              </a:path>
              <a:path w="128269" h="121920">
                <a:moveTo>
                  <a:pt x="124968" y="1523"/>
                </a:moveTo>
                <a:lnTo>
                  <a:pt x="88392" y="1523"/>
                </a:lnTo>
                <a:lnTo>
                  <a:pt x="91439" y="3047"/>
                </a:lnTo>
                <a:lnTo>
                  <a:pt x="92963" y="3047"/>
                </a:lnTo>
                <a:lnTo>
                  <a:pt x="97536" y="7619"/>
                </a:lnTo>
                <a:lnTo>
                  <a:pt x="97536" y="9143"/>
                </a:lnTo>
                <a:lnTo>
                  <a:pt x="96012" y="12191"/>
                </a:lnTo>
                <a:lnTo>
                  <a:pt x="96012" y="15239"/>
                </a:lnTo>
                <a:lnTo>
                  <a:pt x="88392" y="22859"/>
                </a:lnTo>
                <a:lnTo>
                  <a:pt x="56387" y="62483"/>
                </a:lnTo>
                <a:lnTo>
                  <a:pt x="64516" y="62483"/>
                </a:lnTo>
                <a:lnTo>
                  <a:pt x="97536" y="22859"/>
                </a:lnTo>
                <a:lnTo>
                  <a:pt x="103631" y="18287"/>
                </a:lnTo>
                <a:lnTo>
                  <a:pt x="105156" y="13715"/>
                </a:lnTo>
                <a:lnTo>
                  <a:pt x="108203" y="10667"/>
                </a:lnTo>
                <a:lnTo>
                  <a:pt x="112775" y="7619"/>
                </a:lnTo>
                <a:lnTo>
                  <a:pt x="124968" y="1523"/>
                </a:lnTo>
                <a:close/>
              </a:path>
              <a:path w="128269" h="121920">
                <a:moveTo>
                  <a:pt x="53339" y="0"/>
                </a:moveTo>
                <a:lnTo>
                  <a:pt x="0" y="0"/>
                </a:lnTo>
                <a:lnTo>
                  <a:pt x="0" y="1523"/>
                </a:lnTo>
                <a:lnTo>
                  <a:pt x="51815" y="1523"/>
                </a:lnTo>
                <a:lnTo>
                  <a:pt x="53339" y="0"/>
                </a:lnTo>
                <a:close/>
              </a:path>
              <a:path w="128269" h="121920">
                <a:moveTo>
                  <a:pt x="128015" y="0"/>
                </a:moveTo>
                <a:lnTo>
                  <a:pt x="85343" y="0"/>
                </a:lnTo>
                <a:lnTo>
                  <a:pt x="85343" y="1523"/>
                </a:lnTo>
                <a:lnTo>
                  <a:pt x="128015" y="1523"/>
                </a:lnTo>
                <a:lnTo>
                  <a:pt x="12801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5" name="object 295"/>
          <p:cNvSpPr/>
          <p:nvPr/>
        </p:nvSpPr>
        <p:spPr>
          <a:xfrm>
            <a:off x="1943100" y="6981443"/>
            <a:ext cx="67310" cy="86995"/>
          </a:xfrm>
          <a:custGeom>
            <a:avLst/>
            <a:gdLst/>
            <a:ahLst/>
            <a:cxnLst/>
            <a:rect l="l" t="t" r="r" b="b"/>
            <a:pathLst>
              <a:path w="67310" h="86995">
                <a:moveTo>
                  <a:pt x="9143" y="56387"/>
                </a:moveTo>
                <a:lnTo>
                  <a:pt x="6095" y="56387"/>
                </a:lnTo>
                <a:lnTo>
                  <a:pt x="0" y="86867"/>
                </a:lnTo>
                <a:lnTo>
                  <a:pt x="3048" y="86867"/>
                </a:lnTo>
                <a:lnTo>
                  <a:pt x="4572" y="83819"/>
                </a:lnTo>
                <a:lnTo>
                  <a:pt x="43688" y="83819"/>
                </a:lnTo>
                <a:lnTo>
                  <a:pt x="46228" y="82295"/>
                </a:lnTo>
                <a:lnTo>
                  <a:pt x="22860" y="82295"/>
                </a:lnTo>
                <a:lnTo>
                  <a:pt x="13716" y="76199"/>
                </a:lnTo>
                <a:lnTo>
                  <a:pt x="10668" y="71627"/>
                </a:lnTo>
                <a:lnTo>
                  <a:pt x="9143" y="65531"/>
                </a:lnTo>
                <a:lnTo>
                  <a:pt x="9143" y="56387"/>
                </a:lnTo>
                <a:close/>
              </a:path>
              <a:path w="67310" h="86995">
                <a:moveTo>
                  <a:pt x="43688" y="83819"/>
                </a:moveTo>
                <a:lnTo>
                  <a:pt x="9143" y="83819"/>
                </a:lnTo>
                <a:lnTo>
                  <a:pt x="12192" y="85343"/>
                </a:lnTo>
                <a:lnTo>
                  <a:pt x="16763" y="86867"/>
                </a:lnTo>
                <a:lnTo>
                  <a:pt x="35051" y="86867"/>
                </a:lnTo>
                <a:lnTo>
                  <a:pt x="41148" y="85343"/>
                </a:lnTo>
                <a:lnTo>
                  <a:pt x="43688" y="83819"/>
                </a:lnTo>
                <a:close/>
              </a:path>
              <a:path w="67310" h="86995">
                <a:moveTo>
                  <a:pt x="45719" y="0"/>
                </a:moveTo>
                <a:lnTo>
                  <a:pt x="35051" y="0"/>
                </a:lnTo>
                <a:lnTo>
                  <a:pt x="28956" y="3047"/>
                </a:lnTo>
                <a:lnTo>
                  <a:pt x="22860" y="7619"/>
                </a:lnTo>
                <a:lnTo>
                  <a:pt x="16763" y="10667"/>
                </a:lnTo>
                <a:lnTo>
                  <a:pt x="13716" y="16763"/>
                </a:lnTo>
                <a:lnTo>
                  <a:pt x="12192" y="24383"/>
                </a:lnTo>
                <a:lnTo>
                  <a:pt x="12192" y="33527"/>
                </a:lnTo>
                <a:lnTo>
                  <a:pt x="15239" y="39623"/>
                </a:lnTo>
                <a:lnTo>
                  <a:pt x="19812" y="44195"/>
                </a:lnTo>
                <a:lnTo>
                  <a:pt x="28956" y="48767"/>
                </a:lnTo>
                <a:lnTo>
                  <a:pt x="35051" y="53339"/>
                </a:lnTo>
                <a:lnTo>
                  <a:pt x="41148" y="56387"/>
                </a:lnTo>
                <a:lnTo>
                  <a:pt x="42672" y="59435"/>
                </a:lnTo>
                <a:lnTo>
                  <a:pt x="45719" y="62483"/>
                </a:lnTo>
                <a:lnTo>
                  <a:pt x="47243" y="65531"/>
                </a:lnTo>
                <a:lnTo>
                  <a:pt x="45719" y="70103"/>
                </a:lnTo>
                <a:lnTo>
                  <a:pt x="42672" y="76199"/>
                </a:lnTo>
                <a:lnTo>
                  <a:pt x="39624" y="77723"/>
                </a:lnTo>
                <a:lnTo>
                  <a:pt x="36575" y="80771"/>
                </a:lnTo>
                <a:lnTo>
                  <a:pt x="33527" y="82295"/>
                </a:lnTo>
                <a:lnTo>
                  <a:pt x="46228" y="82295"/>
                </a:lnTo>
                <a:lnTo>
                  <a:pt x="48768" y="80771"/>
                </a:lnTo>
                <a:lnTo>
                  <a:pt x="54863" y="76199"/>
                </a:lnTo>
                <a:lnTo>
                  <a:pt x="59436" y="70103"/>
                </a:lnTo>
                <a:lnTo>
                  <a:pt x="59436" y="62483"/>
                </a:lnTo>
                <a:lnTo>
                  <a:pt x="60531" y="55887"/>
                </a:lnTo>
                <a:lnTo>
                  <a:pt x="30480" y="30479"/>
                </a:lnTo>
                <a:lnTo>
                  <a:pt x="27431" y="27431"/>
                </a:lnTo>
                <a:lnTo>
                  <a:pt x="25907" y="24383"/>
                </a:lnTo>
                <a:lnTo>
                  <a:pt x="24383" y="22859"/>
                </a:lnTo>
                <a:lnTo>
                  <a:pt x="24383" y="15239"/>
                </a:lnTo>
                <a:lnTo>
                  <a:pt x="25907" y="13715"/>
                </a:lnTo>
                <a:lnTo>
                  <a:pt x="27431" y="10667"/>
                </a:lnTo>
                <a:lnTo>
                  <a:pt x="36575" y="6095"/>
                </a:lnTo>
                <a:lnTo>
                  <a:pt x="65772" y="6095"/>
                </a:lnTo>
                <a:lnTo>
                  <a:pt x="66093" y="4571"/>
                </a:lnTo>
                <a:lnTo>
                  <a:pt x="59436" y="4571"/>
                </a:lnTo>
                <a:lnTo>
                  <a:pt x="57912" y="3047"/>
                </a:lnTo>
                <a:lnTo>
                  <a:pt x="54863" y="3047"/>
                </a:lnTo>
                <a:lnTo>
                  <a:pt x="45719" y="0"/>
                </a:lnTo>
                <a:close/>
              </a:path>
              <a:path w="67310" h="86995">
                <a:moveTo>
                  <a:pt x="65772" y="6095"/>
                </a:moveTo>
                <a:lnTo>
                  <a:pt x="47243" y="6095"/>
                </a:lnTo>
                <a:lnTo>
                  <a:pt x="53339" y="9143"/>
                </a:lnTo>
                <a:lnTo>
                  <a:pt x="57912" y="12191"/>
                </a:lnTo>
                <a:lnTo>
                  <a:pt x="59436" y="19811"/>
                </a:lnTo>
                <a:lnTo>
                  <a:pt x="59436" y="28955"/>
                </a:lnTo>
                <a:lnTo>
                  <a:pt x="60960" y="28955"/>
                </a:lnTo>
                <a:lnTo>
                  <a:pt x="65772" y="6095"/>
                </a:lnTo>
                <a:close/>
              </a:path>
              <a:path w="67310" h="86995">
                <a:moveTo>
                  <a:pt x="67056" y="0"/>
                </a:moveTo>
                <a:lnTo>
                  <a:pt x="64007" y="0"/>
                </a:lnTo>
                <a:lnTo>
                  <a:pt x="62483" y="1523"/>
                </a:lnTo>
                <a:lnTo>
                  <a:pt x="62483" y="3047"/>
                </a:lnTo>
                <a:lnTo>
                  <a:pt x="60960" y="3047"/>
                </a:lnTo>
                <a:lnTo>
                  <a:pt x="59436" y="4571"/>
                </a:lnTo>
                <a:lnTo>
                  <a:pt x="66093" y="4571"/>
                </a:lnTo>
                <a:lnTo>
                  <a:pt x="670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6" name="object 296"/>
          <p:cNvSpPr/>
          <p:nvPr/>
        </p:nvSpPr>
        <p:spPr>
          <a:xfrm>
            <a:off x="1632204" y="6981443"/>
            <a:ext cx="67310" cy="86995"/>
          </a:xfrm>
          <a:custGeom>
            <a:avLst/>
            <a:gdLst/>
            <a:ahLst/>
            <a:cxnLst/>
            <a:rect l="l" t="t" r="r" b="b"/>
            <a:pathLst>
              <a:path w="67310" h="86995">
                <a:moveTo>
                  <a:pt x="7619" y="56387"/>
                </a:moveTo>
                <a:lnTo>
                  <a:pt x="4571" y="56387"/>
                </a:lnTo>
                <a:lnTo>
                  <a:pt x="0" y="86867"/>
                </a:lnTo>
                <a:lnTo>
                  <a:pt x="3047" y="86867"/>
                </a:lnTo>
                <a:lnTo>
                  <a:pt x="3047" y="83819"/>
                </a:lnTo>
                <a:lnTo>
                  <a:pt x="43687" y="83819"/>
                </a:lnTo>
                <a:lnTo>
                  <a:pt x="46228" y="82295"/>
                </a:lnTo>
                <a:lnTo>
                  <a:pt x="22859" y="82295"/>
                </a:lnTo>
                <a:lnTo>
                  <a:pt x="13715" y="76199"/>
                </a:lnTo>
                <a:lnTo>
                  <a:pt x="9143" y="71627"/>
                </a:lnTo>
                <a:lnTo>
                  <a:pt x="7619" y="65531"/>
                </a:lnTo>
                <a:lnTo>
                  <a:pt x="7619" y="56387"/>
                </a:lnTo>
                <a:close/>
              </a:path>
              <a:path w="67310" h="86995">
                <a:moveTo>
                  <a:pt x="43687" y="83819"/>
                </a:moveTo>
                <a:lnTo>
                  <a:pt x="9143" y="83819"/>
                </a:lnTo>
                <a:lnTo>
                  <a:pt x="10668" y="85343"/>
                </a:lnTo>
                <a:lnTo>
                  <a:pt x="16763" y="86867"/>
                </a:lnTo>
                <a:lnTo>
                  <a:pt x="33527" y="86867"/>
                </a:lnTo>
                <a:lnTo>
                  <a:pt x="41147" y="85343"/>
                </a:lnTo>
                <a:lnTo>
                  <a:pt x="43687" y="83819"/>
                </a:lnTo>
                <a:close/>
              </a:path>
              <a:path w="67310" h="86995">
                <a:moveTo>
                  <a:pt x="45719" y="0"/>
                </a:moveTo>
                <a:lnTo>
                  <a:pt x="35051" y="0"/>
                </a:lnTo>
                <a:lnTo>
                  <a:pt x="27431" y="3047"/>
                </a:lnTo>
                <a:lnTo>
                  <a:pt x="22859" y="7619"/>
                </a:lnTo>
                <a:lnTo>
                  <a:pt x="16763" y="10667"/>
                </a:lnTo>
                <a:lnTo>
                  <a:pt x="13715" y="16763"/>
                </a:lnTo>
                <a:lnTo>
                  <a:pt x="12191" y="24383"/>
                </a:lnTo>
                <a:lnTo>
                  <a:pt x="10668" y="30479"/>
                </a:lnTo>
                <a:lnTo>
                  <a:pt x="10668" y="33527"/>
                </a:lnTo>
                <a:lnTo>
                  <a:pt x="13715" y="36575"/>
                </a:lnTo>
                <a:lnTo>
                  <a:pt x="15239" y="39623"/>
                </a:lnTo>
                <a:lnTo>
                  <a:pt x="19812" y="44195"/>
                </a:lnTo>
                <a:lnTo>
                  <a:pt x="35051" y="53339"/>
                </a:lnTo>
                <a:lnTo>
                  <a:pt x="41147" y="56387"/>
                </a:lnTo>
                <a:lnTo>
                  <a:pt x="44195" y="59435"/>
                </a:lnTo>
                <a:lnTo>
                  <a:pt x="47243" y="65531"/>
                </a:lnTo>
                <a:lnTo>
                  <a:pt x="45719" y="70103"/>
                </a:lnTo>
                <a:lnTo>
                  <a:pt x="45719" y="73151"/>
                </a:lnTo>
                <a:lnTo>
                  <a:pt x="42671" y="76199"/>
                </a:lnTo>
                <a:lnTo>
                  <a:pt x="39623" y="77723"/>
                </a:lnTo>
                <a:lnTo>
                  <a:pt x="36575" y="80771"/>
                </a:lnTo>
                <a:lnTo>
                  <a:pt x="32003" y="82295"/>
                </a:lnTo>
                <a:lnTo>
                  <a:pt x="46228" y="82295"/>
                </a:lnTo>
                <a:lnTo>
                  <a:pt x="60317" y="55887"/>
                </a:lnTo>
                <a:lnTo>
                  <a:pt x="58483" y="49720"/>
                </a:lnTo>
                <a:lnTo>
                  <a:pt x="54078" y="43838"/>
                </a:lnTo>
                <a:lnTo>
                  <a:pt x="47243" y="38099"/>
                </a:lnTo>
                <a:lnTo>
                  <a:pt x="35051" y="32003"/>
                </a:lnTo>
                <a:lnTo>
                  <a:pt x="28956" y="30479"/>
                </a:lnTo>
                <a:lnTo>
                  <a:pt x="25907" y="27431"/>
                </a:lnTo>
                <a:lnTo>
                  <a:pt x="25907" y="24383"/>
                </a:lnTo>
                <a:lnTo>
                  <a:pt x="24383" y="22859"/>
                </a:lnTo>
                <a:lnTo>
                  <a:pt x="24383" y="15239"/>
                </a:lnTo>
                <a:lnTo>
                  <a:pt x="25907" y="13715"/>
                </a:lnTo>
                <a:lnTo>
                  <a:pt x="25907" y="10667"/>
                </a:lnTo>
                <a:lnTo>
                  <a:pt x="32003" y="7619"/>
                </a:lnTo>
                <a:lnTo>
                  <a:pt x="36575" y="6095"/>
                </a:lnTo>
                <a:lnTo>
                  <a:pt x="65772" y="6095"/>
                </a:lnTo>
                <a:lnTo>
                  <a:pt x="66093" y="4571"/>
                </a:lnTo>
                <a:lnTo>
                  <a:pt x="57912" y="4571"/>
                </a:lnTo>
                <a:lnTo>
                  <a:pt x="56387" y="3047"/>
                </a:lnTo>
                <a:lnTo>
                  <a:pt x="53339" y="3047"/>
                </a:lnTo>
                <a:lnTo>
                  <a:pt x="48768" y="1523"/>
                </a:lnTo>
                <a:lnTo>
                  <a:pt x="45719" y="0"/>
                </a:lnTo>
                <a:close/>
              </a:path>
              <a:path w="67310" h="86995">
                <a:moveTo>
                  <a:pt x="65772" y="6095"/>
                </a:moveTo>
                <a:lnTo>
                  <a:pt x="47243" y="6095"/>
                </a:lnTo>
                <a:lnTo>
                  <a:pt x="53339" y="9143"/>
                </a:lnTo>
                <a:lnTo>
                  <a:pt x="56387" y="12191"/>
                </a:lnTo>
                <a:lnTo>
                  <a:pt x="57912" y="19811"/>
                </a:lnTo>
                <a:lnTo>
                  <a:pt x="57912" y="28955"/>
                </a:lnTo>
                <a:lnTo>
                  <a:pt x="60959" y="28955"/>
                </a:lnTo>
                <a:lnTo>
                  <a:pt x="65772" y="6095"/>
                </a:lnTo>
                <a:close/>
              </a:path>
              <a:path w="67310" h="86995">
                <a:moveTo>
                  <a:pt x="67056" y="0"/>
                </a:moveTo>
                <a:lnTo>
                  <a:pt x="64007" y="0"/>
                </a:lnTo>
                <a:lnTo>
                  <a:pt x="64007" y="1523"/>
                </a:lnTo>
                <a:lnTo>
                  <a:pt x="62483" y="3047"/>
                </a:lnTo>
                <a:lnTo>
                  <a:pt x="60959" y="3047"/>
                </a:lnTo>
                <a:lnTo>
                  <a:pt x="59435" y="4571"/>
                </a:lnTo>
                <a:lnTo>
                  <a:pt x="66093" y="4571"/>
                </a:lnTo>
                <a:lnTo>
                  <a:pt x="670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7" name="object 297"/>
          <p:cNvSpPr/>
          <p:nvPr/>
        </p:nvSpPr>
        <p:spPr>
          <a:xfrm>
            <a:off x="1452372" y="6944868"/>
            <a:ext cx="129539" cy="121920"/>
          </a:xfrm>
          <a:custGeom>
            <a:avLst/>
            <a:gdLst/>
            <a:ahLst/>
            <a:cxnLst/>
            <a:rect l="l" t="t" r="r" b="b"/>
            <a:pathLst>
              <a:path w="129540" h="121920">
                <a:moveTo>
                  <a:pt x="67056" y="117347"/>
                </a:moveTo>
                <a:lnTo>
                  <a:pt x="13715" y="117347"/>
                </a:lnTo>
                <a:lnTo>
                  <a:pt x="13715" y="121919"/>
                </a:lnTo>
                <a:lnTo>
                  <a:pt x="65531" y="121919"/>
                </a:lnTo>
                <a:lnTo>
                  <a:pt x="67056" y="117347"/>
                </a:lnTo>
                <a:close/>
              </a:path>
              <a:path w="129540" h="121920">
                <a:moveTo>
                  <a:pt x="45719" y="1523"/>
                </a:moveTo>
                <a:lnTo>
                  <a:pt x="1524" y="1523"/>
                </a:lnTo>
                <a:lnTo>
                  <a:pt x="3047" y="3047"/>
                </a:lnTo>
                <a:lnTo>
                  <a:pt x="4571" y="3047"/>
                </a:lnTo>
                <a:lnTo>
                  <a:pt x="9143" y="6095"/>
                </a:lnTo>
                <a:lnTo>
                  <a:pt x="12191" y="7619"/>
                </a:lnTo>
                <a:lnTo>
                  <a:pt x="12191" y="9143"/>
                </a:lnTo>
                <a:lnTo>
                  <a:pt x="13715" y="10667"/>
                </a:lnTo>
                <a:lnTo>
                  <a:pt x="16764" y="15239"/>
                </a:lnTo>
                <a:lnTo>
                  <a:pt x="18287" y="21335"/>
                </a:lnTo>
                <a:lnTo>
                  <a:pt x="41147" y="71627"/>
                </a:lnTo>
                <a:lnTo>
                  <a:pt x="35052" y="100583"/>
                </a:lnTo>
                <a:lnTo>
                  <a:pt x="33528" y="108203"/>
                </a:lnTo>
                <a:lnTo>
                  <a:pt x="32003" y="112775"/>
                </a:lnTo>
                <a:lnTo>
                  <a:pt x="30480" y="114299"/>
                </a:lnTo>
                <a:lnTo>
                  <a:pt x="27431" y="115823"/>
                </a:lnTo>
                <a:lnTo>
                  <a:pt x="22859" y="117347"/>
                </a:lnTo>
                <a:lnTo>
                  <a:pt x="56387" y="117347"/>
                </a:lnTo>
                <a:lnTo>
                  <a:pt x="53340" y="115823"/>
                </a:lnTo>
                <a:lnTo>
                  <a:pt x="50291" y="112775"/>
                </a:lnTo>
                <a:lnTo>
                  <a:pt x="50291" y="108203"/>
                </a:lnTo>
                <a:lnTo>
                  <a:pt x="51815" y="100583"/>
                </a:lnTo>
                <a:lnTo>
                  <a:pt x="59436" y="68579"/>
                </a:lnTo>
                <a:lnTo>
                  <a:pt x="64516" y="62483"/>
                </a:lnTo>
                <a:lnTo>
                  <a:pt x="56387" y="62483"/>
                </a:lnTo>
                <a:lnTo>
                  <a:pt x="39624" y="22859"/>
                </a:lnTo>
                <a:lnTo>
                  <a:pt x="38100" y="16763"/>
                </a:lnTo>
                <a:lnTo>
                  <a:pt x="36575" y="13715"/>
                </a:lnTo>
                <a:lnTo>
                  <a:pt x="36575" y="10667"/>
                </a:lnTo>
                <a:lnTo>
                  <a:pt x="38100" y="7619"/>
                </a:lnTo>
                <a:lnTo>
                  <a:pt x="41147" y="4571"/>
                </a:lnTo>
                <a:lnTo>
                  <a:pt x="44196" y="3047"/>
                </a:lnTo>
                <a:lnTo>
                  <a:pt x="45719" y="1523"/>
                </a:lnTo>
                <a:close/>
              </a:path>
              <a:path w="129540" h="121920">
                <a:moveTo>
                  <a:pt x="124968" y="1523"/>
                </a:moveTo>
                <a:lnTo>
                  <a:pt x="89915" y="1523"/>
                </a:lnTo>
                <a:lnTo>
                  <a:pt x="91440" y="3047"/>
                </a:lnTo>
                <a:lnTo>
                  <a:pt x="92964" y="3047"/>
                </a:lnTo>
                <a:lnTo>
                  <a:pt x="96012" y="6095"/>
                </a:lnTo>
                <a:lnTo>
                  <a:pt x="96012" y="7619"/>
                </a:lnTo>
                <a:lnTo>
                  <a:pt x="97536" y="9143"/>
                </a:lnTo>
                <a:lnTo>
                  <a:pt x="96012" y="12191"/>
                </a:lnTo>
                <a:lnTo>
                  <a:pt x="96012" y="15239"/>
                </a:lnTo>
                <a:lnTo>
                  <a:pt x="92964" y="18287"/>
                </a:lnTo>
                <a:lnTo>
                  <a:pt x="89915" y="22859"/>
                </a:lnTo>
                <a:lnTo>
                  <a:pt x="56387" y="62483"/>
                </a:lnTo>
                <a:lnTo>
                  <a:pt x="64516" y="62483"/>
                </a:lnTo>
                <a:lnTo>
                  <a:pt x="97536" y="22859"/>
                </a:lnTo>
                <a:lnTo>
                  <a:pt x="103631" y="18287"/>
                </a:lnTo>
                <a:lnTo>
                  <a:pt x="106680" y="13715"/>
                </a:lnTo>
                <a:lnTo>
                  <a:pt x="109728" y="10667"/>
                </a:lnTo>
                <a:lnTo>
                  <a:pt x="114300" y="7619"/>
                </a:lnTo>
                <a:lnTo>
                  <a:pt x="115824" y="6095"/>
                </a:lnTo>
                <a:lnTo>
                  <a:pt x="124968" y="1523"/>
                </a:lnTo>
                <a:close/>
              </a:path>
              <a:path w="129540" h="121920">
                <a:moveTo>
                  <a:pt x="53340" y="0"/>
                </a:moveTo>
                <a:lnTo>
                  <a:pt x="0" y="0"/>
                </a:lnTo>
                <a:lnTo>
                  <a:pt x="0" y="1523"/>
                </a:lnTo>
                <a:lnTo>
                  <a:pt x="51815" y="1523"/>
                </a:lnTo>
                <a:lnTo>
                  <a:pt x="53340" y="0"/>
                </a:lnTo>
                <a:close/>
              </a:path>
              <a:path w="129540" h="121920">
                <a:moveTo>
                  <a:pt x="129540" y="0"/>
                </a:moveTo>
                <a:lnTo>
                  <a:pt x="86868" y="0"/>
                </a:lnTo>
                <a:lnTo>
                  <a:pt x="86868" y="1523"/>
                </a:lnTo>
                <a:lnTo>
                  <a:pt x="129540" y="1523"/>
                </a:lnTo>
                <a:lnTo>
                  <a:pt x="12954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8" name="object 298"/>
          <p:cNvSpPr/>
          <p:nvPr/>
        </p:nvSpPr>
        <p:spPr>
          <a:xfrm>
            <a:off x="1299972" y="6981443"/>
            <a:ext cx="68580" cy="86995"/>
          </a:xfrm>
          <a:custGeom>
            <a:avLst/>
            <a:gdLst/>
            <a:ahLst/>
            <a:cxnLst/>
            <a:rect l="l" t="t" r="r" b="b"/>
            <a:pathLst>
              <a:path w="68580" h="86995">
                <a:moveTo>
                  <a:pt x="10668" y="56387"/>
                </a:moveTo>
                <a:lnTo>
                  <a:pt x="7619" y="56387"/>
                </a:lnTo>
                <a:lnTo>
                  <a:pt x="0" y="86867"/>
                </a:lnTo>
                <a:lnTo>
                  <a:pt x="3047" y="86867"/>
                </a:lnTo>
                <a:lnTo>
                  <a:pt x="4571" y="83819"/>
                </a:lnTo>
                <a:lnTo>
                  <a:pt x="44704" y="83819"/>
                </a:lnTo>
                <a:lnTo>
                  <a:pt x="46736" y="82295"/>
                </a:lnTo>
                <a:lnTo>
                  <a:pt x="24384" y="82295"/>
                </a:lnTo>
                <a:lnTo>
                  <a:pt x="18287" y="79247"/>
                </a:lnTo>
                <a:lnTo>
                  <a:pt x="15240" y="76199"/>
                </a:lnTo>
                <a:lnTo>
                  <a:pt x="12191" y="71627"/>
                </a:lnTo>
                <a:lnTo>
                  <a:pt x="10668" y="65531"/>
                </a:lnTo>
                <a:lnTo>
                  <a:pt x="10668" y="56387"/>
                </a:lnTo>
                <a:close/>
              </a:path>
              <a:path w="68580" h="86995">
                <a:moveTo>
                  <a:pt x="44704" y="83819"/>
                </a:moveTo>
                <a:lnTo>
                  <a:pt x="10668" y="83819"/>
                </a:lnTo>
                <a:lnTo>
                  <a:pt x="12191" y="85343"/>
                </a:lnTo>
                <a:lnTo>
                  <a:pt x="18287" y="86867"/>
                </a:lnTo>
                <a:lnTo>
                  <a:pt x="36575" y="86867"/>
                </a:lnTo>
                <a:lnTo>
                  <a:pt x="42671" y="85343"/>
                </a:lnTo>
                <a:lnTo>
                  <a:pt x="44704" y="83819"/>
                </a:lnTo>
                <a:close/>
              </a:path>
              <a:path w="68580" h="86995">
                <a:moveTo>
                  <a:pt x="47243" y="0"/>
                </a:moveTo>
                <a:lnTo>
                  <a:pt x="36575" y="0"/>
                </a:lnTo>
                <a:lnTo>
                  <a:pt x="30480" y="3047"/>
                </a:lnTo>
                <a:lnTo>
                  <a:pt x="24384" y="7619"/>
                </a:lnTo>
                <a:lnTo>
                  <a:pt x="18287" y="10667"/>
                </a:lnTo>
                <a:lnTo>
                  <a:pt x="15240" y="16763"/>
                </a:lnTo>
                <a:lnTo>
                  <a:pt x="13715" y="24383"/>
                </a:lnTo>
                <a:lnTo>
                  <a:pt x="12191" y="30479"/>
                </a:lnTo>
                <a:lnTo>
                  <a:pt x="16764" y="39623"/>
                </a:lnTo>
                <a:lnTo>
                  <a:pt x="21336" y="44195"/>
                </a:lnTo>
                <a:lnTo>
                  <a:pt x="28956" y="48767"/>
                </a:lnTo>
                <a:lnTo>
                  <a:pt x="38100" y="53339"/>
                </a:lnTo>
                <a:lnTo>
                  <a:pt x="47243" y="62483"/>
                </a:lnTo>
                <a:lnTo>
                  <a:pt x="47243" y="70103"/>
                </a:lnTo>
                <a:lnTo>
                  <a:pt x="44196" y="76199"/>
                </a:lnTo>
                <a:lnTo>
                  <a:pt x="41147" y="77723"/>
                </a:lnTo>
                <a:lnTo>
                  <a:pt x="38100" y="80771"/>
                </a:lnTo>
                <a:lnTo>
                  <a:pt x="35052" y="82295"/>
                </a:lnTo>
                <a:lnTo>
                  <a:pt x="46736" y="82295"/>
                </a:lnTo>
                <a:lnTo>
                  <a:pt x="48768" y="80771"/>
                </a:lnTo>
                <a:lnTo>
                  <a:pt x="56387" y="76199"/>
                </a:lnTo>
                <a:lnTo>
                  <a:pt x="60959" y="70103"/>
                </a:lnTo>
                <a:lnTo>
                  <a:pt x="60959" y="62483"/>
                </a:lnTo>
                <a:lnTo>
                  <a:pt x="61198" y="55887"/>
                </a:lnTo>
                <a:lnTo>
                  <a:pt x="32003" y="30479"/>
                </a:lnTo>
                <a:lnTo>
                  <a:pt x="28956" y="27431"/>
                </a:lnTo>
                <a:lnTo>
                  <a:pt x="27431" y="24383"/>
                </a:lnTo>
                <a:lnTo>
                  <a:pt x="25908" y="22859"/>
                </a:lnTo>
                <a:lnTo>
                  <a:pt x="24384" y="19811"/>
                </a:lnTo>
                <a:lnTo>
                  <a:pt x="25908" y="15239"/>
                </a:lnTo>
                <a:lnTo>
                  <a:pt x="25908" y="13715"/>
                </a:lnTo>
                <a:lnTo>
                  <a:pt x="28956" y="10667"/>
                </a:lnTo>
                <a:lnTo>
                  <a:pt x="38100" y="6095"/>
                </a:lnTo>
                <a:lnTo>
                  <a:pt x="67296" y="6095"/>
                </a:lnTo>
                <a:lnTo>
                  <a:pt x="67617" y="4571"/>
                </a:lnTo>
                <a:lnTo>
                  <a:pt x="60959" y="4571"/>
                </a:lnTo>
                <a:lnTo>
                  <a:pt x="57912" y="3047"/>
                </a:lnTo>
                <a:lnTo>
                  <a:pt x="54864" y="3047"/>
                </a:lnTo>
                <a:lnTo>
                  <a:pt x="50291" y="1523"/>
                </a:lnTo>
                <a:lnTo>
                  <a:pt x="47243" y="0"/>
                </a:lnTo>
                <a:close/>
              </a:path>
              <a:path w="68580" h="86995">
                <a:moveTo>
                  <a:pt x="67296" y="6095"/>
                </a:moveTo>
                <a:lnTo>
                  <a:pt x="47243" y="6095"/>
                </a:lnTo>
                <a:lnTo>
                  <a:pt x="51815" y="7619"/>
                </a:lnTo>
                <a:lnTo>
                  <a:pt x="54864" y="9143"/>
                </a:lnTo>
                <a:lnTo>
                  <a:pt x="57912" y="12191"/>
                </a:lnTo>
                <a:lnTo>
                  <a:pt x="59436" y="19811"/>
                </a:lnTo>
                <a:lnTo>
                  <a:pt x="60959" y="28955"/>
                </a:lnTo>
                <a:lnTo>
                  <a:pt x="62484" y="28955"/>
                </a:lnTo>
                <a:lnTo>
                  <a:pt x="67296" y="6095"/>
                </a:lnTo>
                <a:close/>
              </a:path>
              <a:path w="68580" h="86995">
                <a:moveTo>
                  <a:pt x="68580" y="0"/>
                </a:moveTo>
                <a:lnTo>
                  <a:pt x="65531" y="0"/>
                </a:lnTo>
                <a:lnTo>
                  <a:pt x="60959" y="4571"/>
                </a:lnTo>
                <a:lnTo>
                  <a:pt x="67617" y="4571"/>
                </a:lnTo>
                <a:lnTo>
                  <a:pt x="685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9" name="object 299"/>
          <p:cNvSpPr/>
          <p:nvPr/>
        </p:nvSpPr>
        <p:spPr>
          <a:xfrm>
            <a:off x="4087367" y="7002780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0" name="object 300"/>
          <p:cNvSpPr/>
          <p:nvPr/>
        </p:nvSpPr>
        <p:spPr>
          <a:xfrm>
            <a:off x="4087367" y="7036307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1" name="object 301"/>
          <p:cNvSpPr/>
          <p:nvPr/>
        </p:nvSpPr>
        <p:spPr>
          <a:xfrm>
            <a:off x="3627120" y="7024116"/>
            <a:ext cx="7620" cy="43180"/>
          </a:xfrm>
          <a:custGeom>
            <a:avLst/>
            <a:gdLst/>
            <a:ahLst/>
            <a:cxnLst/>
            <a:rect l="l" t="t" r="r" b="b"/>
            <a:pathLst>
              <a:path w="7620" h="43179">
                <a:moveTo>
                  <a:pt x="7619" y="0"/>
                </a:moveTo>
                <a:lnTo>
                  <a:pt x="0" y="0"/>
                </a:lnTo>
                <a:lnTo>
                  <a:pt x="0" y="42671"/>
                </a:lnTo>
                <a:lnTo>
                  <a:pt x="7619" y="42671"/>
                </a:lnTo>
                <a:lnTo>
                  <a:pt x="761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2" name="object 302"/>
          <p:cNvSpPr/>
          <p:nvPr/>
        </p:nvSpPr>
        <p:spPr>
          <a:xfrm>
            <a:off x="3582923" y="7019543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3" name="object 303"/>
          <p:cNvSpPr/>
          <p:nvPr/>
        </p:nvSpPr>
        <p:spPr>
          <a:xfrm>
            <a:off x="3627120" y="6970776"/>
            <a:ext cx="7620" cy="44450"/>
          </a:xfrm>
          <a:custGeom>
            <a:avLst/>
            <a:gdLst/>
            <a:ahLst/>
            <a:cxnLst/>
            <a:rect l="l" t="t" r="r" b="b"/>
            <a:pathLst>
              <a:path w="7620" h="44450">
                <a:moveTo>
                  <a:pt x="7619" y="0"/>
                </a:moveTo>
                <a:lnTo>
                  <a:pt x="0" y="0"/>
                </a:lnTo>
                <a:lnTo>
                  <a:pt x="0" y="44196"/>
                </a:lnTo>
                <a:lnTo>
                  <a:pt x="7619" y="44196"/>
                </a:lnTo>
                <a:lnTo>
                  <a:pt x="761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4" name="object 304"/>
          <p:cNvSpPr/>
          <p:nvPr/>
        </p:nvSpPr>
        <p:spPr>
          <a:xfrm>
            <a:off x="3270503" y="7018781"/>
            <a:ext cx="96520" cy="0"/>
          </a:xfrm>
          <a:custGeom>
            <a:avLst/>
            <a:gdLst/>
            <a:ahLst/>
            <a:cxnLst/>
            <a:rect l="l" t="t" r="r" b="b"/>
            <a:pathLst>
              <a:path w="96520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5" name="object 305"/>
          <p:cNvSpPr/>
          <p:nvPr/>
        </p:nvSpPr>
        <p:spPr>
          <a:xfrm>
            <a:off x="2581655" y="7024116"/>
            <a:ext cx="9525" cy="43180"/>
          </a:xfrm>
          <a:custGeom>
            <a:avLst/>
            <a:gdLst/>
            <a:ahLst/>
            <a:cxnLst/>
            <a:rect l="l" t="t" r="r" b="b"/>
            <a:pathLst>
              <a:path w="9525" h="43179">
                <a:moveTo>
                  <a:pt x="9143" y="0"/>
                </a:moveTo>
                <a:lnTo>
                  <a:pt x="0" y="0"/>
                </a:lnTo>
                <a:lnTo>
                  <a:pt x="0" y="42671"/>
                </a:lnTo>
                <a:lnTo>
                  <a:pt x="9143" y="42671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6" name="object 306"/>
          <p:cNvSpPr/>
          <p:nvPr/>
        </p:nvSpPr>
        <p:spPr>
          <a:xfrm>
            <a:off x="2538983" y="7019543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8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7" name="object 307"/>
          <p:cNvSpPr/>
          <p:nvPr/>
        </p:nvSpPr>
        <p:spPr>
          <a:xfrm>
            <a:off x="2581655" y="6970776"/>
            <a:ext cx="9525" cy="44450"/>
          </a:xfrm>
          <a:custGeom>
            <a:avLst/>
            <a:gdLst/>
            <a:ahLst/>
            <a:cxnLst/>
            <a:rect l="l" t="t" r="r" b="b"/>
            <a:pathLst>
              <a:path w="9525" h="44450">
                <a:moveTo>
                  <a:pt x="9143" y="0"/>
                </a:moveTo>
                <a:lnTo>
                  <a:pt x="0" y="0"/>
                </a:lnTo>
                <a:lnTo>
                  <a:pt x="0" y="44196"/>
                </a:lnTo>
                <a:lnTo>
                  <a:pt x="9143" y="44196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8" name="object 308"/>
          <p:cNvSpPr/>
          <p:nvPr/>
        </p:nvSpPr>
        <p:spPr>
          <a:xfrm>
            <a:off x="2264664" y="7018781"/>
            <a:ext cx="96520" cy="0"/>
          </a:xfrm>
          <a:custGeom>
            <a:avLst/>
            <a:gdLst/>
            <a:ahLst/>
            <a:cxnLst/>
            <a:rect l="l" t="t" r="r" b="b"/>
            <a:pathLst>
              <a:path w="96519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9" name="object 309"/>
          <p:cNvSpPr/>
          <p:nvPr/>
        </p:nvSpPr>
        <p:spPr>
          <a:xfrm>
            <a:off x="1798320" y="7018781"/>
            <a:ext cx="96520" cy="0"/>
          </a:xfrm>
          <a:custGeom>
            <a:avLst/>
            <a:gdLst/>
            <a:ahLst/>
            <a:cxnLst/>
            <a:rect l="l" t="t" r="r" b="b"/>
            <a:pathLst>
              <a:path w="96519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0" name="object 310"/>
          <p:cNvSpPr/>
          <p:nvPr/>
        </p:nvSpPr>
        <p:spPr>
          <a:xfrm>
            <a:off x="3299459" y="7574279"/>
            <a:ext cx="172720" cy="0"/>
          </a:xfrm>
          <a:custGeom>
            <a:avLst/>
            <a:gdLst/>
            <a:ahLst/>
            <a:cxnLst/>
            <a:rect l="l" t="t" r="r" b="b"/>
            <a:pathLst>
              <a:path w="172720" h="0">
                <a:moveTo>
                  <a:pt x="0" y="0"/>
                </a:moveTo>
                <a:lnTo>
                  <a:pt x="172211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1" name="object 311"/>
          <p:cNvSpPr/>
          <p:nvPr/>
        </p:nvSpPr>
        <p:spPr>
          <a:xfrm>
            <a:off x="3398520" y="7609331"/>
            <a:ext cx="45720" cy="70485"/>
          </a:xfrm>
          <a:custGeom>
            <a:avLst/>
            <a:gdLst/>
            <a:ahLst/>
            <a:cxnLst/>
            <a:rect l="l" t="t" r="r" b="b"/>
            <a:pathLst>
              <a:path w="45720" h="70484">
                <a:moveTo>
                  <a:pt x="38100" y="7620"/>
                </a:moveTo>
                <a:lnTo>
                  <a:pt x="22859" y="7620"/>
                </a:lnTo>
                <a:lnTo>
                  <a:pt x="25907" y="9144"/>
                </a:lnTo>
                <a:lnTo>
                  <a:pt x="32003" y="15240"/>
                </a:lnTo>
                <a:lnTo>
                  <a:pt x="33527" y="19812"/>
                </a:lnTo>
                <a:lnTo>
                  <a:pt x="33527" y="28956"/>
                </a:lnTo>
                <a:lnTo>
                  <a:pt x="30479" y="35052"/>
                </a:lnTo>
                <a:lnTo>
                  <a:pt x="24383" y="42672"/>
                </a:lnTo>
                <a:lnTo>
                  <a:pt x="21002" y="47791"/>
                </a:lnTo>
                <a:lnTo>
                  <a:pt x="15620" y="53911"/>
                </a:lnTo>
                <a:lnTo>
                  <a:pt x="8445" y="60960"/>
                </a:lnTo>
                <a:lnTo>
                  <a:pt x="0" y="68580"/>
                </a:lnTo>
                <a:lnTo>
                  <a:pt x="0" y="70104"/>
                </a:lnTo>
                <a:lnTo>
                  <a:pt x="41147" y="70104"/>
                </a:lnTo>
                <a:lnTo>
                  <a:pt x="43433" y="64008"/>
                </a:lnTo>
                <a:lnTo>
                  <a:pt x="10667" y="64008"/>
                </a:lnTo>
                <a:lnTo>
                  <a:pt x="19812" y="54864"/>
                </a:lnTo>
                <a:lnTo>
                  <a:pt x="25907" y="45720"/>
                </a:lnTo>
                <a:lnTo>
                  <a:pt x="32003" y="41148"/>
                </a:lnTo>
                <a:lnTo>
                  <a:pt x="36575" y="35052"/>
                </a:lnTo>
                <a:lnTo>
                  <a:pt x="39624" y="28956"/>
                </a:lnTo>
                <a:lnTo>
                  <a:pt x="41147" y="24384"/>
                </a:lnTo>
                <a:lnTo>
                  <a:pt x="42671" y="22860"/>
                </a:lnTo>
                <a:lnTo>
                  <a:pt x="42671" y="13716"/>
                </a:lnTo>
                <a:lnTo>
                  <a:pt x="39624" y="9144"/>
                </a:lnTo>
                <a:lnTo>
                  <a:pt x="38100" y="7620"/>
                </a:lnTo>
                <a:close/>
              </a:path>
              <a:path w="45720" h="70484">
                <a:moveTo>
                  <a:pt x="45719" y="57912"/>
                </a:moveTo>
                <a:lnTo>
                  <a:pt x="44195" y="57912"/>
                </a:lnTo>
                <a:lnTo>
                  <a:pt x="44195" y="59436"/>
                </a:lnTo>
                <a:lnTo>
                  <a:pt x="42671" y="60960"/>
                </a:lnTo>
                <a:lnTo>
                  <a:pt x="41147" y="60960"/>
                </a:lnTo>
                <a:lnTo>
                  <a:pt x="39624" y="62484"/>
                </a:lnTo>
                <a:lnTo>
                  <a:pt x="36575" y="62484"/>
                </a:lnTo>
                <a:lnTo>
                  <a:pt x="35051" y="64008"/>
                </a:lnTo>
                <a:lnTo>
                  <a:pt x="43433" y="64008"/>
                </a:lnTo>
                <a:lnTo>
                  <a:pt x="45719" y="57912"/>
                </a:lnTo>
                <a:close/>
              </a:path>
              <a:path w="45720" h="70484">
                <a:moveTo>
                  <a:pt x="27431" y="0"/>
                </a:moveTo>
                <a:lnTo>
                  <a:pt x="16763" y="0"/>
                </a:lnTo>
                <a:lnTo>
                  <a:pt x="12191" y="1524"/>
                </a:lnTo>
                <a:lnTo>
                  <a:pt x="4571" y="9144"/>
                </a:lnTo>
                <a:lnTo>
                  <a:pt x="3047" y="13716"/>
                </a:lnTo>
                <a:lnTo>
                  <a:pt x="1524" y="21336"/>
                </a:lnTo>
                <a:lnTo>
                  <a:pt x="4571" y="21336"/>
                </a:lnTo>
                <a:lnTo>
                  <a:pt x="4571" y="16764"/>
                </a:lnTo>
                <a:lnTo>
                  <a:pt x="10667" y="10668"/>
                </a:lnTo>
                <a:lnTo>
                  <a:pt x="16763" y="7620"/>
                </a:lnTo>
                <a:lnTo>
                  <a:pt x="38100" y="7620"/>
                </a:lnTo>
                <a:lnTo>
                  <a:pt x="32003" y="1524"/>
                </a:lnTo>
                <a:lnTo>
                  <a:pt x="2743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2" name="object 312"/>
          <p:cNvSpPr/>
          <p:nvPr/>
        </p:nvSpPr>
        <p:spPr>
          <a:xfrm>
            <a:off x="1330452" y="7467600"/>
            <a:ext cx="45720" cy="70485"/>
          </a:xfrm>
          <a:custGeom>
            <a:avLst/>
            <a:gdLst/>
            <a:ahLst/>
            <a:cxnLst/>
            <a:rect l="l" t="t" r="r" b="b"/>
            <a:pathLst>
              <a:path w="45719" h="70484">
                <a:moveTo>
                  <a:pt x="38100" y="7619"/>
                </a:moveTo>
                <a:lnTo>
                  <a:pt x="22859" y="7619"/>
                </a:lnTo>
                <a:lnTo>
                  <a:pt x="25907" y="9143"/>
                </a:lnTo>
                <a:lnTo>
                  <a:pt x="28956" y="12192"/>
                </a:lnTo>
                <a:lnTo>
                  <a:pt x="32003" y="18287"/>
                </a:lnTo>
                <a:lnTo>
                  <a:pt x="32003" y="27431"/>
                </a:lnTo>
                <a:lnTo>
                  <a:pt x="30479" y="33527"/>
                </a:lnTo>
                <a:lnTo>
                  <a:pt x="24384" y="41148"/>
                </a:lnTo>
                <a:lnTo>
                  <a:pt x="20145" y="46934"/>
                </a:lnTo>
                <a:lnTo>
                  <a:pt x="14477" y="53149"/>
                </a:lnTo>
                <a:lnTo>
                  <a:pt x="7667" y="60221"/>
                </a:lnTo>
                <a:lnTo>
                  <a:pt x="0" y="68580"/>
                </a:lnTo>
                <a:lnTo>
                  <a:pt x="0" y="70104"/>
                </a:lnTo>
                <a:lnTo>
                  <a:pt x="39623" y="70104"/>
                </a:lnTo>
                <a:lnTo>
                  <a:pt x="43010" y="62483"/>
                </a:lnTo>
                <a:lnTo>
                  <a:pt x="9143" y="62483"/>
                </a:lnTo>
                <a:lnTo>
                  <a:pt x="12191" y="60960"/>
                </a:lnTo>
                <a:lnTo>
                  <a:pt x="18287" y="54863"/>
                </a:lnTo>
                <a:lnTo>
                  <a:pt x="25907" y="45719"/>
                </a:lnTo>
                <a:lnTo>
                  <a:pt x="35051" y="33527"/>
                </a:lnTo>
                <a:lnTo>
                  <a:pt x="38100" y="27431"/>
                </a:lnTo>
                <a:lnTo>
                  <a:pt x="39623" y="25907"/>
                </a:lnTo>
                <a:lnTo>
                  <a:pt x="41147" y="21336"/>
                </a:lnTo>
                <a:lnTo>
                  <a:pt x="41147" y="12192"/>
                </a:lnTo>
                <a:lnTo>
                  <a:pt x="38100" y="7619"/>
                </a:lnTo>
                <a:close/>
              </a:path>
              <a:path w="45719" h="70484">
                <a:moveTo>
                  <a:pt x="45719" y="56387"/>
                </a:moveTo>
                <a:lnTo>
                  <a:pt x="42671" y="56387"/>
                </a:lnTo>
                <a:lnTo>
                  <a:pt x="42671" y="57912"/>
                </a:lnTo>
                <a:lnTo>
                  <a:pt x="41147" y="59436"/>
                </a:lnTo>
                <a:lnTo>
                  <a:pt x="39623" y="59436"/>
                </a:lnTo>
                <a:lnTo>
                  <a:pt x="38100" y="60960"/>
                </a:lnTo>
                <a:lnTo>
                  <a:pt x="36575" y="60960"/>
                </a:lnTo>
                <a:lnTo>
                  <a:pt x="35051" y="62483"/>
                </a:lnTo>
                <a:lnTo>
                  <a:pt x="43010" y="62483"/>
                </a:lnTo>
                <a:lnTo>
                  <a:pt x="45719" y="56387"/>
                </a:lnTo>
                <a:close/>
              </a:path>
              <a:path w="45719" h="70484">
                <a:moveTo>
                  <a:pt x="27431" y="0"/>
                </a:moveTo>
                <a:lnTo>
                  <a:pt x="15239" y="0"/>
                </a:lnTo>
                <a:lnTo>
                  <a:pt x="10667" y="1524"/>
                </a:lnTo>
                <a:lnTo>
                  <a:pt x="4571" y="7619"/>
                </a:lnTo>
                <a:lnTo>
                  <a:pt x="3047" y="12192"/>
                </a:lnTo>
                <a:lnTo>
                  <a:pt x="1523" y="19812"/>
                </a:lnTo>
                <a:lnTo>
                  <a:pt x="4571" y="19812"/>
                </a:lnTo>
                <a:lnTo>
                  <a:pt x="4571" y="15239"/>
                </a:lnTo>
                <a:lnTo>
                  <a:pt x="12191" y="7619"/>
                </a:lnTo>
                <a:lnTo>
                  <a:pt x="38100" y="7619"/>
                </a:lnTo>
                <a:lnTo>
                  <a:pt x="35051" y="4572"/>
                </a:lnTo>
                <a:lnTo>
                  <a:pt x="30479" y="1524"/>
                </a:lnTo>
                <a:lnTo>
                  <a:pt x="2743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3" name="object 313"/>
          <p:cNvSpPr/>
          <p:nvPr/>
        </p:nvSpPr>
        <p:spPr>
          <a:xfrm>
            <a:off x="3361944" y="7380731"/>
            <a:ext cx="47625" cy="125095"/>
          </a:xfrm>
          <a:custGeom>
            <a:avLst/>
            <a:gdLst/>
            <a:ahLst/>
            <a:cxnLst/>
            <a:rect l="l" t="t" r="r" b="b"/>
            <a:pathLst>
              <a:path w="47625" h="125095">
                <a:moveTo>
                  <a:pt x="47243" y="121920"/>
                </a:moveTo>
                <a:lnTo>
                  <a:pt x="1523" y="121920"/>
                </a:lnTo>
                <a:lnTo>
                  <a:pt x="1523" y="124968"/>
                </a:lnTo>
                <a:lnTo>
                  <a:pt x="47243" y="124968"/>
                </a:lnTo>
                <a:lnTo>
                  <a:pt x="47243" y="121920"/>
                </a:lnTo>
                <a:close/>
              </a:path>
              <a:path w="47625" h="125095">
                <a:moveTo>
                  <a:pt x="38100" y="120396"/>
                </a:moveTo>
                <a:lnTo>
                  <a:pt x="12191" y="120396"/>
                </a:lnTo>
                <a:lnTo>
                  <a:pt x="7619" y="121920"/>
                </a:lnTo>
                <a:lnTo>
                  <a:pt x="41147" y="121920"/>
                </a:lnTo>
                <a:lnTo>
                  <a:pt x="38100" y="120396"/>
                </a:lnTo>
                <a:close/>
              </a:path>
              <a:path w="47625" h="125095">
                <a:moveTo>
                  <a:pt x="33527" y="15240"/>
                </a:moveTo>
                <a:lnTo>
                  <a:pt x="13715" y="15240"/>
                </a:lnTo>
                <a:lnTo>
                  <a:pt x="13715" y="16764"/>
                </a:lnTo>
                <a:lnTo>
                  <a:pt x="15239" y="16764"/>
                </a:lnTo>
                <a:lnTo>
                  <a:pt x="15239" y="19812"/>
                </a:lnTo>
                <a:lnTo>
                  <a:pt x="16763" y="21336"/>
                </a:lnTo>
                <a:lnTo>
                  <a:pt x="16763" y="114300"/>
                </a:lnTo>
                <a:lnTo>
                  <a:pt x="15239" y="115824"/>
                </a:lnTo>
                <a:lnTo>
                  <a:pt x="15239" y="117348"/>
                </a:lnTo>
                <a:lnTo>
                  <a:pt x="13715" y="118872"/>
                </a:lnTo>
                <a:lnTo>
                  <a:pt x="13715" y="120396"/>
                </a:lnTo>
                <a:lnTo>
                  <a:pt x="36575" y="120396"/>
                </a:lnTo>
                <a:lnTo>
                  <a:pt x="35051" y="118872"/>
                </a:lnTo>
                <a:lnTo>
                  <a:pt x="35051" y="117348"/>
                </a:lnTo>
                <a:lnTo>
                  <a:pt x="33527" y="115824"/>
                </a:lnTo>
                <a:lnTo>
                  <a:pt x="33527" y="15240"/>
                </a:lnTo>
                <a:close/>
              </a:path>
              <a:path w="47625" h="125095">
                <a:moveTo>
                  <a:pt x="33527" y="0"/>
                </a:moveTo>
                <a:lnTo>
                  <a:pt x="28955" y="0"/>
                </a:lnTo>
                <a:lnTo>
                  <a:pt x="0" y="15240"/>
                </a:lnTo>
                <a:lnTo>
                  <a:pt x="1523" y="18288"/>
                </a:lnTo>
                <a:lnTo>
                  <a:pt x="4571" y="16764"/>
                </a:lnTo>
                <a:lnTo>
                  <a:pt x="9143" y="15240"/>
                </a:lnTo>
                <a:lnTo>
                  <a:pt x="33527" y="15240"/>
                </a:lnTo>
                <a:lnTo>
                  <a:pt x="3352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4" name="object 314"/>
          <p:cNvSpPr/>
          <p:nvPr/>
        </p:nvSpPr>
        <p:spPr>
          <a:xfrm>
            <a:off x="3054095" y="7493507"/>
            <a:ext cx="48895" cy="166370"/>
          </a:xfrm>
          <a:custGeom>
            <a:avLst/>
            <a:gdLst/>
            <a:ahLst/>
            <a:cxnLst/>
            <a:rect l="l" t="t" r="r" b="b"/>
            <a:pathLst>
              <a:path w="48894" h="166370">
                <a:moveTo>
                  <a:pt x="0" y="0"/>
                </a:moveTo>
                <a:lnTo>
                  <a:pt x="0" y="1524"/>
                </a:lnTo>
                <a:lnTo>
                  <a:pt x="4572" y="6096"/>
                </a:lnTo>
                <a:lnTo>
                  <a:pt x="10668" y="10668"/>
                </a:lnTo>
                <a:lnTo>
                  <a:pt x="13716" y="16764"/>
                </a:lnTo>
                <a:lnTo>
                  <a:pt x="21336" y="24384"/>
                </a:lnTo>
                <a:lnTo>
                  <a:pt x="24384" y="30480"/>
                </a:lnTo>
                <a:lnTo>
                  <a:pt x="24384" y="35052"/>
                </a:lnTo>
                <a:lnTo>
                  <a:pt x="27431" y="42672"/>
                </a:lnTo>
                <a:lnTo>
                  <a:pt x="32004" y="85344"/>
                </a:lnTo>
                <a:lnTo>
                  <a:pt x="31718" y="93583"/>
                </a:lnTo>
                <a:lnTo>
                  <a:pt x="30861" y="102108"/>
                </a:lnTo>
                <a:lnTo>
                  <a:pt x="29432" y="110632"/>
                </a:lnTo>
                <a:lnTo>
                  <a:pt x="27431" y="118872"/>
                </a:lnTo>
                <a:lnTo>
                  <a:pt x="26003" y="127230"/>
                </a:lnTo>
                <a:lnTo>
                  <a:pt x="6096" y="160020"/>
                </a:lnTo>
                <a:lnTo>
                  <a:pt x="0" y="163068"/>
                </a:lnTo>
                <a:lnTo>
                  <a:pt x="0" y="166116"/>
                </a:lnTo>
                <a:lnTo>
                  <a:pt x="35052" y="134112"/>
                </a:lnTo>
                <a:lnTo>
                  <a:pt x="48125" y="95750"/>
                </a:lnTo>
                <a:lnTo>
                  <a:pt x="48768" y="82296"/>
                </a:lnTo>
                <a:lnTo>
                  <a:pt x="48458" y="73152"/>
                </a:lnTo>
                <a:lnTo>
                  <a:pt x="33908" y="29337"/>
                </a:lnTo>
                <a:lnTo>
                  <a:pt x="6572" y="280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5" name="object 315"/>
          <p:cNvSpPr/>
          <p:nvPr/>
        </p:nvSpPr>
        <p:spPr>
          <a:xfrm>
            <a:off x="2909316" y="7493507"/>
            <a:ext cx="50800" cy="166370"/>
          </a:xfrm>
          <a:custGeom>
            <a:avLst/>
            <a:gdLst/>
            <a:ahLst/>
            <a:cxnLst/>
            <a:rect l="l" t="t" r="r" b="b"/>
            <a:pathLst>
              <a:path w="50800" h="166370">
                <a:moveTo>
                  <a:pt x="50291" y="0"/>
                </a:moveTo>
                <a:lnTo>
                  <a:pt x="13715" y="32004"/>
                </a:lnTo>
                <a:lnTo>
                  <a:pt x="1071" y="68865"/>
                </a:lnTo>
                <a:lnTo>
                  <a:pt x="0" y="82296"/>
                </a:lnTo>
                <a:lnTo>
                  <a:pt x="547" y="91654"/>
                </a:lnTo>
                <a:lnTo>
                  <a:pt x="11358" y="128373"/>
                </a:lnTo>
                <a:lnTo>
                  <a:pt x="37718" y="159067"/>
                </a:lnTo>
                <a:lnTo>
                  <a:pt x="50291" y="166116"/>
                </a:lnTo>
                <a:lnTo>
                  <a:pt x="50291" y="163068"/>
                </a:lnTo>
                <a:lnTo>
                  <a:pt x="44195" y="160020"/>
                </a:lnTo>
                <a:lnTo>
                  <a:pt x="39623" y="155448"/>
                </a:lnTo>
                <a:lnTo>
                  <a:pt x="35051" y="149352"/>
                </a:lnTo>
                <a:lnTo>
                  <a:pt x="30479" y="144780"/>
                </a:lnTo>
                <a:lnTo>
                  <a:pt x="27431" y="135636"/>
                </a:lnTo>
                <a:lnTo>
                  <a:pt x="24383" y="131064"/>
                </a:lnTo>
                <a:lnTo>
                  <a:pt x="21335" y="115824"/>
                </a:lnTo>
                <a:lnTo>
                  <a:pt x="19573" y="107561"/>
                </a:lnTo>
                <a:lnTo>
                  <a:pt x="18668" y="98869"/>
                </a:lnTo>
                <a:lnTo>
                  <a:pt x="18401" y="91654"/>
                </a:lnTo>
                <a:lnTo>
                  <a:pt x="18454" y="68865"/>
                </a:lnTo>
                <a:lnTo>
                  <a:pt x="26098" y="31242"/>
                </a:lnTo>
                <a:lnTo>
                  <a:pt x="50291" y="1524"/>
                </a:lnTo>
                <a:lnTo>
                  <a:pt x="5029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6" name="object 316"/>
          <p:cNvSpPr/>
          <p:nvPr/>
        </p:nvSpPr>
        <p:spPr>
          <a:xfrm>
            <a:off x="2557272" y="7493507"/>
            <a:ext cx="50800" cy="166370"/>
          </a:xfrm>
          <a:custGeom>
            <a:avLst/>
            <a:gdLst/>
            <a:ahLst/>
            <a:cxnLst/>
            <a:rect l="l" t="t" r="r" b="b"/>
            <a:pathLst>
              <a:path w="50800" h="166370">
                <a:moveTo>
                  <a:pt x="0" y="0"/>
                </a:moveTo>
                <a:lnTo>
                  <a:pt x="0" y="1524"/>
                </a:lnTo>
                <a:lnTo>
                  <a:pt x="12191" y="10668"/>
                </a:lnTo>
                <a:lnTo>
                  <a:pt x="15239" y="16764"/>
                </a:lnTo>
                <a:lnTo>
                  <a:pt x="18287" y="21336"/>
                </a:lnTo>
                <a:lnTo>
                  <a:pt x="21335" y="24384"/>
                </a:lnTo>
                <a:lnTo>
                  <a:pt x="24383" y="30480"/>
                </a:lnTo>
                <a:lnTo>
                  <a:pt x="25907" y="35052"/>
                </a:lnTo>
                <a:lnTo>
                  <a:pt x="28955" y="42672"/>
                </a:lnTo>
                <a:lnTo>
                  <a:pt x="30479" y="50292"/>
                </a:lnTo>
                <a:lnTo>
                  <a:pt x="31599" y="58340"/>
                </a:lnTo>
                <a:lnTo>
                  <a:pt x="32575" y="66675"/>
                </a:lnTo>
                <a:lnTo>
                  <a:pt x="33266" y="75580"/>
                </a:lnTo>
                <a:lnTo>
                  <a:pt x="33527" y="85344"/>
                </a:lnTo>
                <a:lnTo>
                  <a:pt x="33242" y="93583"/>
                </a:lnTo>
                <a:lnTo>
                  <a:pt x="32384" y="102108"/>
                </a:lnTo>
                <a:lnTo>
                  <a:pt x="30956" y="110632"/>
                </a:lnTo>
                <a:lnTo>
                  <a:pt x="28955" y="118872"/>
                </a:lnTo>
                <a:lnTo>
                  <a:pt x="27289" y="127230"/>
                </a:lnTo>
                <a:lnTo>
                  <a:pt x="24764" y="134302"/>
                </a:lnTo>
                <a:lnTo>
                  <a:pt x="21669" y="140517"/>
                </a:lnTo>
                <a:lnTo>
                  <a:pt x="18287" y="146304"/>
                </a:lnTo>
                <a:lnTo>
                  <a:pt x="15239" y="153924"/>
                </a:lnTo>
                <a:lnTo>
                  <a:pt x="7619" y="160020"/>
                </a:lnTo>
                <a:lnTo>
                  <a:pt x="0" y="163068"/>
                </a:lnTo>
                <a:lnTo>
                  <a:pt x="0" y="166116"/>
                </a:lnTo>
                <a:lnTo>
                  <a:pt x="36575" y="134112"/>
                </a:lnTo>
                <a:lnTo>
                  <a:pt x="49434" y="95750"/>
                </a:lnTo>
                <a:lnTo>
                  <a:pt x="50291" y="82296"/>
                </a:lnTo>
                <a:lnTo>
                  <a:pt x="49744" y="73152"/>
                </a:lnTo>
                <a:lnTo>
                  <a:pt x="35051" y="29337"/>
                </a:lnTo>
                <a:lnTo>
                  <a:pt x="6572" y="280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7" name="object 317"/>
          <p:cNvSpPr/>
          <p:nvPr/>
        </p:nvSpPr>
        <p:spPr>
          <a:xfrm>
            <a:off x="2414016" y="7493507"/>
            <a:ext cx="50800" cy="166370"/>
          </a:xfrm>
          <a:custGeom>
            <a:avLst/>
            <a:gdLst/>
            <a:ahLst/>
            <a:cxnLst/>
            <a:rect l="l" t="t" r="r" b="b"/>
            <a:pathLst>
              <a:path w="50800" h="166370">
                <a:moveTo>
                  <a:pt x="50291" y="0"/>
                </a:moveTo>
                <a:lnTo>
                  <a:pt x="13715" y="32004"/>
                </a:lnTo>
                <a:lnTo>
                  <a:pt x="857" y="68865"/>
                </a:lnTo>
                <a:lnTo>
                  <a:pt x="0" y="82296"/>
                </a:lnTo>
                <a:lnTo>
                  <a:pt x="333" y="91654"/>
                </a:lnTo>
                <a:lnTo>
                  <a:pt x="1523" y="101155"/>
                </a:lnTo>
                <a:lnTo>
                  <a:pt x="3857" y="110370"/>
                </a:lnTo>
                <a:lnTo>
                  <a:pt x="7619" y="118872"/>
                </a:lnTo>
                <a:lnTo>
                  <a:pt x="11572" y="128373"/>
                </a:lnTo>
                <a:lnTo>
                  <a:pt x="37718" y="159067"/>
                </a:lnTo>
                <a:lnTo>
                  <a:pt x="50291" y="166116"/>
                </a:lnTo>
                <a:lnTo>
                  <a:pt x="50291" y="163068"/>
                </a:lnTo>
                <a:lnTo>
                  <a:pt x="44195" y="160020"/>
                </a:lnTo>
                <a:lnTo>
                  <a:pt x="39623" y="155448"/>
                </a:lnTo>
                <a:lnTo>
                  <a:pt x="35051" y="149352"/>
                </a:lnTo>
                <a:lnTo>
                  <a:pt x="22859" y="131064"/>
                </a:lnTo>
                <a:lnTo>
                  <a:pt x="22859" y="123444"/>
                </a:lnTo>
                <a:lnTo>
                  <a:pt x="21335" y="115824"/>
                </a:lnTo>
                <a:lnTo>
                  <a:pt x="20216" y="107561"/>
                </a:lnTo>
                <a:lnTo>
                  <a:pt x="19240" y="98869"/>
                </a:lnTo>
                <a:lnTo>
                  <a:pt x="18549" y="89892"/>
                </a:lnTo>
                <a:lnTo>
                  <a:pt x="18287" y="80772"/>
                </a:lnTo>
                <a:lnTo>
                  <a:pt x="18549" y="71889"/>
                </a:lnTo>
                <a:lnTo>
                  <a:pt x="25526" y="31242"/>
                </a:lnTo>
                <a:lnTo>
                  <a:pt x="50291" y="1524"/>
                </a:lnTo>
                <a:lnTo>
                  <a:pt x="5029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8" name="object 318"/>
          <p:cNvSpPr/>
          <p:nvPr/>
        </p:nvSpPr>
        <p:spPr>
          <a:xfrm>
            <a:off x="2113788" y="7495031"/>
            <a:ext cx="80772" cy="124968"/>
          </a:xfrm>
          <a:prstGeom prst="rect">
            <a:avLst/>
          </a:prstGeom>
          <a:blipFill>
            <a:blip r:embed="rId3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19" name="object 319"/>
          <p:cNvSpPr/>
          <p:nvPr/>
        </p:nvSpPr>
        <p:spPr>
          <a:xfrm>
            <a:off x="1883664" y="7495031"/>
            <a:ext cx="48895" cy="125095"/>
          </a:xfrm>
          <a:custGeom>
            <a:avLst/>
            <a:gdLst/>
            <a:ahLst/>
            <a:cxnLst/>
            <a:rect l="l" t="t" r="r" b="b"/>
            <a:pathLst>
              <a:path w="48894" h="125095">
                <a:moveTo>
                  <a:pt x="48768" y="121920"/>
                </a:moveTo>
                <a:lnTo>
                  <a:pt x="3048" y="121920"/>
                </a:lnTo>
                <a:lnTo>
                  <a:pt x="3048" y="124968"/>
                </a:lnTo>
                <a:lnTo>
                  <a:pt x="48768" y="124968"/>
                </a:lnTo>
                <a:lnTo>
                  <a:pt x="48768" y="121920"/>
                </a:lnTo>
                <a:close/>
              </a:path>
              <a:path w="48894" h="125095">
                <a:moveTo>
                  <a:pt x="32004" y="15240"/>
                </a:moveTo>
                <a:lnTo>
                  <a:pt x="12192" y="15240"/>
                </a:lnTo>
                <a:lnTo>
                  <a:pt x="16763" y="19812"/>
                </a:lnTo>
                <a:lnTo>
                  <a:pt x="16763" y="22860"/>
                </a:lnTo>
                <a:lnTo>
                  <a:pt x="18287" y="28956"/>
                </a:lnTo>
                <a:lnTo>
                  <a:pt x="18287" y="111252"/>
                </a:lnTo>
                <a:lnTo>
                  <a:pt x="16763" y="115824"/>
                </a:lnTo>
                <a:lnTo>
                  <a:pt x="16763" y="117348"/>
                </a:lnTo>
                <a:lnTo>
                  <a:pt x="15240" y="118872"/>
                </a:lnTo>
                <a:lnTo>
                  <a:pt x="12192" y="120396"/>
                </a:lnTo>
                <a:lnTo>
                  <a:pt x="10668" y="121920"/>
                </a:lnTo>
                <a:lnTo>
                  <a:pt x="38100" y="121920"/>
                </a:lnTo>
                <a:lnTo>
                  <a:pt x="33528" y="117348"/>
                </a:lnTo>
                <a:lnTo>
                  <a:pt x="33528" y="115824"/>
                </a:lnTo>
                <a:lnTo>
                  <a:pt x="32004" y="114300"/>
                </a:lnTo>
                <a:lnTo>
                  <a:pt x="32004" y="15240"/>
                </a:lnTo>
                <a:close/>
              </a:path>
              <a:path w="48894" h="125095">
                <a:moveTo>
                  <a:pt x="32004" y="0"/>
                </a:moveTo>
                <a:lnTo>
                  <a:pt x="28956" y="0"/>
                </a:lnTo>
                <a:lnTo>
                  <a:pt x="0" y="15240"/>
                </a:lnTo>
                <a:lnTo>
                  <a:pt x="1524" y="18288"/>
                </a:lnTo>
                <a:lnTo>
                  <a:pt x="7619" y="15240"/>
                </a:lnTo>
                <a:lnTo>
                  <a:pt x="32004" y="15240"/>
                </a:lnTo>
                <a:lnTo>
                  <a:pt x="3200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0" name="object 320"/>
          <p:cNvSpPr/>
          <p:nvPr/>
        </p:nvSpPr>
        <p:spPr>
          <a:xfrm>
            <a:off x="1656588" y="7493507"/>
            <a:ext cx="48895" cy="166370"/>
          </a:xfrm>
          <a:custGeom>
            <a:avLst/>
            <a:gdLst/>
            <a:ahLst/>
            <a:cxnLst/>
            <a:rect l="l" t="t" r="r" b="b"/>
            <a:pathLst>
              <a:path w="48894" h="166370">
                <a:moveTo>
                  <a:pt x="0" y="0"/>
                </a:moveTo>
                <a:lnTo>
                  <a:pt x="0" y="1524"/>
                </a:lnTo>
                <a:lnTo>
                  <a:pt x="4572" y="6096"/>
                </a:lnTo>
                <a:lnTo>
                  <a:pt x="10668" y="10668"/>
                </a:lnTo>
                <a:lnTo>
                  <a:pt x="13716" y="16764"/>
                </a:lnTo>
                <a:lnTo>
                  <a:pt x="21336" y="24384"/>
                </a:lnTo>
                <a:lnTo>
                  <a:pt x="22860" y="30480"/>
                </a:lnTo>
                <a:lnTo>
                  <a:pt x="24384" y="35052"/>
                </a:lnTo>
                <a:lnTo>
                  <a:pt x="27431" y="50292"/>
                </a:lnTo>
                <a:lnTo>
                  <a:pt x="29194" y="58340"/>
                </a:lnTo>
                <a:lnTo>
                  <a:pt x="30099" y="66675"/>
                </a:lnTo>
                <a:lnTo>
                  <a:pt x="30341" y="73152"/>
                </a:lnTo>
                <a:lnTo>
                  <a:pt x="30432" y="93583"/>
                </a:lnTo>
                <a:lnTo>
                  <a:pt x="30099" y="102108"/>
                </a:lnTo>
                <a:lnTo>
                  <a:pt x="21216" y="140517"/>
                </a:lnTo>
                <a:lnTo>
                  <a:pt x="0" y="163068"/>
                </a:lnTo>
                <a:lnTo>
                  <a:pt x="0" y="166116"/>
                </a:lnTo>
                <a:lnTo>
                  <a:pt x="35051" y="134112"/>
                </a:lnTo>
                <a:lnTo>
                  <a:pt x="47910" y="95750"/>
                </a:lnTo>
                <a:lnTo>
                  <a:pt x="48768" y="82296"/>
                </a:lnTo>
                <a:lnTo>
                  <a:pt x="48458" y="73152"/>
                </a:lnTo>
                <a:lnTo>
                  <a:pt x="33337" y="29337"/>
                </a:lnTo>
                <a:lnTo>
                  <a:pt x="5714" y="280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1" name="object 321"/>
          <p:cNvSpPr/>
          <p:nvPr/>
        </p:nvSpPr>
        <p:spPr>
          <a:xfrm>
            <a:off x="1511808" y="7493507"/>
            <a:ext cx="50800" cy="166370"/>
          </a:xfrm>
          <a:custGeom>
            <a:avLst/>
            <a:gdLst/>
            <a:ahLst/>
            <a:cxnLst/>
            <a:rect l="l" t="t" r="r" b="b"/>
            <a:pathLst>
              <a:path w="50800" h="166370">
                <a:moveTo>
                  <a:pt x="50291" y="0"/>
                </a:moveTo>
                <a:lnTo>
                  <a:pt x="13715" y="32004"/>
                </a:lnTo>
                <a:lnTo>
                  <a:pt x="857" y="68865"/>
                </a:lnTo>
                <a:lnTo>
                  <a:pt x="0" y="82296"/>
                </a:lnTo>
                <a:lnTo>
                  <a:pt x="547" y="91654"/>
                </a:lnTo>
                <a:lnTo>
                  <a:pt x="2095" y="101155"/>
                </a:lnTo>
                <a:lnTo>
                  <a:pt x="4500" y="110370"/>
                </a:lnTo>
                <a:lnTo>
                  <a:pt x="7619" y="118872"/>
                </a:lnTo>
                <a:lnTo>
                  <a:pt x="10715" y="128373"/>
                </a:lnTo>
                <a:lnTo>
                  <a:pt x="37147" y="159067"/>
                </a:lnTo>
                <a:lnTo>
                  <a:pt x="50291" y="166116"/>
                </a:lnTo>
                <a:lnTo>
                  <a:pt x="50291" y="163068"/>
                </a:lnTo>
                <a:lnTo>
                  <a:pt x="44195" y="160020"/>
                </a:lnTo>
                <a:lnTo>
                  <a:pt x="38100" y="155448"/>
                </a:lnTo>
                <a:lnTo>
                  <a:pt x="35051" y="149352"/>
                </a:lnTo>
                <a:lnTo>
                  <a:pt x="25907" y="135636"/>
                </a:lnTo>
                <a:lnTo>
                  <a:pt x="24383" y="131064"/>
                </a:lnTo>
                <a:lnTo>
                  <a:pt x="17025" y="89892"/>
                </a:lnTo>
                <a:lnTo>
                  <a:pt x="16763" y="80772"/>
                </a:lnTo>
                <a:lnTo>
                  <a:pt x="17049" y="71889"/>
                </a:lnTo>
                <a:lnTo>
                  <a:pt x="17906" y="63436"/>
                </a:lnTo>
                <a:lnTo>
                  <a:pt x="19335" y="55268"/>
                </a:lnTo>
                <a:lnTo>
                  <a:pt x="21335" y="47244"/>
                </a:lnTo>
                <a:lnTo>
                  <a:pt x="23002" y="38671"/>
                </a:lnTo>
                <a:lnTo>
                  <a:pt x="25526" y="31242"/>
                </a:lnTo>
                <a:lnTo>
                  <a:pt x="28622" y="24955"/>
                </a:lnTo>
                <a:lnTo>
                  <a:pt x="32003" y="19812"/>
                </a:lnTo>
                <a:lnTo>
                  <a:pt x="35075" y="14382"/>
                </a:lnTo>
                <a:lnTo>
                  <a:pt x="39433" y="9525"/>
                </a:lnTo>
                <a:lnTo>
                  <a:pt x="44648" y="5238"/>
                </a:lnTo>
                <a:lnTo>
                  <a:pt x="50291" y="1524"/>
                </a:lnTo>
                <a:lnTo>
                  <a:pt x="5029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2" name="object 322"/>
          <p:cNvSpPr/>
          <p:nvPr/>
        </p:nvSpPr>
        <p:spPr>
          <a:xfrm>
            <a:off x="3320796" y="7677911"/>
            <a:ext cx="68580" cy="88900"/>
          </a:xfrm>
          <a:custGeom>
            <a:avLst/>
            <a:gdLst/>
            <a:ahLst/>
            <a:cxnLst/>
            <a:rect l="l" t="t" r="r" b="b"/>
            <a:pathLst>
              <a:path w="68579" h="88900">
                <a:moveTo>
                  <a:pt x="43687" y="83820"/>
                </a:moveTo>
                <a:lnTo>
                  <a:pt x="9143" y="83820"/>
                </a:lnTo>
                <a:lnTo>
                  <a:pt x="9143" y="85344"/>
                </a:lnTo>
                <a:lnTo>
                  <a:pt x="10667" y="85344"/>
                </a:lnTo>
                <a:lnTo>
                  <a:pt x="22859" y="88392"/>
                </a:lnTo>
                <a:lnTo>
                  <a:pt x="35051" y="88392"/>
                </a:lnTo>
                <a:lnTo>
                  <a:pt x="41148" y="85344"/>
                </a:lnTo>
                <a:lnTo>
                  <a:pt x="43687" y="83820"/>
                </a:lnTo>
                <a:close/>
              </a:path>
              <a:path w="68579" h="88900">
                <a:moveTo>
                  <a:pt x="9143" y="56388"/>
                </a:moveTo>
                <a:lnTo>
                  <a:pt x="6095" y="56388"/>
                </a:lnTo>
                <a:lnTo>
                  <a:pt x="0" y="86868"/>
                </a:lnTo>
                <a:lnTo>
                  <a:pt x="3048" y="86868"/>
                </a:lnTo>
                <a:lnTo>
                  <a:pt x="6095" y="83820"/>
                </a:lnTo>
                <a:lnTo>
                  <a:pt x="43687" y="83820"/>
                </a:lnTo>
                <a:lnTo>
                  <a:pt x="46227" y="82296"/>
                </a:lnTo>
                <a:lnTo>
                  <a:pt x="24383" y="82296"/>
                </a:lnTo>
                <a:lnTo>
                  <a:pt x="18287" y="80772"/>
                </a:lnTo>
                <a:lnTo>
                  <a:pt x="13715" y="76200"/>
                </a:lnTo>
                <a:lnTo>
                  <a:pt x="10667" y="71628"/>
                </a:lnTo>
                <a:lnTo>
                  <a:pt x="9143" y="65532"/>
                </a:lnTo>
                <a:lnTo>
                  <a:pt x="9143" y="56388"/>
                </a:lnTo>
                <a:close/>
              </a:path>
              <a:path w="68579" h="88900">
                <a:moveTo>
                  <a:pt x="50291" y="0"/>
                </a:moveTo>
                <a:lnTo>
                  <a:pt x="35051" y="0"/>
                </a:lnTo>
                <a:lnTo>
                  <a:pt x="28955" y="1524"/>
                </a:lnTo>
                <a:lnTo>
                  <a:pt x="10667" y="28956"/>
                </a:lnTo>
                <a:lnTo>
                  <a:pt x="12191" y="33528"/>
                </a:lnTo>
                <a:lnTo>
                  <a:pt x="13715" y="36576"/>
                </a:lnTo>
                <a:lnTo>
                  <a:pt x="15239" y="41148"/>
                </a:lnTo>
                <a:lnTo>
                  <a:pt x="21336" y="45720"/>
                </a:lnTo>
                <a:lnTo>
                  <a:pt x="28955" y="48768"/>
                </a:lnTo>
                <a:lnTo>
                  <a:pt x="36575" y="53340"/>
                </a:lnTo>
                <a:lnTo>
                  <a:pt x="41148" y="56388"/>
                </a:lnTo>
                <a:lnTo>
                  <a:pt x="44195" y="59436"/>
                </a:lnTo>
                <a:lnTo>
                  <a:pt x="45719" y="62484"/>
                </a:lnTo>
                <a:lnTo>
                  <a:pt x="47243" y="67056"/>
                </a:lnTo>
                <a:lnTo>
                  <a:pt x="45719" y="68580"/>
                </a:lnTo>
                <a:lnTo>
                  <a:pt x="45719" y="73152"/>
                </a:lnTo>
                <a:lnTo>
                  <a:pt x="39624" y="79248"/>
                </a:lnTo>
                <a:lnTo>
                  <a:pt x="33527" y="82296"/>
                </a:lnTo>
                <a:lnTo>
                  <a:pt x="46227" y="82296"/>
                </a:lnTo>
                <a:lnTo>
                  <a:pt x="60960" y="55911"/>
                </a:lnTo>
                <a:lnTo>
                  <a:pt x="58674" y="49911"/>
                </a:lnTo>
                <a:lnTo>
                  <a:pt x="54101" y="44481"/>
                </a:lnTo>
                <a:lnTo>
                  <a:pt x="47243" y="39624"/>
                </a:lnTo>
                <a:lnTo>
                  <a:pt x="35051" y="32004"/>
                </a:lnTo>
                <a:lnTo>
                  <a:pt x="32003" y="28956"/>
                </a:lnTo>
                <a:lnTo>
                  <a:pt x="27431" y="27432"/>
                </a:lnTo>
                <a:lnTo>
                  <a:pt x="25907" y="24384"/>
                </a:lnTo>
                <a:lnTo>
                  <a:pt x="24383" y="22860"/>
                </a:lnTo>
                <a:lnTo>
                  <a:pt x="24383" y="19812"/>
                </a:lnTo>
                <a:lnTo>
                  <a:pt x="25907" y="16764"/>
                </a:lnTo>
                <a:lnTo>
                  <a:pt x="25907" y="13716"/>
                </a:lnTo>
                <a:lnTo>
                  <a:pt x="27431" y="10668"/>
                </a:lnTo>
                <a:lnTo>
                  <a:pt x="30479" y="9144"/>
                </a:lnTo>
                <a:lnTo>
                  <a:pt x="32003" y="6096"/>
                </a:lnTo>
                <a:lnTo>
                  <a:pt x="36575" y="4572"/>
                </a:lnTo>
                <a:lnTo>
                  <a:pt x="67309" y="4572"/>
                </a:lnTo>
                <a:lnTo>
                  <a:pt x="67733" y="3048"/>
                </a:lnTo>
                <a:lnTo>
                  <a:pt x="56387" y="3048"/>
                </a:lnTo>
                <a:lnTo>
                  <a:pt x="54863" y="1524"/>
                </a:lnTo>
                <a:lnTo>
                  <a:pt x="50291" y="0"/>
                </a:lnTo>
                <a:close/>
              </a:path>
              <a:path w="68579" h="88900">
                <a:moveTo>
                  <a:pt x="67309" y="4572"/>
                </a:moveTo>
                <a:lnTo>
                  <a:pt x="47243" y="4572"/>
                </a:lnTo>
                <a:lnTo>
                  <a:pt x="51815" y="7620"/>
                </a:lnTo>
                <a:lnTo>
                  <a:pt x="54863" y="10668"/>
                </a:lnTo>
                <a:lnTo>
                  <a:pt x="56387" y="13716"/>
                </a:lnTo>
                <a:lnTo>
                  <a:pt x="57912" y="19812"/>
                </a:lnTo>
                <a:lnTo>
                  <a:pt x="57912" y="27432"/>
                </a:lnTo>
                <a:lnTo>
                  <a:pt x="60959" y="27432"/>
                </a:lnTo>
                <a:lnTo>
                  <a:pt x="67309" y="4572"/>
                </a:lnTo>
                <a:close/>
              </a:path>
              <a:path w="68579" h="88900">
                <a:moveTo>
                  <a:pt x="68579" y="0"/>
                </a:moveTo>
                <a:lnTo>
                  <a:pt x="64007" y="0"/>
                </a:lnTo>
                <a:lnTo>
                  <a:pt x="64007" y="1524"/>
                </a:lnTo>
                <a:lnTo>
                  <a:pt x="62483" y="1524"/>
                </a:lnTo>
                <a:lnTo>
                  <a:pt x="62483" y="3048"/>
                </a:lnTo>
                <a:lnTo>
                  <a:pt x="67733" y="3048"/>
                </a:lnTo>
                <a:lnTo>
                  <a:pt x="6857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3" name="object 323"/>
          <p:cNvSpPr/>
          <p:nvPr/>
        </p:nvSpPr>
        <p:spPr>
          <a:xfrm>
            <a:off x="2980944" y="7536180"/>
            <a:ext cx="67310" cy="86995"/>
          </a:xfrm>
          <a:custGeom>
            <a:avLst/>
            <a:gdLst/>
            <a:ahLst/>
            <a:cxnLst/>
            <a:rect l="l" t="t" r="r" b="b"/>
            <a:pathLst>
              <a:path w="67310" h="86995">
                <a:moveTo>
                  <a:pt x="43053" y="83820"/>
                </a:moveTo>
                <a:lnTo>
                  <a:pt x="10668" y="83820"/>
                </a:lnTo>
                <a:lnTo>
                  <a:pt x="16763" y="86868"/>
                </a:lnTo>
                <a:lnTo>
                  <a:pt x="33528" y="86868"/>
                </a:lnTo>
                <a:lnTo>
                  <a:pt x="41148" y="85344"/>
                </a:lnTo>
                <a:lnTo>
                  <a:pt x="43053" y="83820"/>
                </a:lnTo>
                <a:close/>
              </a:path>
              <a:path w="67310" h="86995">
                <a:moveTo>
                  <a:pt x="7619" y="56388"/>
                </a:moveTo>
                <a:lnTo>
                  <a:pt x="4572" y="56388"/>
                </a:lnTo>
                <a:lnTo>
                  <a:pt x="0" y="85344"/>
                </a:lnTo>
                <a:lnTo>
                  <a:pt x="3048" y="85344"/>
                </a:lnTo>
                <a:lnTo>
                  <a:pt x="4572" y="83820"/>
                </a:lnTo>
                <a:lnTo>
                  <a:pt x="43053" y="83820"/>
                </a:lnTo>
                <a:lnTo>
                  <a:pt x="46862" y="80772"/>
                </a:lnTo>
                <a:lnTo>
                  <a:pt x="22860" y="80772"/>
                </a:lnTo>
                <a:lnTo>
                  <a:pt x="18287" y="79248"/>
                </a:lnTo>
                <a:lnTo>
                  <a:pt x="10668" y="71628"/>
                </a:lnTo>
                <a:lnTo>
                  <a:pt x="7619" y="65532"/>
                </a:lnTo>
                <a:lnTo>
                  <a:pt x="7619" y="56388"/>
                </a:lnTo>
                <a:close/>
              </a:path>
              <a:path w="67310" h="86995">
                <a:moveTo>
                  <a:pt x="50292" y="0"/>
                </a:moveTo>
                <a:lnTo>
                  <a:pt x="35051" y="0"/>
                </a:lnTo>
                <a:lnTo>
                  <a:pt x="27431" y="3048"/>
                </a:lnTo>
                <a:lnTo>
                  <a:pt x="22860" y="6096"/>
                </a:lnTo>
                <a:lnTo>
                  <a:pt x="16763" y="10668"/>
                </a:lnTo>
                <a:lnTo>
                  <a:pt x="13716" y="16764"/>
                </a:lnTo>
                <a:lnTo>
                  <a:pt x="12192" y="24384"/>
                </a:lnTo>
                <a:lnTo>
                  <a:pt x="10668" y="27432"/>
                </a:lnTo>
                <a:lnTo>
                  <a:pt x="10668" y="32004"/>
                </a:lnTo>
                <a:lnTo>
                  <a:pt x="13716" y="36576"/>
                </a:lnTo>
                <a:lnTo>
                  <a:pt x="15239" y="39624"/>
                </a:lnTo>
                <a:lnTo>
                  <a:pt x="27431" y="48768"/>
                </a:lnTo>
                <a:lnTo>
                  <a:pt x="35051" y="51816"/>
                </a:lnTo>
                <a:lnTo>
                  <a:pt x="41148" y="54864"/>
                </a:lnTo>
                <a:lnTo>
                  <a:pt x="44195" y="57912"/>
                </a:lnTo>
                <a:lnTo>
                  <a:pt x="45719" y="60960"/>
                </a:lnTo>
                <a:lnTo>
                  <a:pt x="47243" y="65532"/>
                </a:lnTo>
                <a:lnTo>
                  <a:pt x="45719" y="70104"/>
                </a:lnTo>
                <a:lnTo>
                  <a:pt x="45719" y="73152"/>
                </a:lnTo>
                <a:lnTo>
                  <a:pt x="42672" y="74676"/>
                </a:lnTo>
                <a:lnTo>
                  <a:pt x="36575" y="80772"/>
                </a:lnTo>
                <a:lnTo>
                  <a:pt x="46862" y="80772"/>
                </a:lnTo>
                <a:lnTo>
                  <a:pt x="48768" y="79248"/>
                </a:lnTo>
                <a:lnTo>
                  <a:pt x="54863" y="74676"/>
                </a:lnTo>
                <a:lnTo>
                  <a:pt x="57912" y="70104"/>
                </a:lnTo>
                <a:lnTo>
                  <a:pt x="60960" y="62484"/>
                </a:lnTo>
                <a:lnTo>
                  <a:pt x="60900" y="54864"/>
                </a:lnTo>
                <a:lnTo>
                  <a:pt x="58673" y="48577"/>
                </a:lnTo>
                <a:lnTo>
                  <a:pt x="54101" y="42981"/>
                </a:lnTo>
                <a:lnTo>
                  <a:pt x="47243" y="38100"/>
                </a:lnTo>
                <a:lnTo>
                  <a:pt x="28956" y="28956"/>
                </a:lnTo>
                <a:lnTo>
                  <a:pt x="27431" y="27432"/>
                </a:lnTo>
                <a:lnTo>
                  <a:pt x="25907" y="24384"/>
                </a:lnTo>
                <a:lnTo>
                  <a:pt x="24383" y="22860"/>
                </a:lnTo>
                <a:lnTo>
                  <a:pt x="24383" y="15240"/>
                </a:lnTo>
                <a:lnTo>
                  <a:pt x="25907" y="12192"/>
                </a:lnTo>
                <a:lnTo>
                  <a:pt x="27431" y="10668"/>
                </a:lnTo>
                <a:lnTo>
                  <a:pt x="28956" y="7620"/>
                </a:lnTo>
                <a:lnTo>
                  <a:pt x="32004" y="4572"/>
                </a:lnTo>
                <a:lnTo>
                  <a:pt x="66040" y="4572"/>
                </a:lnTo>
                <a:lnTo>
                  <a:pt x="66378" y="3048"/>
                </a:lnTo>
                <a:lnTo>
                  <a:pt x="56387" y="3048"/>
                </a:lnTo>
                <a:lnTo>
                  <a:pt x="50292" y="0"/>
                </a:lnTo>
                <a:close/>
              </a:path>
              <a:path w="67310" h="86995">
                <a:moveTo>
                  <a:pt x="66040" y="4572"/>
                </a:moveTo>
                <a:lnTo>
                  <a:pt x="47243" y="4572"/>
                </a:lnTo>
                <a:lnTo>
                  <a:pt x="50292" y="6096"/>
                </a:lnTo>
                <a:lnTo>
                  <a:pt x="56387" y="12192"/>
                </a:lnTo>
                <a:lnTo>
                  <a:pt x="57912" y="18288"/>
                </a:lnTo>
                <a:lnTo>
                  <a:pt x="57912" y="27432"/>
                </a:lnTo>
                <a:lnTo>
                  <a:pt x="60960" y="27432"/>
                </a:lnTo>
                <a:lnTo>
                  <a:pt x="66040" y="4572"/>
                </a:lnTo>
                <a:close/>
              </a:path>
              <a:path w="67310" h="86995">
                <a:moveTo>
                  <a:pt x="67056" y="0"/>
                </a:moveTo>
                <a:lnTo>
                  <a:pt x="64007" y="0"/>
                </a:lnTo>
                <a:lnTo>
                  <a:pt x="64007" y="1524"/>
                </a:lnTo>
                <a:lnTo>
                  <a:pt x="62483" y="3048"/>
                </a:lnTo>
                <a:lnTo>
                  <a:pt x="66378" y="3048"/>
                </a:lnTo>
                <a:lnTo>
                  <a:pt x="670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4" name="object 324"/>
          <p:cNvSpPr/>
          <p:nvPr/>
        </p:nvSpPr>
        <p:spPr>
          <a:xfrm>
            <a:off x="2802635" y="7498080"/>
            <a:ext cx="129539" cy="121920"/>
          </a:xfrm>
          <a:custGeom>
            <a:avLst/>
            <a:gdLst/>
            <a:ahLst/>
            <a:cxnLst/>
            <a:rect l="l" t="t" r="r" b="b"/>
            <a:pathLst>
              <a:path w="129539" h="121920">
                <a:moveTo>
                  <a:pt x="65531" y="118872"/>
                </a:moveTo>
                <a:lnTo>
                  <a:pt x="13715" y="118872"/>
                </a:lnTo>
                <a:lnTo>
                  <a:pt x="12191" y="121920"/>
                </a:lnTo>
                <a:lnTo>
                  <a:pt x="65531" y="121920"/>
                </a:lnTo>
                <a:lnTo>
                  <a:pt x="65531" y="118872"/>
                </a:lnTo>
                <a:close/>
              </a:path>
              <a:path w="129539" h="121920">
                <a:moveTo>
                  <a:pt x="45719" y="3048"/>
                </a:moveTo>
                <a:lnTo>
                  <a:pt x="3047" y="3048"/>
                </a:lnTo>
                <a:lnTo>
                  <a:pt x="4571" y="4572"/>
                </a:lnTo>
                <a:lnTo>
                  <a:pt x="7619" y="6096"/>
                </a:lnTo>
                <a:lnTo>
                  <a:pt x="13715" y="12192"/>
                </a:lnTo>
                <a:lnTo>
                  <a:pt x="18287" y="21336"/>
                </a:lnTo>
                <a:lnTo>
                  <a:pt x="41147" y="71628"/>
                </a:lnTo>
                <a:lnTo>
                  <a:pt x="35051" y="102108"/>
                </a:lnTo>
                <a:lnTo>
                  <a:pt x="33527" y="108204"/>
                </a:lnTo>
                <a:lnTo>
                  <a:pt x="32003" y="111252"/>
                </a:lnTo>
                <a:lnTo>
                  <a:pt x="25907" y="117348"/>
                </a:lnTo>
                <a:lnTo>
                  <a:pt x="22859" y="118872"/>
                </a:lnTo>
                <a:lnTo>
                  <a:pt x="56387" y="118872"/>
                </a:lnTo>
                <a:lnTo>
                  <a:pt x="53339" y="117348"/>
                </a:lnTo>
                <a:lnTo>
                  <a:pt x="50291" y="114300"/>
                </a:lnTo>
                <a:lnTo>
                  <a:pt x="50291" y="109728"/>
                </a:lnTo>
                <a:lnTo>
                  <a:pt x="51815" y="102108"/>
                </a:lnTo>
                <a:lnTo>
                  <a:pt x="57912" y="70104"/>
                </a:lnTo>
                <a:lnTo>
                  <a:pt x="63195" y="64008"/>
                </a:lnTo>
                <a:lnTo>
                  <a:pt x="56387" y="64008"/>
                </a:lnTo>
                <a:lnTo>
                  <a:pt x="39624" y="22860"/>
                </a:lnTo>
                <a:lnTo>
                  <a:pt x="36575" y="18288"/>
                </a:lnTo>
                <a:lnTo>
                  <a:pt x="35051" y="13716"/>
                </a:lnTo>
                <a:lnTo>
                  <a:pt x="36575" y="12192"/>
                </a:lnTo>
                <a:lnTo>
                  <a:pt x="36575" y="9144"/>
                </a:lnTo>
                <a:lnTo>
                  <a:pt x="38100" y="7620"/>
                </a:lnTo>
                <a:lnTo>
                  <a:pt x="44195" y="4572"/>
                </a:lnTo>
                <a:lnTo>
                  <a:pt x="45719" y="3048"/>
                </a:lnTo>
                <a:close/>
              </a:path>
              <a:path w="129539" h="121920">
                <a:moveTo>
                  <a:pt x="124968" y="3048"/>
                </a:moveTo>
                <a:lnTo>
                  <a:pt x="89915" y="3048"/>
                </a:lnTo>
                <a:lnTo>
                  <a:pt x="92963" y="6096"/>
                </a:lnTo>
                <a:lnTo>
                  <a:pt x="94487" y="6096"/>
                </a:lnTo>
                <a:lnTo>
                  <a:pt x="96012" y="7620"/>
                </a:lnTo>
                <a:lnTo>
                  <a:pt x="96012" y="12192"/>
                </a:lnTo>
                <a:lnTo>
                  <a:pt x="94487" y="15240"/>
                </a:lnTo>
                <a:lnTo>
                  <a:pt x="92963" y="19812"/>
                </a:lnTo>
                <a:lnTo>
                  <a:pt x="88391" y="24384"/>
                </a:lnTo>
                <a:lnTo>
                  <a:pt x="56387" y="64008"/>
                </a:lnTo>
                <a:lnTo>
                  <a:pt x="63195" y="64008"/>
                </a:lnTo>
                <a:lnTo>
                  <a:pt x="97536" y="24384"/>
                </a:lnTo>
                <a:lnTo>
                  <a:pt x="114300" y="7620"/>
                </a:lnTo>
                <a:lnTo>
                  <a:pt x="118871" y="6096"/>
                </a:lnTo>
                <a:lnTo>
                  <a:pt x="124968" y="3048"/>
                </a:lnTo>
                <a:close/>
              </a:path>
              <a:path w="129539" h="121920">
                <a:moveTo>
                  <a:pt x="51815" y="0"/>
                </a:moveTo>
                <a:lnTo>
                  <a:pt x="0" y="0"/>
                </a:lnTo>
                <a:lnTo>
                  <a:pt x="0" y="3048"/>
                </a:lnTo>
                <a:lnTo>
                  <a:pt x="51815" y="3048"/>
                </a:lnTo>
                <a:lnTo>
                  <a:pt x="51815" y="0"/>
                </a:lnTo>
                <a:close/>
              </a:path>
              <a:path w="129539" h="121920">
                <a:moveTo>
                  <a:pt x="129539" y="0"/>
                </a:moveTo>
                <a:lnTo>
                  <a:pt x="86868" y="0"/>
                </a:lnTo>
                <a:lnTo>
                  <a:pt x="85343" y="3048"/>
                </a:lnTo>
                <a:lnTo>
                  <a:pt x="128015" y="3048"/>
                </a:lnTo>
                <a:lnTo>
                  <a:pt x="1295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5" name="object 325"/>
          <p:cNvSpPr/>
          <p:nvPr/>
        </p:nvSpPr>
        <p:spPr>
          <a:xfrm>
            <a:off x="2484120" y="7536180"/>
            <a:ext cx="68580" cy="86995"/>
          </a:xfrm>
          <a:custGeom>
            <a:avLst/>
            <a:gdLst/>
            <a:ahLst/>
            <a:cxnLst/>
            <a:rect l="l" t="t" r="r" b="b"/>
            <a:pathLst>
              <a:path w="68580" h="86995">
                <a:moveTo>
                  <a:pt x="45339" y="83820"/>
                </a:moveTo>
                <a:lnTo>
                  <a:pt x="12192" y="83820"/>
                </a:lnTo>
                <a:lnTo>
                  <a:pt x="18287" y="86868"/>
                </a:lnTo>
                <a:lnTo>
                  <a:pt x="36575" y="86868"/>
                </a:lnTo>
                <a:lnTo>
                  <a:pt x="44196" y="85344"/>
                </a:lnTo>
                <a:lnTo>
                  <a:pt x="45339" y="83820"/>
                </a:lnTo>
                <a:close/>
              </a:path>
              <a:path w="68580" h="86995">
                <a:moveTo>
                  <a:pt x="10668" y="56388"/>
                </a:moveTo>
                <a:lnTo>
                  <a:pt x="7619" y="56388"/>
                </a:lnTo>
                <a:lnTo>
                  <a:pt x="0" y="85344"/>
                </a:lnTo>
                <a:lnTo>
                  <a:pt x="3048" y="85344"/>
                </a:lnTo>
                <a:lnTo>
                  <a:pt x="4572" y="83820"/>
                </a:lnTo>
                <a:lnTo>
                  <a:pt x="45339" y="83820"/>
                </a:lnTo>
                <a:lnTo>
                  <a:pt x="47625" y="80772"/>
                </a:lnTo>
                <a:lnTo>
                  <a:pt x="24384" y="80772"/>
                </a:lnTo>
                <a:lnTo>
                  <a:pt x="19812" y="79248"/>
                </a:lnTo>
                <a:lnTo>
                  <a:pt x="16763" y="74676"/>
                </a:lnTo>
                <a:lnTo>
                  <a:pt x="12192" y="71628"/>
                </a:lnTo>
                <a:lnTo>
                  <a:pt x="10668" y="65532"/>
                </a:lnTo>
                <a:lnTo>
                  <a:pt x="10668" y="56388"/>
                </a:lnTo>
                <a:close/>
              </a:path>
              <a:path w="68580" h="86995">
                <a:moveTo>
                  <a:pt x="50292" y="0"/>
                </a:moveTo>
                <a:lnTo>
                  <a:pt x="36575" y="0"/>
                </a:lnTo>
                <a:lnTo>
                  <a:pt x="28956" y="3048"/>
                </a:lnTo>
                <a:lnTo>
                  <a:pt x="24384" y="6096"/>
                </a:lnTo>
                <a:lnTo>
                  <a:pt x="19812" y="10668"/>
                </a:lnTo>
                <a:lnTo>
                  <a:pt x="15240" y="16764"/>
                </a:lnTo>
                <a:lnTo>
                  <a:pt x="13716" y="24384"/>
                </a:lnTo>
                <a:lnTo>
                  <a:pt x="12192" y="27432"/>
                </a:lnTo>
                <a:lnTo>
                  <a:pt x="38100" y="51816"/>
                </a:lnTo>
                <a:lnTo>
                  <a:pt x="42672" y="54864"/>
                </a:lnTo>
                <a:lnTo>
                  <a:pt x="44196" y="57912"/>
                </a:lnTo>
                <a:lnTo>
                  <a:pt x="47243" y="60960"/>
                </a:lnTo>
                <a:lnTo>
                  <a:pt x="47243" y="65532"/>
                </a:lnTo>
                <a:lnTo>
                  <a:pt x="45719" y="70104"/>
                </a:lnTo>
                <a:lnTo>
                  <a:pt x="45719" y="73152"/>
                </a:lnTo>
                <a:lnTo>
                  <a:pt x="38100" y="80772"/>
                </a:lnTo>
                <a:lnTo>
                  <a:pt x="47625" y="80772"/>
                </a:lnTo>
                <a:lnTo>
                  <a:pt x="48768" y="79248"/>
                </a:lnTo>
                <a:lnTo>
                  <a:pt x="56387" y="74676"/>
                </a:lnTo>
                <a:lnTo>
                  <a:pt x="60960" y="70104"/>
                </a:lnTo>
                <a:lnTo>
                  <a:pt x="62484" y="62484"/>
                </a:lnTo>
                <a:lnTo>
                  <a:pt x="62424" y="54864"/>
                </a:lnTo>
                <a:lnTo>
                  <a:pt x="60197" y="48577"/>
                </a:lnTo>
                <a:lnTo>
                  <a:pt x="55625" y="42981"/>
                </a:lnTo>
                <a:lnTo>
                  <a:pt x="48768" y="38100"/>
                </a:lnTo>
                <a:lnTo>
                  <a:pt x="36575" y="32004"/>
                </a:lnTo>
                <a:lnTo>
                  <a:pt x="32004" y="28956"/>
                </a:lnTo>
                <a:lnTo>
                  <a:pt x="27431" y="27432"/>
                </a:lnTo>
                <a:lnTo>
                  <a:pt x="25907" y="24384"/>
                </a:lnTo>
                <a:lnTo>
                  <a:pt x="24384" y="22860"/>
                </a:lnTo>
                <a:lnTo>
                  <a:pt x="24384" y="18288"/>
                </a:lnTo>
                <a:lnTo>
                  <a:pt x="25907" y="15240"/>
                </a:lnTo>
                <a:lnTo>
                  <a:pt x="25907" y="12192"/>
                </a:lnTo>
                <a:lnTo>
                  <a:pt x="30480" y="7620"/>
                </a:lnTo>
                <a:lnTo>
                  <a:pt x="35052" y="4572"/>
                </a:lnTo>
                <a:lnTo>
                  <a:pt x="67818" y="4572"/>
                </a:lnTo>
                <a:lnTo>
                  <a:pt x="68072" y="3048"/>
                </a:lnTo>
                <a:lnTo>
                  <a:pt x="57912" y="3048"/>
                </a:lnTo>
                <a:lnTo>
                  <a:pt x="54863" y="1524"/>
                </a:lnTo>
                <a:lnTo>
                  <a:pt x="50292" y="0"/>
                </a:lnTo>
                <a:close/>
              </a:path>
              <a:path w="68580" h="86995">
                <a:moveTo>
                  <a:pt x="67818" y="4572"/>
                </a:moveTo>
                <a:lnTo>
                  <a:pt x="47243" y="4572"/>
                </a:lnTo>
                <a:lnTo>
                  <a:pt x="51816" y="6096"/>
                </a:lnTo>
                <a:lnTo>
                  <a:pt x="57912" y="12192"/>
                </a:lnTo>
                <a:lnTo>
                  <a:pt x="59436" y="18288"/>
                </a:lnTo>
                <a:lnTo>
                  <a:pt x="59436" y="27432"/>
                </a:lnTo>
                <a:lnTo>
                  <a:pt x="64007" y="27432"/>
                </a:lnTo>
                <a:lnTo>
                  <a:pt x="67818" y="4572"/>
                </a:lnTo>
                <a:close/>
              </a:path>
              <a:path w="68580" h="86995">
                <a:moveTo>
                  <a:pt x="68580" y="0"/>
                </a:moveTo>
                <a:lnTo>
                  <a:pt x="67056" y="0"/>
                </a:lnTo>
                <a:lnTo>
                  <a:pt x="64007" y="3048"/>
                </a:lnTo>
                <a:lnTo>
                  <a:pt x="68072" y="3048"/>
                </a:lnTo>
                <a:lnTo>
                  <a:pt x="685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6" name="object 326"/>
          <p:cNvSpPr/>
          <p:nvPr/>
        </p:nvSpPr>
        <p:spPr>
          <a:xfrm>
            <a:off x="2215895" y="7536180"/>
            <a:ext cx="68580" cy="86868"/>
          </a:xfrm>
          <a:prstGeom prst="rect">
            <a:avLst/>
          </a:prstGeom>
          <a:blipFill>
            <a:blip r:embed="rId3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27" name="object 327"/>
          <p:cNvSpPr/>
          <p:nvPr/>
        </p:nvSpPr>
        <p:spPr>
          <a:xfrm>
            <a:off x="2305811" y="7498080"/>
            <a:ext cx="131445" cy="121920"/>
          </a:xfrm>
          <a:custGeom>
            <a:avLst/>
            <a:gdLst/>
            <a:ahLst/>
            <a:cxnLst/>
            <a:rect l="l" t="t" r="r" b="b"/>
            <a:pathLst>
              <a:path w="131444" h="121920">
                <a:moveTo>
                  <a:pt x="65531" y="118872"/>
                </a:moveTo>
                <a:lnTo>
                  <a:pt x="15239" y="118872"/>
                </a:lnTo>
                <a:lnTo>
                  <a:pt x="13715" y="121920"/>
                </a:lnTo>
                <a:lnTo>
                  <a:pt x="65531" y="121920"/>
                </a:lnTo>
                <a:lnTo>
                  <a:pt x="65531" y="118872"/>
                </a:lnTo>
                <a:close/>
              </a:path>
              <a:path w="131444" h="121920">
                <a:moveTo>
                  <a:pt x="47243" y="3048"/>
                </a:moveTo>
                <a:lnTo>
                  <a:pt x="4571" y="3048"/>
                </a:lnTo>
                <a:lnTo>
                  <a:pt x="4571" y="4572"/>
                </a:lnTo>
                <a:lnTo>
                  <a:pt x="9143" y="6096"/>
                </a:lnTo>
                <a:lnTo>
                  <a:pt x="15239" y="12192"/>
                </a:lnTo>
                <a:lnTo>
                  <a:pt x="16763" y="15240"/>
                </a:lnTo>
                <a:lnTo>
                  <a:pt x="18287" y="21336"/>
                </a:lnTo>
                <a:lnTo>
                  <a:pt x="41148" y="71628"/>
                </a:lnTo>
                <a:lnTo>
                  <a:pt x="36575" y="102108"/>
                </a:lnTo>
                <a:lnTo>
                  <a:pt x="35051" y="108204"/>
                </a:lnTo>
                <a:lnTo>
                  <a:pt x="32004" y="111252"/>
                </a:lnTo>
                <a:lnTo>
                  <a:pt x="30480" y="114300"/>
                </a:lnTo>
                <a:lnTo>
                  <a:pt x="27431" y="117348"/>
                </a:lnTo>
                <a:lnTo>
                  <a:pt x="22860" y="118872"/>
                </a:lnTo>
                <a:lnTo>
                  <a:pt x="57912" y="118872"/>
                </a:lnTo>
                <a:lnTo>
                  <a:pt x="54863" y="117348"/>
                </a:lnTo>
                <a:lnTo>
                  <a:pt x="50292" y="112776"/>
                </a:lnTo>
                <a:lnTo>
                  <a:pt x="51815" y="109728"/>
                </a:lnTo>
                <a:lnTo>
                  <a:pt x="53339" y="102108"/>
                </a:lnTo>
                <a:lnTo>
                  <a:pt x="59436" y="70104"/>
                </a:lnTo>
                <a:lnTo>
                  <a:pt x="64719" y="64008"/>
                </a:lnTo>
                <a:lnTo>
                  <a:pt x="57912" y="64008"/>
                </a:lnTo>
                <a:lnTo>
                  <a:pt x="39624" y="22860"/>
                </a:lnTo>
                <a:lnTo>
                  <a:pt x="36575" y="13716"/>
                </a:lnTo>
                <a:lnTo>
                  <a:pt x="38100" y="12192"/>
                </a:lnTo>
                <a:lnTo>
                  <a:pt x="38100" y="9144"/>
                </a:lnTo>
                <a:lnTo>
                  <a:pt x="41148" y="6096"/>
                </a:lnTo>
                <a:lnTo>
                  <a:pt x="47243" y="3048"/>
                </a:lnTo>
                <a:close/>
              </a:path>
              <a:path w="131444" h="121920">
                <a:moveTo>
                  <a:pt x="124968" y="3048"/>
                </a:moveTo>
                <a:lnTo>
                  <a:pt x="89915" y="3048"/>
                </a:lnTo>
                <a:lnTo>
                  <a:pt x="91439" y="4572"/>
                </a:lnTo>
                <a:lnTo>
                  <a:pt x="92963" y="4572"/>
                </a:lnTo>
                <a:lnTo>
                  <a:pt x="94487" y="6096"/>
                </a:lnTo>
                <a:lnTo>
                  <a:pt x="96012" y="6096"/>
                </a:lnTo>
                <a:lnTo>
                  <a:pt x="96012" y="7620"/>
                </a:lnTo>
                <a:lnTo>
                  <a:pt x="97536" y="9144"/>
                </a:lnTo>
                <a:lnTo>
                  <a:pt x="97536" y="12192"/>
                </a:lnTo>
                <a:lnTo>
                  <a:pt x="96012" y="15240"/>
                </a:lnTo>
                <a:lnTo>
                  <a:pt x="92963" y="19812"/>
                </a:lnTo>
                <a:lnTo>
                  <a:pt x="88392" y="24384"/>
                </a:lnTo>
                <a:lnTo>
                  <a:pt x="57912" y="64008"/>
                </a:lnTo>
                <a:lnTo>
                  <a:pt x="64719" y="64008"/>
                </a:lnTo>
                <a:lnTo>
                  <a:pt x="99060" y="24384"/>
                </a:lnTo>
                <a:lnTo>
                  <a:pt x="108204" y="15240"/>
                </a:lnTo>
                <a:lnTo>
                  <a:pt x="109727" y="12192"/>
                </a:lnTo>
                <a:lnTo>
                  <a:pt x="112775" y="9144"/>
                </a:lnTo>
                <a:lnTo>
                  <a:pt x="118871" y="6096"/>
                </a:lnTo>
                <a:lnTo>
                  <a:pt x="123443" y="4572"/>
                </a:lnTo>
                <a:lnTo>
                  <a:pt x="124968" y="3048"/>
                </a:lnTo>
                <a:close/>
              </a:path>
              <a:path w="131444" h="121920">
                <a:moveTo>
                  <a:pt x="53339" y="0"/>
                </a:moveTo>
                <a:lnTo>
                  <a:pt x="0" y="0"/>
                </a:lnTo>
                <a:lnTo>
                  <a:pt x="0" y="3048"/>
                </a:lnTo>
                <a:lnTo>
                  <a:pt x="53339" y="3048"/>
                </a:lnTo>
                <a:lnTo>
                  <a:pt x="53339" y="0"/>
                </a:lnTo>
                <a:close/>
              </a:path>
              <a:path w="131444" h="121920">
                <a:moveTo>
                  <a:pt x="131063" y="0"/>
                </a:moveTo>
                <a:lnTo>
                  <a:pt x="86868" y="0"/>
                </a:lnTo>
                <a:lnTo>
                  <a:pt x="85343" y="3048"/>
                </a:lnTo>
                <a:lnTo>
                  <a:pt x="129539" y="3048"/>
                </a:lnTo>
                <a:lnTo>
                  <a:pt x="13106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8" name="object 328"/>
          <p:cNvSpPr/>
          <p:nvPr/>
        </p:nvSpPr>
        <p:spPr>
          <a:xfrm>
            <a:off x="1581911" y="7536180"/>
            <a:ext cx="68580" cy="86995"/>
          </a:xfrm>
          <a:custGeom>
            <a:avLst/>
            <a:gdLst/>
            <a:ahLst/>
            <a:cxnLst/>
            <a:rect l="l" t="t" r="r" b="b"/>
            <a:pathLst>
              <a:path w="68580" h="86995">
                <a:moveTo>
                  <a:pt x="44576" y="83820"/>
                </a:moveTo>
                <a:lnTo>
                  <a:pt x="10668" y="83820"/>
                </a:lnTo>
                <a:lnTo>
                  <a:pt x="18287" y="86868"/>
                </a:lnTo>
                <a:lnTo>
                  <a:pt x="35051" y="86868"/>
                </a:lnTo>
                <a:lnTo>
                  <a:pt x="42671" y="85344"/>
                </a:lnTo>
                <a:lnTo>
                  <a:pt x="44576" y="83820"/>
                </a:lnTo>
                <a:close/>
              </a:path>
              <a:path w="68580" h="86995">
                <a:moveTo>
                  <a:pt x="9143" y="56388"/>
                </a:moveTo>
                <a:lnTo>
                  <a:pt x="7619" y="56388"/>
                </a:lnTo>
                <a:lnTo>
                  <a:pt x="0" y="85344"/>
                </a:lnTo>
                <a:lnTo>
                  <a:pt x="4571" y="85344"/>
                </a:lnTo>
                <a:lnTo>
                  <a:pt x="4571" y="83820"/>
                </a:lnTo>
                <a:lnTo>
                  <a:pt x="44576" y="83820"/>
                </a:lnTo>
                <a:lnTo>
                  <a:pt x="48387" y="80772"/>
                </a:lnTo>
                <a:lnTo>
                  <a:pt x="24384" y="80772"/>
                </a:lnTo>
                <a:lnTo>
                  <a:pt x="19812" y="79248"/>
                </a:lnTo>
                <a:lnTo>
                  <a:pt x="15240" y="74676"/>
                </a:lnTo>
                <a:lnTo>
                  <a:pt x="10668" y="71628"/>
                </a:lnTo>
                <a:lnTo>
                  <a:pt x="9143" y="65532"/>
                </a:lnTo>
                <a:lnTo>
                  <a:pt x="9143" y="56388"/>
                </a:lnTo>
                <a:close/>
              </a:path>
              <a:path w="68580" h="86995">
                <a:moveTo>
                  <a:pt x="50292" y="0"/>
                </a:moveTo>
                <a:lnTo>
                  <a:pt x="35051" y="0"/>
                </a:lnTo>
                <a:lnTo>
                  <a:pt x="30479" y="3048"/>
                </a:lnTo>
                <a:lnTo>
                  <a:pt x="24384" y="6096"/>
                </a:lnTo>
                <a:lnTo>
                  <a:pt x="18287" y="10668"/>
                </a:lnTo>
                <a:lnTo>
                  <a:pt x="13715" y="16764"/>
                </a:lnTo>
                <a:lnTo>
                  <a:pt x="12191" y="24384"/>
                </a:lnTo>
                <a:lnTo>
                  <a:pt x="12191" y="32004"/>
                </a:lnTo>
                <a:lnTo>
                  <a:pt x="13715" y="36576"/>
                </a:lnTo>
                <a:lnTo>
                  <a:pt x="21335" y="44196"/>
                </a:lnTo>
                <a:lnTo>
                  <a:pt x="42671" y="54864"/>
                </a:lnTo>
                <a:lnTo>
                  <a:pt x="44195" y="57912"/>
                </a:lnTo>
                <a:lnTo>
                  <a:pt x="47243" y="60960"/>
                </a:lnTo>
                <a:lnTo>
                  <a:pt x="47243" y="70104"/>
                </a:lnTo>
                <a:lnTo>
                  <a:pt x="45719" y="73152"/>
                </a:lnTo>
                <a:lnTo>
                  <a:pt x="38100" y="80772"/>
                </a:lnTo>
                <a:lnTo>
                  <a:pt x="48387" y="80772"/>
                </a:lnTo>
                <a:lnTo>
                  <a:pt x="61570" y="54864"/>
                </a:lnTo>
                <a:lnTo>
                  <a:pt x="59436" y="48577"/>
                </a:lnTo>
                <a:lnTo>
                  <a:pt x="54959" y="42981"/>
                </a:lnTo>
                <a:lnTo>
                  <a:pt x="48768" y="38100"/>
                </a:lnTo>
                <a:lnTo>
                  <a:pt x="30479" y="28956"/>
                </a:lnTo>
                <a:lnTo>
                  <a:pt x="28956" y="27432"/>
                </a:lnTo>
                <a:lnTo>
                  <a:pt x="27431" y="24384"/>
                </a:lnTo>
                <a:lnTo>
                  <a:pt x="25907" y="22860"/>
                </a:lnTo>
                <a:lnTo>
                  <a:pt x="25907" y="12192"/>
                </a:lnTo>
                <a:lnTo>
                  <a:pt x="28956" y="10668"/>
                </a:lnTo>
                <a:lnTo>
                  <a:pt x="30479" y="7620"/>
                </a:lnTo>
                <a:lnTo>
                  <a:pt x="33528" y="4572"/>
                </a:lnTo>
                <a:lnTo>
                  <a:pt x="67563" y="4572"/>
                </a:lnTo>
                <a:lnTo>
                  <a:pt x="67902" y="3048"/>
                </a:lnTo>
                <a:lnTo>
                  <a:pt x="56387" y="3048"/>
                </a:lnTo>
                <a:lnTo>
                  <a:pt x="50292" y="0"/>
                </a:lnTo>
                <a:close/>
              </a:path>
              <a:path w="68580" h="86995">
                <a:moveTo>
                  <a:pt x="67563" y="4572"/>
                </a:moveTo>
                <a:lnTo>
                  <a:pt x="47243" y="4572"/>
                </a:lnTo>
                <a:lnTo>
                  <a:pt x="51815" y="6096"/>
                </a:lnTo>
                <a:lnTo>
                  <a:pt x="53339" y="9144"/>
                </a:lnTo>
                <a:lnTo>
                  <a:pt x="56387" y="12192"/>
                </a:lnTo>
                <a:lnTo>
                  <a:pt x="57912" y="18288"/>
                </a:lnTo>
                <a:lnTo>
                  <a:pt x="59436" y="27432"/>
                </a:lnTo>
                <a:lnTo>
                  <a:pt x="62483" y="27432"/>
                </a:lnTo>
                <a:lnTo>
                  <a:pt x="67563" y="4572"/>
                </a:lnTo>
                <a:close/>
              </a:path>
              <a:path w="68580" h="86995">
                <a:moveTo>
                  <a:pt x="68580" y="0"/>
                </a:moveTo>
                <a:lnTo>
                  <a:pt x="65531" y="0"/>
                </a:lnTo>
                <a:lnTo>
                  <a:pt x="64007" y="1524"/>
                </a:lnTo>
                <a:lnTo>
                  <a:pt x="64007" y="3048"/>
                </a:lnTo>
                <a:lnTo>
                  <a:pt x="67902" y="3048"/>
                </a:lnTo>
                <a:lnTo>
                  <a:pt x="685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9" name="object 329"/>
          <p:cNvSpPr/>
          <p:nvPr/>
        </p:nvSpPr>
        <p:spPr>
          <a:xfrm>
            <a:off x="1405127" y="7498080"/>
            <a:ext cx="128270" cy="121920"/>
          </a:xfrm>
          <a:custGeom>
            <a:avLst/>
            <a:gdLst/>
            <a:ahLst/>
            <a:cxnLst/>
            <a:rect l="l" t="t" r="r" b="b"/>
            <a:pathLst>
              <a:path w="128269" h="121920">
                <a:moveTo>
                  <a:pt x="65531" y="118872"/>
                </a:moveTo>
                <a:lnTo>
                  <a:pt x="13715" y="118872"/>
                </a:lnTo>
                <a:lnTo>
                  <a:pt x="12191" y="121920"/>
                </a:lnTo>
                <a:lnTo>
                  <a:pt x="64008" y="121920"/>
                </a:lnTo>
                <a:lnTo>
                  <a:pt x="65531" y="118872"/>
                </a:lnTo>
                <a:close/>
              </a:path>
              <a:path w="128269" h="121920">
                <a:moveTo>
                  <a:pt x="45719" y="3048"/>
                </a:moveTo>
                <a:lnTo>
                  <a:pt x="3047" y="3048"/>
                </a:lnTo>
                <a:lnTo>
                  <a:pt x="3047" y="4572"/>
                </a:lnTo>
                <a:lnTo>
                  <a:pt x="7619" y="6096"/>
                </a:lnTo>
                <a:lnTo>
                  <a:pt x="12191" y="10668"/>
                </a:lnTo>
                <a:lnTo>
                  <a:pt x="12191" y="12192"/>
                </a:lnTo>
                <a:lnTo>
                  <a:pt x="15240" y="15240"/>
                </a:lnTo>
                <a:lnTo>
                  <a:pt x="18287" y="21336"/>
                </a:lnTo>
                <a:lnTo>
                  <a:pt x="41147" y="71628"/>
                </a:lnTo>
                <a:lnTo>
                  <a:pt x="32003" y="108204"/>
                </a:lnTo>
                <a:lnTo>
                  <a:pt x="28956" y="114300"/>
                </a:lnTo>
                <a:lnTo>
                  <a:pt x="25908" y="117348"/>
                </a:lnTo>
                <a:lnTo>
                  <a:pt x="22859" y="118872"/>
                </a:lnTo>
                <a:lnTo>
                  <a:pt x="56387" y="118872"/>
                </a:lnTo>
                <a:lnTo>
                  <a:pt x="51815" y="117348"/>
                </a:lnTo>
                <a:lnTo>
                  <a:pt x="50291" y="114300"/>
                </a:lnTo>
                <a:lnTo>
                  <a:pt x="48768" y="112776"/>
                </a:lnTo>
                <a:lnTo>
                  <a:pt x="48768" y="109728"/>
                </a:lnTo>
                <a:lnTo>
                  <a:pt x="50291" y="102108"/>
                </a:lnTo>
                <a:lnTo>
                  <a:pt x="57912" y="70104"/>
                </a:lnTo>
                <a:lnTo>
                  <a:pt x="62991" y="64008"/>
                </a:lnTo>
                <a:lnTo>
                  <a:pt x="56387" y="64008"/>
                </a:lnTo>
                <a:lnTo>
                  <a:pt x="38100" y="22860"/>
                </a:lnTo>
                <a:lnTo>
                  <a:pt x="35052" y="13716"/>
                </a:lnTo>
                <a:lnTo>
                  <a:pt x="35052" y="12192"/>
                </a:lnTo>
                <a:lnTo>
                  <a:pt x="36575" y="9144"/>
                </a:lnTo>
                <a:lnTo>
                  <a:pt x="38100" y="7620"/>
                </a:lnTo>
                <a:lnTo>
                  <a:pt x="44196" y="4572"/>
                </a:lnTo>
                <a:lnTo>
                  <a:pt x="45719" y="3048"/>
                </a:lnTo>
                <a:close/>
              </a:path>
              <a:path w="128269" h="121920">
                <a:moveTo>
                  <a:pt x="123443" y="3048"/>
                </a:moveTo>
                <a:lnTo>
                  <a:pt x="88391" y="3048"/>
                </a:lnTo>
                <a:lnTo>
                  <a:pt x="91440" y="4572"/>
                </a:lnTo>
                <a:lnTo>
                  <a:pt x="92963" y="4572"/>
                </a:lnTo>
                <a:lnTo>
                  <a:pt x="92963" y="6096"/>
                </a:lnTo>
                <a:lnTo>
                  <a:pt x="94487" y="6096"/>
                </a:lnTo>
                <a:lnTo>
                  <a:pt x="94487" y="7620"/>
                </a:lnTo>
                <a:lnTo>
                  <a:pt x="96012" y="9144"/>
                </a:lnTo>
                <a:lnTo>
                  <a:pt x="96012" y="10668"/>
                </a:lnTo>
                <a:lnTo>
                  <a:pt x="94487" y="12192"/>
                </a:lnTo>
                <a:lnTo>
                  <a:pt x="94487" y="15240"/>
                </a:lnTo>
                <a:lnTo>
                  <a:pt x="92963" y="19812"/>
                </a:lnTo>
                <a:lnTo>
                  <a:pt x="88391" y="24384"/>
                </a:lnTo>
                <a:lnTo>
                  <a:pt x="56387" y="64008"/>
                </a:lnTo>
                <a:lnTo>
                  <a:pt x="62991" y="64008"/>
                </a:lnTo>
                <a:lnTo>
                  <a:pt x="96012" y="24384"/>
                </a:lnTo>
                <a:lnTo>
                  <a:pt x="102108" y="19812"/>
                </a:lnTo>
                <a:lnTo>
                  <a:pt x="112775" y="9144"/>
                </a:lnTo>
                <a:lnTo>
                  <a:pt x="115824" y="7620"/>
                </a:lnTo>
                <a:lnTo>
                  <a:pt x="117347" y="6096"/>
                </a:lnTo>
                <a:lnTo>
                  <a:pt x="121919" y="4572"/>
                </a:lnTo>
                <a:lnTo>
                  <a:pt x="123443" y="3048"/>
                </a:lnTo>
                <a:close/>
              </a:path>
              <a:path w="128269" h="121920">
                <a:moveTo>
                  <a:pt x="51815" y="0"/>
                </a:moveTo>
                <a:lnTo>
                  <a:pt x="0" y="0"/>
                </a:lnTo>
                <a:lnTo>
                  <a:pt x="0" y="3048"/>
                </a:lnTo>
                <a:lnTo>
                  <a:pt x="50291" y="3048"/>
                </a:lnTo>
                <a:lnTo>
                  <a:pt x="51815" y="0"/>
                </a:lnTo>
                <a:close/>
              </a:path>
              <a:path w="128269" h="121920">
                <a:moveTo>
                  <a:pt x="128015" y="0"/>
                </a:moveTo>
                <a:lnTo>
                  <a:pt x="86868" y="0"/>
                </a:lnTo>
                <a:lnTo>
                  <a:pt x="85343" y="3048"/>
                </a:lnTo>
                <a:lnTo>
                  <a:pt x="128015" y="3048"/>
                </a:lnTo>
                <a:lnTo>
                  <a:pt x="12801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0" name="object 330"/>
          <p:cNvSpPr/>
          <p:nvPr/>
        </p:nvSpPr>
        <p:spPr>
          <a:xfrm>
            <a:off x="1251203" y="7536180"/>
            <a:ext cx="68580" cy="86995"/>
          </a:xfrm>
          <a:custGeom>
            <a:avLst/>
            <a:gdLst/>
            <a:ahLst/>
            <a:cxnLst/>
            <a:rect l="l" t="t" r="r" b="b"/>
            <a:pathLst>
              <a:path w="68580" h="86995">
                <a:moveTo>
                  <a:pt x="43053" y="83820"/>
                </a:moveTo>
                <a:lnTo>
                  <a:pt x="12192" y="83820"/>
                </a:lnTo>
                <a:lnTo>
                  <a:pt x="18287" y="86868"/>
                </a:lnTo>
                <a:lnTo>
                  <a:pt x="36576" y="86868"/>
                </a:lnTo>
                <a:lnTo>
                  <a:pt x="41148" y="85344"/>
                </a:lnTo>
                <a:lnTo>
                  <a:pt x="43053" y="83820"/>
                </a:lnTo>
                <a:close/>
              </a:path>
              <a:path w="68580" h="86995">
                <a:moveTo>
                  <a:pt x="9143" y="56388"/>
                </a:moveTo>
                <a:lnTo>
                  <a:pt x="6096" y="56388"/>
                </a:lnTo>
                <a:lnTo>
                  <a:pt x="0" y="85344"/>
                </a:lnTo>
                <a:lnTo>
                  <a:pt x="3048" y="85344"/>
                </a:lnTo>
                <a:lnTo>
                  <a:pt x="4571" y="83820"/>
                </a:lnTo>
                <a:lnTo>
                  <a:pt x="43053" y="83820"/>
                </a:lnTo>
                <a:lnTo>
                  <a:pt x="46863" y="80772"/>
                </a:lnTo>
                <a:lnTo>
                  <a:pt x="22859" y="80772"/>
                </a:lnTo>
                <a:lnTo>
                  <a:pt x="18287" y="79248"/>
                </a:lnTo>
                <a:lnTo>
                  <a:pt x="15240" y="74676"/>
                </a:lnTo>
                <a:lnTo>
                  <a:pt x="12192" y="71628"/>
                </a:lnTo>
                <a:lnTo>
                  <a:pt x="9143" y="65532"/>
                </a:lnTo>
                <a:lnTo>
                  <a:pt x="9143" y="56388"/>
                </a:lnTo>
                <a:close/>
              </a:path>
              <a:path w="68580" h="86995">
                <a:moveTo>
                  <a:pt x="50292" y="0"/>
                </a:moveTo>
                <a:lnTo>
                  <a:pt x="36576" y="0"/>
                </a:lnTo>
                <a:lnTo>
                  <a:pt x="28956" y="3048"/>
                </a:lnTo>
                <a:lnTo>
                  <a:pt x="22859" y="6096"/>
                </a:lnTo>
                <a:lnTo>
                  <a:pt x="18287" y="10668"/>
                </a:lnTo>
                <a:lnTo>
                  <a:pt x="15240" y="16764"/>
                </a:lnTo>
                <a:lnTo>
                  <a:pt x="13715" y="24384"/>
                </a:lnTo>
                <a:lnTo>
                  <a:pt x="12192" y="27432"/>
                </a:lnTo>
                <a:lnTo>
                  <a:pt x="12192" y="32004"/>
                </a:lnTo>
                <a:lnTo>
                  <a:pt x="15240" y="36576"/>
                </a:lnTo>
                <a:lnTo>
                  <a:pt x="16764" y="39624"/>
                </a:lnTo>
                <a:lnTo>
                  <a:pt x="21336" y="44196"/>
                </a:lnTo>
                <a:lnTo>
                  <a:pt x="28956" y="48768"/>
                </a:lnTo>
                <a:lnTo>
                  <a:pt x="38100" y="51816"/>
                </a:lnTo>
                <a:lnTo>
                  <a:pt x="44196" y="57912"/>
                </a:lnTo>
                <a:lnTo>
                  <a:pt x="45720" y="60960"/>
                </a:lnTo>
                <a:lnTo>
                  <a:pt x="47243" y="65532"/>
                </a:lnTo>
                <a:lnTo>
                  <a:pt x="45720" y="70104"/>
                </a:lnTo>
                <a:lnTo>
                  <a:pt x="45720" y="73152"/>
                </a:lnTo>
                <a:lnTo>
                  <a:pt x="42671" y="74676"/>
                </a:lnTo>
                <a:lnTo>
                  <a:pt x="41148" y="77724"/>
                </a:lnTo>
                <a:lnTo>
                  <a:pt x="38100" y="80772"/>
                </a:lnTo>
                <a:lnTo>
                  <a:pt x="46863" y="80772"/>
                </a:lnTo>
                <a:lnTo>
                  <a:pt x="48768" y="79248"/>
                </a:lnTo>
                <a:lnTo>
                  <a:pt x="56387" y="74676"/>
                </a:lnTo>
                <a:lnTo>
                  <a:pt x="60959" y="70104"/>
                </a:lnTo>
                <a:lnTo>
                  <a:pt x="62484" y="62484"/>
                </a:lnTo>
                <a:lnTo>
                  <a:pt x="62460" y="55030"/>
                </a:lnTo>
                <a:lnTo>
                  <a:pt x="27432" y="27432"/>
                </a:lnTo>
                <a:lnTo>
                  <a:pt x="25908" y="24384"/>
                </a:lnTo>
                <a:lnTo>
                  <a:pt x="24384" y="22860"/>
                </a:lnTo>
                <a:lnTo>
                  <a:pt x="24384" y="18288"/>
                </a:lnTo>
                <a:lnTo>
                  <a:pt x="25908" y="15240"/>
                </a:lnTo>
                <a:lnTo>
                  <a:pt x="25908" y="12192"/>
                </a:lnTo>
                <a:lnTo>
                  <a:pt x="33528" y="4572"/>
                </a:lnTo>
                <a:lnTo>
                  <a:pt x="67564" y="4572"/>
                </a:lnTo>
                <a:lnTo>
                  <a:pt x="67902" y="3048"/>
                </a:lnTo>
                <a:lnTo>
                  <a:pt x="57912" y="3048"/>
                </a:lnTo>
                <a:lnTo>
                  <a:pt x="54864" y="1524"/>
                </a:lnTo>
                <a:lnTo>
                  <a:pt x="50292" y="0"/>
                </a:lnTo>
                <a:close/>
              </a:path>
              <a:path w="68580" h="86995">
                <a:moveTo>
                  <a:pt x="67564" y="4572"/>
                </a:moveTo>
                <a:lnTo>
                  <a:pt x="47243" y="4572"/>
                </a:lnTo>
                <a:lnTo>
                  <a:pt x="51815" y="6096"/>
                </a:lnTo>
                <a:lnTo>
                  <a:pt x="57912" y="12192"/>
                </a:lnTo>
                <a:lnTo>
                  <a:pt x="59436" y="18288"/>
                </a:lnTo>
                <a:lnTo>
                  <a:pt x="59436" y="27432"/>
                </a:lnTo>
                <a:lnTo>
                  <a:pt x="62484" y="27432"/>
                </a:lnTo>
                <a:lnTo>
                  <a:pt x="67564" y="4572"/>
                </a:lnTo>
                <a:close/>
              </a:path>
              <a:path w="68580" h="86995">
                <a:moveTo>
                  <a:pt x="68580" y="0"/>
                </a:moveTo>
                <a:lnTo>
                  <a:pt x="64008" y="0"/>
                </a:lnTo>
                <a:lnTo>
                  <a:pt x="64008" y="3048"/>
                </a:lnTo>
                <a:lnTo>
                  <a:pt x="67902" y="3048"/>
                </a:lnTo>
                <a:lnTo>
                  <a:pt x="685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1" name="object 331"/>
          <p:cNvSpPr/>
          <p:nvPr/>
        </p:nvSpPr>
        <p:spPr>
          <a:xfrm>
            <a:off x="3156204" y="7557516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2" name="object 332"/>
          <p:cNvSpPr/>
          <p:nvPr/>
        </p:nvSpPr>
        <p:spPr>
          <a:xfrm>
            <a:off x="3156204" y="7590281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3" name="object 333"/>
          <p:cNvSpPr/>
          <p:nvPr/>
        </p:nvSpPr>
        <p:spPr>
          <a:xfrm>
            <a:off x="2694432" y="7577328"/>
            <a:ext cx="10795" cy="43180"/>
          </a:xfrm>
          <a:custGeom>
            <a:avLst/>
            <a:gdLst/>
            <a:ahLst/>
            <a:cxnLst/>
            <a:rect l="l" t="t" r="r" b="b"/>
            <a:pathLst>
              <a:path w="10794" h="43179">
                <a:moveTo>
                  <a:pt x="10668" y="0"/>
                </a:moveTo>
                <a:lnTo>
                  <a:pt x="0" y="0"/>
                </a:lnTo>
                <a:lnTo>
                  <a:pt x="0" y="42672"/>
                </a:lnTo>
                <a:lnTo>
                  <a:pt x="10668" y="42672"/>
                </a:lnTo>
                <a:lnTo>
                  <a:pt x="1066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4" name="object 334"/>
          <p:cNvSpPr/>
          <p:nvPr/>
        </p:nvSpPr>
        <p:spPr>
          <a:xfrm>
            <a:off x="2651760" y="7572756"/>
            <a:ext cx="96520" cy="0"/>
          </a:xfrm>
          <a:custGeom>
            <a:avLst/>
            <a:gdLst/>
            <a:ahLst/>
            <a:cxnLst/>
            <a:rect l="l" t="t" r="r" b="b"/>
            <a:pathLst>
              <a:path w="96519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5" name="object 335"/>
          <p:cNvSpPr/>
          <p:nvPr/>
        </p:nvSpPr>
        <p:spPr>
          <a:xfrm>
            <a:off x="2694432" y="7525511"/>
            <a:ext cx="10795" cy="43180"/>
          </a:xfrm>
          <a:custGeom>
            <a:avLst/>
            <a:gdLst/>
            <a:ahLst/>
            <a:cxnLst/>
            <a:rect l="l" t="t" r="r" b="b"/>
            <a:pathLst>
              <a:path w="10794" h="43179">
                <a:moveTo>
                  <a:pt x="10668" y="0"/>
                </a:moveTo>
                <a:lnTo>
                  <a:pt x="0" y="0"/>
                </a:lnTo>
                <a:lnTo>
                  <a:pt x="0" y="42672"/>
                </a:lnTo>
                <a:lnTo>
                  <a:pt x="10668" y="42672"/>
                </a:lnTo>
                <a:lnTo>
                  <a:pt x="1066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6" name="object 336"/>
          <p:cNvSpPr/>
          <p:nvPr/>
        </p:nvSpPr>
        <p:spPr>
          <a:xfrm>
            <a:off x="2017776" y="7577328"/>
            <a:ext cx="7620" cy="43180"/>
          </a:xfrm>
          <a:custGeom>
            <a:avLst/>
            <a:gdLst/>
            <a:ahLst/>
            <a:cxnLst/>
            <a:rect l="l" t="t" r="r" b="b"/>
            <a:pathLst>
              <a:path w="7619" h="43179">
                <a:moveTo>
                  <a:pt x="7619" y="0"/>
                </a:moveTo>
                <a:lnTo>
                  <a:pt x="0" y="0"/>
                </a:lnTo>
                <a:lnTo>
                  <a:pt x="0" y="42672"/>
                </a:lnTo>
                <a:lnTo>
                  <a:pt x="7619" y="42672"/>
                </a:lnTo>
                <a:lnTo>
                  <a:pt x="761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7" name="object 337"/>
          <p:cNvSpPr/>
          <p:nvPr/>
        </p:nvSpPr>
        <p:spPr>
          <a:xfrm>
            <a:off x="1975104" y="7572756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8" name="object 338"/>
          <p:cNvSpPr/>
          <p:nvPr/>
        </p:nvSpPr>
        <p:spPr>
          <a:xfrm>
            <a:off x="2017776" y="7525511"/>
            <a:ext cx="7620" cy="43180"/>
          </a:xfrm>
          <a:custGeom>
            <a:avLst/>
            <a:gdLst/>
            <a:ahLst/>
            <a:cxnLst/>
            <a:rect l="l" t="t" r="r" b="b"/>
            <a:pathLst>
              <a:path w="7619" h="43179">
                <a:moveTo>
                  <a:pt x="7619" y="0"/>
                </a:moveTo>
                <a:lnTo>
                  <a:pt x="0" y="0"/>
                </a:lnTo>
                <a:lnTo>
                  <a:pt x="0" y="42672"/>
                </a:lnTo>
                <a:lnTo>
                  <a:pt x="7619" y="42672"/>
                </a:lnTo>
                <a:lnTo>
                  <a:pt x="761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9" name="object 339"/>
          <p:cNvSpPr/>
          <p:nvPr/>
        </p:nvSpPr>
        <p:spPr>
          <a:xfrm>
            <a:off x="1748027" y="7573518"/>
            <a:ext cx="96520" cy="0"/>
          </a:xfrm>
          <a:custGeom>
            <a:avLst/>
            <a:gdLst/>
            <a:ahLst/>
            <a:cxnLst/>
            <a:rect l="l" t="t" r="r" b="b"/>
            <a:pathLst>
              <a:path w="96519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0" name="object 340"/>
          <p:cNvSpPr/>
          <p:nvPr/>
        </p:nvSpPr>
        <p:spPr>
          <a:xfrm>
            <a:off x="1572767" y="7976616"/>
            <a:ext cx="50800" cy="256540"/>
          </a:xfrm>
          <a:custGeom>
            <a:avLst/>
            <a:gdLst/>
            <a:ahLst/>
            <a:cxnLst/>
            <a:rect l="l" t="t" r="r" b="b"/>
            <a:pathLst>
              <a:path w="50800" h="256540">
                <a:moveTo>
                  <a:pt x="50291" y="0"/>
                </a:moveTo>
                <a:lnTo>
                  <a:pt x="22002" y="34289"/>
                </a:lnTo>
                <a:lnTo>
                  <a:pt x="4190" y="87629"/>
                </a:lnTo>
                <a:lnTo>
                  <a:pt x="0" y="129539"/>
                </a:lnTo>
                <a:lnTo>
                  <a:pt x="1095" y="149590"/>
                </a:lnTo>
                <a:lnTo>
                  <a:pt x="9001" y="187404"/>
                </a:lnTo>
                <a:lnTo>
                  <a:pt x="29908" y="235457"/>
                </a:lnTo>
                <a:lnTo>
                  <a:pt x="50291" y="256031"/>
                </a:lnTo>
                <a:lnTo>
                  <a:pt x="50291" y="251459"/>
                </a:lnTo>
                <a:lnTo>
                  <a:pt x="44219" y="244363"/>
                </a:lnTo>
                <a:lnTo>
                  <a:pt x="39433" y="236981"/>
                </a:lnTo>
                <a:lnTo>
                  <a:pt x="22788" y="192500"/>
                </a:lnTo>
                <a:lnTo>
                  <a:pt x="21335" y="181355"/>
                </a:lnTo>
                <a:lnTo>
                  <a:pt x="19335" y="167616"/>
                </a:lnTo>
                <a:lnTo>
                  <a:pt x="17906" y="153733"/>
                </a:lnTo>
                <a:lnTo>
                  <a:pt x="17049" y="139565"/>
                </a:lnTo>
                <a:lnTo>
                  <a:pt x="16763" y="124967"/>
                </a:lnTo>
                <a:lnTo>
                  <a:pt x="17049" y="111513"/>
                </a:lnTo>
                <a:lnTo>
                  <a:pt x="21335" y="73151"/>
                </a:lnTo>
                <a:lnTo>
                  <a:pt x="32003" y="32003"/>
                </a:lnTo>
                <a:lnTo>
                  <a:pt x="50291" y="6095"/>
                </a:lnTo>
                <a:lnTo>
                  <a:pt x="5029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1" name="object 341"/>
          <p:cNvSpPr/>
          <p:nvPr/>
        </p:nvSpPr>
        <p:spPr>
          <a:xfrm>
            <a:off x="2360676" y="7976616"/>
            <a:ext cx="50800" cy="256540"/>
          </a:xfrm>
          <a:custGeom>
            <a:avLst/>
            <a:gdLst/>
            <a:ahLst/>
            <a:cxnLst/>
            <a:rect l="l" t="t" r="r" b="b"/>
            <a:pathLst>
              <a:path w="50800" h="256540">
                <a:moveTo>
                  <a:pt x="0" y="0"/>
                </a:moveTo>
                <a:lnTo>
                  <a:pt x="0" y="6095"/>
                </a:lnTo>
                <a:lnTo>
                  <a:pt x="5667" y="12977"/>
                </a:lnTo>
                <a:lnTo>
                  <a:pt x="11049" y="20002"/>
                </a:lnTo>
                <a:lnTo>
                  <a:pt x="28170" y="64841"/>
                </a:lnTo>
                <a:lnTo>
                  <a:pt x="30718" y="89296"/>
                </a:lnTo>
                <a:lnTo>
                  <a:pt x="31765" y="117776"/>
                </a:lnTo>
                <a:lnTo>
                  <a:pt x="31051" y="158876"/>
                </a:lnTo>
                <a:lnTo>
                  <a:pt x="24765" y="207073"/>
                </a:lnTo>
                <a:lnTo>
                  <a:pt x="5429" y="246340"/>
                </a:lnTo>
                <a:lnTo>
                  <a:pt x="0" y="251459"/>
                </a:lnTo>
                <a:lnTo>
                  <a:pt x="0" y="256031"/>
                </a:lnTo>
                <a:lnTo>
                  <a:pt x="28503" y="221956"/>
                </a:lnTo>
                <a:lnTo>
                  <a:pt x="46672" y="169163"/>
                </a:lnTo>
                <a:lnTo>
                  <a:pt x="50292" y="128015"/>
                </a:lnTo>
                <a:lnTo>
                  <a:pt x="49434" y="107989"/>
                </a:lnTo>
                <a:lnTo>
                  <a:pt x="36575" y="53339"/>
                </a:lnTo>
                <a:lnTo>
                  <a:pt x="11072" y="1004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2" name="object 342"/>
          <p:cNvSpPr/>
          <p:nvPr/>
        </p:nvSpPr>
        <p:spPr>
          <a:xfrm>
            <a:off x="2587751" y="8127491"/>
            <a:ext cx="170815" cy="0"/>
          </a:xfrm>
          <a:custGeom>
            <a:avLst/>
            <a:gdLst/>
            <a:ahLst/>
            <a:cxnLst/>
            <a:rect l="l" t="t" r="r" b="b"/>
            <a:pathLst>
              <a:path w="170814" h="0">
                <a:moveTo>
                  <a:pt x="0" y="0"/>
                </a:moveTo>
                <a:lnTo>
                  <a:pt x="170687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3" name="object 343"/>
          <p:cNvSpPr/>
          <p:nvPr/>
        </p:nvSpPr>
        <p:spPr>
          <a:xfrm>
            <a:off x="2939795" y="8048243"/>
            <a:ext cx="47625" cy="127000"/>
          </a:xfrm>
          <a:custGeom>
            <a:avLst/>
            <a:gdLst/>
            <a:ahLst/>
            <a:cxnLst/>
            <a:rect l="l" t="t" r="r" b="b"/>
            <a:pathLst>
              <a:path w="47625" h="127000">
                <a:moveTo>
                  <a:pt x="47243" y="121919"/>
                </a:moveTo>
                <a:lnTo>
                  <a:pt x="1524" y="121919"/>
                </a:lnTo>
                <a:lnTo>
                  <a:pt x="1524" y="126491"/>
                </a:lnTo>
                <a:lnTo>
                  <a:pt x="47243" y="126491"/>
                </a:lnTo>
                <a:lnTo>
                  <a:pt x="47243" y="121919"/>
                </a:lnTo>
                <a:close/>
              </a:path>
              <a:path w="47625" h="127000">
                <a:moveTo>
                  <a:pt x="36576" y="120395"/>
                </a:moveTo>
                <a:lnTo>
                  <a:pt x="13716" y="120395"/>
                </a:lnTo>
                <a:lnTo>
                  <a:pt x="12192" y="121919"/>
                </a:lnTo>
                <a:lnTo>
                  <a:pt x="39624" y="121919"/>
                </a:lnTo>
                <a:lnTo>
                  <a:pt x="36576" y="120395"/>
                </a:lnTo>
                <a:close/>
              </a:path>
              <a:path w="47625" h="127000">
                <a:moveTo>
                  <a:pt x="32004" y="16763"/>
                </a:moveTo>
                <a:lnTo>
                  <a:pt x="15240" y="16763"/>
                </a:lnTo>
                <a:lnTo>
                  <a:pt x="15240" y="18287"/>
                </a:lnTo>
                <a:lnTo>
                  <a:pt x="16764" y="18287"/>
                </a:lnTo>
                <a:lnTo>
                  <a:pt x="16764" y="19811"/>
                </a:lnTo>
                <a:lnTo>
                  <a:pt x="18287" y="22859"/>
                </a:lnTo>
                <a:lnTo>
                  <a:pt x="18287" y="115823"/>
                </a:lnTo>
                <a:lnTo>
                  <a:pt x="16764" y="117347"/>
                </a:lnTo>
                <a:lnTo>
                  <a:pt x="16764" y="118871"/>
                </a:lnTo>
                <a:lnTo>
                  <a:pt x="15240" y="120395"/>
                </a:lnTo>
                <a:lnTo>
                  <a:pt x="35052" y="120395"/>
                </a:lnTo>
                <a:lnTo>
                  <a:pt x="33528" y="118871"/>
                </a:lnTo>
                <a:lnTo>
                  <a:pt x="33528" y="117347"/>
                </a:lnTo>
                <a:lnTo>
                  <a:pt x="32004" y="114299"/>
                </a:lnTo>
                <a:lnTo>
                  <a:pt x="32004" y="16763"/>
                </a:lnTo>
                <a:close/>
              </a:path>
              <a:path w="47625" h="127000">
                <a:moveTo>
                  <a:pt x="32004" y="0"/>
                </a:moveTo>
                <a:lnTo>
                  <a:pt x="28956" y="0"/>
                </a:lnTo>
                <a:lnTo>
                  <a:pt x="0" y="16763"/>
                </a:lnTo>
                <a:lnTo>
                  <a:pt x="0" y="18287"/>
                </a:lnTo>
                <a:lnTo>
                  <a:pt x="4572" y="16763"/>
                </a:lnTo>
                <a:lnTo>
                  <a:pt x="32004" y="16763"/>
                </a:lnTo>
                <a:lnTo>
                  <a:pt x="3200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4" name="object 344"/>
          <p:cNvSpPr/>
          <p:nvPr/>
        </p:nvSpPr>
        <p:spPr>
          <a:xfrm>
            <a:off x="2648711" y="7933943"/>
            <a:ext cx="48895" cy="125095"/>
          </a:xfrm>
          <a:custGeom>
            <a:avLst/>
            <a:gdLst/>
            <a:ahLst/>
            <a:cxnLst/>
            <a:rect l="l" t="t" r="r" b="b"/>
            <a:pathLst>
              <a:path w="48894" h="125095">
                <a:moveTo>
                  <a:pt x="48768" y="121919"/>
                </a:moveTo>
                <a:lnTo>
                  <a:pt x="3048" y="121919"/>
                </a:lnTo>
                <a:lnTo>
                  <a:pt x="3048" y="124967"/>
                </a:lnTo>
                <a:lnTo>
                  <a:pt x="48768" y="124967"/>
                </a:lnTo>
                <a:lnTo>
                  <a:pt x="48768" y="121919"/>
                </a:lnTo>
                <a:close/>
              </a:path>
              <a:path w="48894" h="125095">
                <a:moveTo>
                  <a:pt x="33527" y="15239"/>
                </a:moveTo>
                <a:lnTo>
                  <a:pt x="13715" y="15239"/>
                </a:lnTo>
                <a:lnTo>
                  <a:pt x="16763" y="18287"/>
                </a:lnTo>
                <a:lnTo>
                  <a:pt x="16763" y="22859"/>
                </a:lnTo>
                <a:lnTo>
                  <a:pt x="18287" y="28955"/>
                </a:lnTo>
                <a:lnTo>
                  <a:pt x="18287" y="109727"/>
                </a:lnTo>
                <a:lnTo>
                  <a:pt x="16763" y="115823"/>
                </a:lnTo>
                <a:lnTo>
                  <a:pt x="16763" y="118871"/>
                </a:lnTo>
                <a:lnTo>
                  <a:pt x="13715" y="120395"/>
                </a:lnTo>
                <a:lnTo>
                  <a:pt x="12192" y="121919"/>
                </a:lnTo>
                <a:lnTo>
                  <a:pt x="39624" y="121919"/>
                </a:lnTo>
                <a:lnTo>
                  <a:pt x="35051" y="117347"/>
                </a:lnTo>
                <a:lnTo>
                  <a:pt x="35051" y="115823"/>
                </a:lnTo>
                <a:lnTo>
                  <a:pt x="33527" y="114299"/>
                </a:lnTo>
                <a:lnTo>
                  <a:pt x="33527" y="15239"/>
                </a:lnTo>
                <a:close/>
              </a:path>
              <a:path w="48894" h="125095">
                <a:moveTo>
                  <a:pt x="33527" y="0"/>
                </a:moveTo>
                <a:lnTo>
                  <a:pt x="30480" y="0"/>
                </a:lnTo>
                <a:lnTo>
                  <a:pt x="0" y="15239"/>
                </a:lnTo>
                <a:lnTo>
                  <a:pt x="1524" y="18287"/>
                </a:lnTo>
                <a:lnTo>
                  <a:pt x="6095" y="16763"/>
                </a:lnTo>
                <a:lnTo>
                  <a:pt x="9143" y="15239"/>
                </a:lnTo>
                <a:lnTo>
                  <a:pt x="33527" y="15239"/>
                </a:lnTo>
                <a:lnTo>
                  <a:pt x="3352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5" name="object 345"/>
          <p:cNvSpPr/>
          <p:nvPr/>
        </p:nvSpPr>
        <p:spPr>
          <a:xfrm>
            <a:off x="2295144" y="8048243"/>
            <a:ext cx="48895" cy="127000"/>
          </a:xfrm>
          <a:custGeom>
            <a:avLst/>
            <a:gdLst/>
            <a:ahLst/>
            <a:cxnLst/>
            <a:rect l="l" t="t" r="r" b="b"/>
            <a:pathLst>
              <a:path w="48894" h="127000">
                <a:moveTo>
                  <a:pt x="48768" y="121919"/>
                </a:moveTo>
                <a:lnTo>
                  <a:pt x="3048" y="121919"/>
                </a:lnTo>
                <a:lnTo>
                  <a:pt x="3048" y="126491"/>
                </a:lnTo>
                <a:lnTo>
                  <a:pt x="48768" y="126491"/>
                </a:lnTo>
                <a:lnTo>
                  <a:pt x="48768" y="121919"/>
                </a:lnTo>
                <a:close/>
              </a:path>
              <a:path w="48894" h="127000">
                <a:moveTo>
                  <a:pt x="36575" y="120395"/>
                </a:moveTo>
                <a:lnTo>
                  <a:pt x="13716" y="120395"/>
                </a:lnTo>
                <a:lnTo>
                  <a:pt x="10668" y="121919"/>
                </a:lnTo>
                <a:lnTo>
                  <a:pt x="38100" y="121919"/>
                </a:lnTo>
                <a:lnTo>
                  <a:pt x="36575" y="120395"/>
                </a:lnTo>
                <a:close/>
              </a:path>
              <a:path w="48894" h="127000">
                <a:moveTo>
                  <a:pt x="32004" y="16763"/>
                </a:moveTo>
                <a:lnTo>
                  <a:pt x="13716" y="16763"/>
                </a:lnTo>
                <a:lnTo>
                  <a:pt x="15239" y="18287"/>
                </a:lnTo>
                <a:lnTo>
                  <a:pt x="16763" y="18287"/>
                </a:lnTo>
                <a:lnTo>
                  <a:pt x="16763" y="19811"/>
                </a:lnTo>
                <a:lnTo>
                  <a:pt x="18287" y="22859"/>
                </a:lnTo>
                <a:lnTo>
                  <a:pt x="18287" y="111251"/>
                </a:lnTo>
                <a:lnTo>
                  <a:pt x="16763" y="115823"/>
                </a:lnTo>
                <a:lnTo>
                  <a:pt x="16763" y="118871"/>
                </a:lnTo>
                <a:lnTo>
                  <a:pt x="15239" y="120395"/>
                </a:lnTo>
                <a:lnTo>
                  <a:pt x="35051" y="120395"/>
                </a:lnTo>
                <a:lnTo>
                  <a:pt x="33528" y="118871"/>
                </a:lnTo>
                <a:lnTo>
                  <a:pt x="33528" y="117347"/>
                </a:lnTo>
                <a:lnTo>
                  <a:pt x="32004" y="114299"/>
                </a:lnTo>
                <a:lnTo>
                  <a:pt x="32004" y="16763"/>
                </a:lnTo>
                <a:close/>
              </a:path>
              <a:path w="48894" h="127000">
                <a:moveTo>
                  <a:pt x="32004" y="0"/>
                </a:moveTo>
                <a:lnTo>
                  <a:pt x="28956" y="0"/>
                </a:lnTo>
                <a:lnTo>
                  <a:pt x="0" y="16763"/>
                </a:lnTo>
                <a:lnTo>
                  <a:pt x="1524" y="18287"/>
                </a:lnTo>
                <a:lnTo>
                  <a:pt x="4572" y="16763"/>
                </a:lnTo>
                <a:lnTo>
                  <a:pt x="32004" y="16763"/>
                </a:lnTo>
                <a:lnTo>
                  <a:pt x="3200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6" name="object 346"/>
          <p:cNvSpPr/>
          <p:nvPr/>
        </p:nvSpPr>
        <p:spPr>
          <a:xfrm>
            <a:off x="1952244" y="8048243"/>
            <a:ext cx="80772" cy="126492"/>
          </a:xfrm>
          <a:prstGeom prst="rect">
            <a:avLst/>
          </a:prstGeom>
          <a:blipFill>
            <a:blip r:embed="rId3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47" name="object 347"/>
          <p:cNvSpPr/>
          <p:nvPr/>
        </p:nvSpPr>
        <p:spPr>
          <a:xfrm>
            <a:off x="1505711" y="8045195"/>
            <a:ext cx="50800" cy="167640"/>
          </a:xfrm>
          <a:custGeom>
            <a:avLst/>
            <a:gdLst/>
            <a:ahLst/>
            <a:cxnLst/>
            <a:rect l="l" t="t" r="r" b="b"/>
            <a:pathLst>
              <a:path w="50800" h="167640">
                <a:moveTo>
                  <a:pt x="0" y="0"/>
                </a:moveTo>
                <a:lnTo>
                  <a:pt x="0" y="4571"/>
                </a:lnTo>
                <a:lnTo>
                  <a:pt x="12191" y="13715"/>
                </a:lnTo>
                <a:lnTo>
                  <a:pt x="15240" y="18287"/>
                </a:lnTo>
                <a:lnTo>
                  <a:pt x="18287" y="21335"/>
                </a:lnTo>
                <a:lnTo>
                  <a:pt x="21335" y="27431"/>
                </a:lnTo>
                <a:lnTo>
                  <a:pt x="24384" y="32003"/>
                </a:lnTo>
                <a:lnTo>
                  <a:pt x="25907" y="38099"/>
                </a:lnTo>
                <a:lnTo>
                  <a:pt x="28956" y="44195"/>
                </a:lnTo>
                <a:lnTo>
                  <a:pt x="30479" y="51815"/>
                </a:lnTo>
                <a:lnTo>
                  <a:pt x="31599" y="60078"/>
                </a:lnTo>
                <a:lnTo>
                  <a:pt x="32575" y="68770"/>
                </a:lnTo>
                <a:lnTo>
                  <a:pt x="33266" y="77747"/>
                </a:lnTo>
                <a:lnTo>
                  <a:pt x="33528" y="86867"/>
                </a:lnTo>
                <a:lnTo>
                  <a:pt x="33242" y="95964"/>
                </a:lnTo>
                <a:lnTo>
                  <a:pt x="32384" y="104774"/>
                </a:lnTo>
                <a:lnTo>
                  <a:pt x="30956" y="113014"/>
                </a:lnTo>
                <a:lnTo>
                  <a:pt x="28956" y="120395"/>
                </a:lnTo>
                <a:lnTo>
                  <a:pt x="27289" y="128754"/>
                </a:lnTo>
                <a:lnTo>
                  <a:pt x="24765" y="135826"/>
                </a:lnTo>
                <a:lnTo>
                  <a:pt x="21669" y="142041"/>
                </a:lnTo>
                <a:lnTo>
                  <a:pt x="18287" y="147827"/>
                </a:lnTo>
                <a:lnTo>
                  <a:pt x="15240" y="155447"/>
                </a:lnTo>
                <a:lnTo>
                  <a:pt x="0" y="164591"/>
                </a:lnTo>
                <a:lnTo>
                  <a:pt x="0" y="167639"/>
                </a:lnTo>
                <a:lnTo>
                  <a:pt x="36575" y="135635"/>
                </a:lnTo>
                <a:lnTo>
                  <a:pt x="49434" y="98559"/>
                </a:lnTo>
                <a:lnTo>
                  <a:pt x="50291" y="85343"/>
                </a:lnTo>
                <a:lnTo>
                  <a:pt x="49744" y="75318"/>
                </a:lnTo>
                <a:lnTo>
                  <a:pt x="34480" y="30860"/>
                </a:lnTo>
                <a:lnTo>
                  <a:pt x="6572" y="369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8" name="object 348"/>
          <p:cNvSpPr/>
          <p:nvPr/>
        </p:nvSpPr>
        <p:spPr>
          <a:xfrm>
            <a:off x="1362455" y="8045195"/>
            <a:ext cx="50800" cy="167640"/>
          </a:xfrm>
          <a:custGeom>
            <a:avLst/>
            <a:gdLst/>
            <a:ahLst/>
            <a:cxnLst/>
            <a:rect l="l" t="t" r="r" b="b"/>
            <a:pathLst>
              <a:path w="50800" h="167640">
                <a:moveTo>
                  <a:pt x="50291" y="0"/>
                </a:moveTo>
                <a:lnTo>
                  <a:pt x="13715" y="33527"/>
                </a:lnTo>
                <a:lnTo>
                  <a:pt x="857" y="71675"/>
                </a:lnTo>
                <a:lnTo>
                  <a:pt x="0" y="85343"/>
                </a:lnTo>
                <a:lnTo>
                  <a:pt x="333" y="94487"/>
                </a:lnTo>
                <a:lnTo>
                  <a:pt x="16383" y="138302"/>
                </a:lnTo>
                <a:lnTo>
                  <a:pt x="50291" y="167639"/>
                </a:lnTo>
                <a:lnTo>
                  <a:pt x="50291" y="164591"/>
                </a:lnTo>
                <a:lnTo>
                  <a:pt x="44196" y="160019"/>
                </a:lnTo>
                <a:lnTo>
                  <a:pt x="39624" y="156971"/>
                </a:lnTo>
                <a:lnTo>
                  <a:pt x="35052" y="152399"/>
                </a:lnTo>
                <a:lnTo>
                  <a:pt x="32003" y="146303"/>
                </a:lnTo>
                <a:lnTo>
                  <a:pt x="22859" y="132587"/>
                </a:lnTo>
                <a:lnTo>
                  <a:pt x="21335" y="124967"/>
                </a:lnTo>
                <a:lnTo>
                  <a:pt x="21335" y="117347"/>
                </a:lnTo>
                <a:lnTo>
                  <a:pt x="20216" y="109085"/>
                </a:lnTo>
                <a:lnTo>
                  <a:pt x="19240" y="100393"/>
                </a:lnTo>
                <a:lnTo>
                  <a:pt x="18549" y="91416"/>
                </a:lnTo>
                <a:lnTo>
                  <a:pt x="18287" y="82295"/>
                </a:lnTo>
                <a:lnTo>
                  <a:pt x="18549" y="73390"/>
                </a:lnTo>
                <a:lnTo>
                  <a:pt x="25526" y="33146"/>
                </a:lnTo>
                <a:lnTo>
                  <a:pt x="32003" y="21335"/>
                </a:lnTo>
                <a:lnTo>
                  <a:pt x="36575" y="13715"/>
                </a:lnTo>
                <a:lnTo>
                  <a:pt x="42671" y="7619"/>
                </a:lnTo>
                <a:lnTo>
                  <a:pt x="50291" y="4571"/>
                </a:lnTo>
                <a:lnTo>
                  <a:pt x="5029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9" name="object 349"/>
          <p:cNvSpPr/>
          <p:nvPr/>
        </p:nvSpPr>
        <p:spPr>
          <a:xfrm>
            <a:off x="2686811" y="8162543"/>
            <a:ext cx="45720" cy="70485"/>
          </a:xfrm>
          <a:custGeom>
            <a:avLst/>
            <a:gdLst/>
            <a:ahLst/>
            <a:cxnLst/>
            <a:rect l="l" t="t" r="r" b="b"/>
            <a:pathLst>
              <a:path w="45719" h="70484">
                <a:moveTo>
                  <a:pt x="39624" y="9143"/>
                </a:moveTo>
                <a:lnTo>
                  <a:pt x="22860" y="9143"/>
                </a:lnTo>
                <a:lnTo>
                  <a:pt x="30480" y="16763"/>
                </a:lnTo>
                <a:lnTo>
                  <a:pt x="32004" y="19811"/>
                </a:lnTo>
                <a:lnTo>
                  <a:pt x="32004" y="28955"/>
                </a:lnTo>
                <a:lnTo>
                  <a:pt x="28956" y="36575"/>
                </a:lnTo>
                <a:lnTo>
                  <a:pt x="0" y="68579"/>
                </a:lnTo>
                <a:lnTo>
                  <a:pt x="0" y="70103"/>
                </a:lnTo>
                <a:lnTo>
                  <a:pt x="41148" y="70103"/>
                </a:lnTo>
                <a:lnTo>
                  <a:pt x="43434" y="64007"/>
                </a:lnTo>
                <a:lnTo>
                  <a:pt x="10668" y="64007"/>
                </a:lnTo>
                <a:lnTo>
                  <a:pt x="18287" y="56387"/>
                </a:lnTo>
                <a:lnTo>
                  <a:pt x="25907" y="45719"/>
                </a:lnTo>
                <a:lnTo>
                  <a:pt x="32004" y="41147"/>
                </a:lnTo>
                <a:lnTo>
                  <a:pt x="36575" y="35051"/>
                </a:lnTo>
                <a:lnTo>
                  <a:pt x="38100" y="28955"/>
                </a:lnTo>
                <a:lnTo>
                  <a:pt x="39624" y="25907"/>
                </a:lnTo>
                <a:lnTo>
                  <a:pt x="41148" y="21335"/>
                </a:lnTo>
                <a:lnTo>
                  <a:pt x="41148" y="13715"/>
                </a:lnTo>
                <a:lnTo>
                  <a:pt x="39624" y="9143"/>
                </a:lnTo>
                <a:close/>
              </a:path>
              <a:path w="45719" h="70484">
                <a:moveTo>
                  <a:pt x="45719" y="57911"/>
                </a:moveTo>
                <a:lnTo>
                  <a:pt x="44195" y="57911"/>
                </a:lnTo>
                <a:lnTo>
                  <a:pt x="39624" y="62483"/>
                </a:lnTo>
                <a:lnTo>
                  <a:pt x="38100" y="62483"/>
                </a:lnTo>
                <a:lnTo>
                  <a:pt x="36575" y="64007"/>
                </a:lnTo>
                <a:lnTo>
                  <a:pt x="43434" y="64007"/>
                </a:lnTo>
                <a:lnTo>
                  <a:pt x="45719" y="57911"/>
                </a:lnTo>
                <a:close/>
              </a:path>
              <a:path w="45719" h="70484">
                <a:moveTo>
                  <a:pt x="25907" y="0"/>
                </a:moveTo>
                <a:lnTo>
                  <a:pt x="16763" y="0"/>
                </a:lnTo>
                <a:lnTo>
                  <a:pt x="12192" y="1523"/>
                </a:lnTo>
                <a:lnTo>
                  <a:pt x="4571" y="9143"/>
                </a:lnTo>
                <a:lnTo>
                  <a:pt x="1524" y="13715"/>
                </a:lnTo>
                <a:lnTo>
                  <a:pt x="1524" y="19811"/>
                </a:lnTo>
                <a:lnTo>
                  <a:pt x="3048" y="19811"/>
                </a:lnTo>
                <a:lnTo>
                  <a:pt x="6095" y="13715"/>
                </a:lnTo>
                <a:lnTo>
                  <a:pt x="9143" y="12191"/>
                </a:lnTo>
                <a:lnTo>
                  <a:pt x="12192" y="9143"/>
                </a:lnTo>
                <a:lnTo>
                  <a:pt x="39624" y="9143"/>
                </a:lnTo>
                <a:lnTo>
                  <a:pt x="35051" y="6095"/>
                </a:lnTo>
                <a:lnTo>
                  <a:pt x="30480" y="1523"/>
                </a:lnTo>
                <a:lnTo>
                  <a:pt x="2590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0" name="object 350"/>
          <p:cNvSpPr/>
          <p:nvPr/>
        </p:nvSpPr>
        <p:spPr>
          <a:xfrm>
            <a:off x="1706879" y="8020811"/>
            <a:ext cx="45720" cy="70485"/>
          </a:xfrm>
          <a:custGeom>
            <a:avLst/>
            <a:gdLst/>
            <a:ahLst/>
            <a:cxnLst/>
            <a:rect l="l" t="t" r="r" b="b"/>
            <a:pathLst>
              <a:path w="45719" h="70484">
                <a:moveTo>
                  <a:pt x="39623" y="7620"/>
                </a:moveTo>
                <a:lnTo>
                  <a:pt x="22859" y="7620"/>
                </a:lnTo>
                <a:lnTo>
                  <a:pt x="25907" y="9144"/>
                </a:lnTo>
                <a:lnTo>
                  <a:pt x="32003" y="15240"/>
                </a:lnTo>
                <a:lnTo>
                  <a:pt x="33527" y="18288"/>
                </a:lnTo>
                <a:lnTo>
                  <a:pt x="33527" y="27432"/>
                </a:lnTo>
                <a:lnTo>
                  <a:pt x="30480" y="35052"/>
                </a:lnTo>
                <a:lnTo>
                  <a:pt x="25907" y="42672"/>
                </a:lnTo>
                <a:lnTo>
                  <a:pt x="21002" y="47148"/>
                </a:lnTo>
                <a:lnTo>
                  <a:pt x="15239" y="53340"/>
                </a:lnTo>
                <a:lnTo>
                  <a:pt x="8334" y="60674"/>
                </a:lnTo>
                <a:lnTo>
                  <a:pt x="0" y="68580"/>
                </a:lnTo>
                <a:lnTo>
                  <a:pt x="0" y="70104"/>
                </a:lnTo>
                <a:lnTo>
                  <a:pt x="41147" y="70104"/>
                </a:lnTo>
                <a:lnTo>
                  <a:pt x="43687" y="62484"/>
                </a:lnTo>
                <a:lnTo>
                  <a:pt x="12192" y="62484"/>
                </a:lnTo>
                <a:lnTo>
                  <a:pt x="19812" y="54864"/>
                </a:lnTo>
                <a:lnTo>
                  <a:pt x="27431" y="45720"/>
                </a:lnTo>
                <a:lnTo>
                  <a:pt x="33527" y="39624"/>
                </a:lnTo>
                <a:lnTo>
                  <a:pt x="41147" y="24384"/>
                </a:lnTo>
                <a:lnTo>
                  <a:pt x="42671" y="22860"/>
                </a:lnTo>
                <a:lnTo>
                  <a:pt x="42671" y="13716"/>
                </a:lnTo>
                <a:lnTo>
                  <a:pt x="41147" y="9144"/>
                </a:lnTo>
                <a:lnTo>
                  <a:pt x="39623" y="7620"/>
                </a:lnTo>
                <a:close/>
              </a:path>
              <a:path w="45719" h="70484">
                <a:moveTo>
                  <a:pt x="45719" y="56388"/>
                </a:moveTo>
                <a:lnTo>
                  <a:pt x="44195" y="56388"/>
                </a:lnTo>
                <a:lnTo>
                  <a:pt x="42671" y="57912"/>
                </a:lnTo>
                <a:lnTo>
                  <a:pt x="42671" y="59436"/>
                </a:lnTo>
                <a:lnTo>
                  <a:pt x="39624" y="62484"/>
                </a:lnTo>
                <a:lnTo>
                  <a:pt x="43687" y="62484"/>
                </a:lnTo>
                <a:lnTo>
                  <a:pt x="45719" y="56388"/>
                </a:lnTo>
                <a:close/>
              </a:path>
              <a:path w="45719" h="70484">
                <a:moveTo>
                  <a:pt x="27431" y="0"/>
                </a:moveTo>
                <a:lnTo>
                  <a:pt x="18287" y="0"/>
                </a:lnTo>
                <a:lnTo>
                  <a:pt x="13715" y="1524"/>
                </a:lnTo>
                <a:lnTo>
                  <a:pt x="9143" y="4572"/>
                </a:lnTo>
                <a:lnTo>
                  <a:pt x="6095" y="7620"/>
                </a:lnTo>
                <a:lnTo>
                  <a:pt x="3047" y="13716"/>
                </a:lnTo>
                <a:lnTo>
                  <a:pt x="3047" y="19812"/>
                </a:lnTo>
                <a:lnTo>
                  <a:pt x="4571" y="19812"/>
                </a:lnTo>
                <a:lnTo>
                  <a:pt x="6095" y="15240"/>
                </a:lnTo>
                <a:lnTo>
                  <a:pt x="7619" y="12192"/>
                </a:lnTo>
                <a:lnTo>
                  <a:pt x="16763" y="7620"/>
                </a:lnTo>
                <a:lnTo>
                  <a:pt x="39623" y="7620"/>
                </a:lnTo>
                <a:lnTo>
                  <a:pt x="36575" y="4572"/>
                </a:lnTo>
                <a:lnTo>
                  <a:pt x="32003" y="1524"/>
                </a:lnTo>
                <a:lnTo>
                  <a:pt x="2743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1" name="object 351"/>
          <p:cNvSpPr/>
          <p:nvPr/>
        </p:nvSpPr>
        <p:spPr>
          <a:xfrm>
            <a:off x="2846832" y="8132064"/>
            <a:ext cx="7620" cy="43180"/>
          </a:xfrm>
          <a:custGeom>
            <a:avLst/>
            <a:gdLst/>
            <a:ahLst/>
            <a:cxnLst/>
            <a:rect l="l" t="t" r="r" b="b"/>
            <a:pathLst>
              <a:path w="7619" h="43179">
                <a:moveTo>
                  <a:pt x="7619" y="0"/>
                </a:moveTo>
                <a:lnTo>
                  <a:pt x="0" y="0"/>
                </a:lnTo>
                <a:lnTo>
                  <a:pt x="0" y="42672"/>
                </a:lnTo>
                <a:lnTo>
                  <a:pt x="7619" y="42672"/>
                </a:lnTo>
                <a:lnTo>
                  <a:pt x="761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2" name="object 352"/>
          <p:cNvSpPr/>
          <p:nvPr/>
        </p:nvSpPr>
        <p:spPr>
          <a:xfrm>
            <a:off x="2802635" y="8127492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3" name="object 353"/>
          <p:cNvSpPr/>
          <p:nvPr/>
        </p:nvSpPr>
        <p:spPr>
          <a:xfrm>
            <a:off x="2846832" y="8078723"/>
            <a:ext cx="7620" cy="44450"/>
          </a:xfrm>
          <a:custGeom>
            <a:avLst/>
            <a:gdLst/>
            <a:ahLst/>
            <a:cxnLst/>
            <a:rect l="l" t="t" r="r" b="b"/>
            <a:pathLst>
              <a:path w="7619" h="44450">
                <a:moveTo>
                  <a:pt x="7619" y="0"/>
                </a:moveTo>
                <a:lnTo>
                  <a:pt x="0" y="0"/>
                </a:lnTo>
                <a:lnTo>
                  <a:pt x="0" y="44195"/>
                </a:lnTo>
                <a:lnTo>
                  <a:pt x="7619" y="44195"/>
                </a:lnTo>
                <a:lnTo>
                  <a:pt x="761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4" name="object 354"/>
          <p:cNvSpPr/>
          <p:nvPr/>
        </p:nvSpPr>
        <p:spPr>
          <a:xfrm>
            <a:off x="2444495" y="8109966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5" name="object 355"/>
          <p:cNvSpPr/>
          <p:nvPr/>
        </p:nvSpPr>
        <p:spPr>
          <a:xfrm>
            <a:off x="2444495" y="8143493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6" name="object 356"/>
          <p:cNvSpPr/>
          <p:nvPr/>
        </p:nvSpPr>
        <p:spPr>
          <a:xfrm>
            <a:off x="2202179" y="8132064"/>
            <a:ext cx="7620" cy="43180"/>
          </a:xfrm>
          <a:custGeom>
            <a:avLst/>
            <a:gdLst/>
            <a:ahLst/>
            <a:cxnLst/>
            <a:rect l="l" t="t" r="r" b="b"/>
            <a:pathLst>
              <a:path w="7619" h="43179">
                <a:moveTo>
                  <a:pt x="7619" y="0"/>
                </a:moveTo>
                <a:lnTo>
                  <a:pt x="0" y="0"/>
                </a:lnTo>
                <a:lnTo>
                  <a:pt x="0" y="42672"/>
                </a:lnTo>
                <a:lnTo>
                  <a:pt x="7619" y="42672"/>
                </a:lnTo>
                <a:lnTo>
                  <a:pt x="761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7" name="object 357"/>
          <p:cNvSpPr/>
          <p:nvPr/>
        </p:nvSpPr>
        <p:spPr>
          <a:xfrm>
            <a:off x="2159507" y="8127492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8" name="object 358"/>
          <p:cNvSpPr/>
          <p:nvPr/>
        </p:nvSpPr>
        <p:spPr>
          <a:xfrm>
            <a:off x="2202179" y="8078723"/>
            <a:ext cx="7620" cy="44450"/>
          </a:xfrm>
          <a:custGeom>
            <a:avLst/>
            <a:gdLst/>
            <a:ahLst/>
            <a:cxnLst/>
            <a:rect l="l" t="t" r="r" b="b"/>
            <a:pathLst>
              <a:path w="7619" h="44450">
                <a:moveTo>
                  <a:pt x="7619" y="0"/>
                </a:moveTo>
                <a:lnTo>
                  <a:pt x="0" y="0"/>
                </a:lnTo>
                <a:lnTo>
                  <a:pt x="0" y="44195"/>
                </a:lnTo>
                <a:lnTo>
                  <a:pt x="7619" y="44195"/>
                </a:lnTo>
                <a:lnTo>
                  <a:pt x="761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9" name="object 359"/>
          <p:cNvSpPr/>
          <p:nvPr/>
        </p:nvSpPr>
        <p:spPr>
          <a:xfrm>
            <a:off x="1856232" y="8132064"/>
            <a:ext cx="7620" cy="43180"/>
          </a:xfrm>
          <a:custGeom>
            <a:avLst/>
            <a:gdLst/>
            <a:ahLst/>
            <a:cxnLst/>
            <a:rect l="l" t="t" r="r" b="b"/>
            <a:pathLst>
              <a:path w="7619" h="43179">
                <a:moveTo>
                  <a:pt x="7619" y="0"/>
                </a:moveTo>
                <a:lnTo>
                  <a:pt x="0" y="0"/>
                </a:lnTo>
                <a:lnTo>
                  <a:pt x="0" y="42672"/>
                </a:lnTo>
                <a:lnTo>
                  <a:pt x="7619" y="42672"/>
                </a:lnTo>
                <a:lnTo>
                  <a:pt x="761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0" name="object 360"/>
          <p:cNvSpPr/>
          <p:nvPr/>
        </p:nvSpPr>
        <p:spPr>
          <a:xfrm>
            <a:off x="1813560" y="8127492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1" name="object 361"/>
          <p:cNvSpPr/>
          <p:nvPr/>
        </p:nvSpPr>
        <p:spPr>
          <a:xfrm>
            <a:off x="1856232" y="8078723"/>
            <a:ext cx="7620" cy="44450"/>
          </a:xfrm>
          <a:custGeom>
            <a:avLst/>
            <a:gdLst/>
            <a:ahLst/>
            <a:cxnLst/>
            <a:rect l="l" t="t" r="r" b="b"/>
            <a:pathLst>
              <a:path w="7619" h="44450">
                <a:moveTo>
                  <a:pt x="7619" y="0"/>
                </a:moveTo>
                <a:lnTo>
                  <a:pt x="0" y="0"/>
                </a:lnTo>
                <a:lnTo>
                  <a:pt x="0" y="44195"/>
                </a:lnTo>
                <a:lnTo>
                  <a:pt x="7619" y="44195"/>
                </a:lnTo>
                <a:lnTo>
                  <a:pt x="761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2" name="object 362"/>
          <p:cNvSpPr/>
          <p:nvPr/>
        </p:nvSpPr>
        <p:spPr>
          <a:xfrm>
            <a:off x="2607564" y="8231123"/>
            <a:ext cx="68580" cy="88900"/>
          </a:xfrm>
          <a:custGeom>
            <a:avLst/>
            <a:gdLst/>
            <a:ahLst/>
            <a:cxnLst/>
            <a:rect l="l" t="t" r="r" b="b"/>
            <a:pathLst>
              <a:path w="68580" h="88900">
                <a:moveTo>
                  <a:pt x="44196" y="85343"/>
                </a:moveTo>
                <a:lnTo>
                  <a:pt x="12192" y="85343"/>
                </a:lnTo>
                <a:lnTo>
                  <a:pt x="18287" y="88392"/>
                </a:lnTo>
                <a:lnTo>
                  <a:pt x="35052" y="88392"/>
                </a:lnTo>
                <a:lnTo>
                  <a:pt x="42672" y="86868"/>
                </a:lnTo>
                <a:lnTo>
                  <a:pt x="44196" y="85343"/>
                </a:lnTo>
                <a:close/>
              </a:path>
              <a:path w="68580" h="88900">
                <a:moveTo>
                  <a:pt x="10668" y="57912"/>
                </a:moveTo>
                <a:lnTo>
                  <a:pt x="7619" y="57912"/>
                </a:lnTo>
                <a:lnTo>
                  <a:pt x="0" y="86868"/>
                </a:lnTo>
                <a:lnTo>
                  <a:pt x="4572" y="86868"/>
                </a:lnTo>
                <a:lnTo>
                  <a:pt x="4572" y="85343"/>
                </a:lnTo>
                <a:lnTo>
                  <a:pt x="44196" y="85343"/>
                </a:lnTo>
                <a:lnTo>
                  <a:pt x="47243" y="82295"/>
                </a:lnTo>
                <a:lnTo>
                  <a:pt x="24384" y="82295"/>
                </a:lnTo>
                <a:lnTo>
                  <a:pt x="18287" y="80771"/>
                </a:lnTo>
                <a:lnTo>
                  <a:pt x="12192" y="71627"/>
                </a:lnTo>
                <a:lnTo>
                  <a:pt x="10668" y="65531"/>
                </a:lnTo>
                <a:lnTo>
                  <a:pt x="10668" y="57912"/>
                </a:lnTo>
                <a:close/>
              </a:path>
              <a:path w="68580" h="88900">
                <a:moveTo>
                  <a:pt x="50292" y="0"/>
                </a:moveTo>
                <a:lnTo>
                  <a:pt x="35052" y="0"/>
                </a:lnTo>
                <a:lnTo>
                  <a:pt x="30480" y="3048"/>
                </a:lnTo>
                <a:lnTo>
                  <a:pt x="18287" y="12192"/>
                </a:lnTo>
                <a:lnTo>
                  <a:pt x="13716" y="18287"/>
                </a:lnTo>
                <a:lnTo>
                  <a:pt x="12192" y="24383"/>
                </a:lnTo>
                <a:lnTo>
                  <a:pt x="12192" y="33527"/>
                </a:lnTo>
                <a:lnTo>
                  <a:pt x="13716" y="38100"/>
                </a:lnTo>
                <a:lnTo>
                  <a:pt x="16763" y="41148"/>
                </a:lnTo>
                <a:lnTo>
                  <a:pt x="21336" y="44195"/>
                </a:lnTo>
                <a:lnTo>
                  <a:pt x="30480" y="48768"/>
                </a:lnTo>
                <a:lnTo>
                  <a:pt x="36575" y="53339"/>
                </a:lnTo>
                <a:lnTo>
                  <a:pt x="42672" y="56387"/>
                </a:lnTo>
                <a:lnTo>
                  <a:pt x="44196" y="59436"/>
                </a:lnTo>
                <a:lnTo>
                  <a:pt x="47243" y="62483"/>
                </a:lnTo>
                <a:lnTo>
                  <a:pt x="47243" y="70103"/>
                </a:lnTo>
                <a:lnTo>
                  <a:pt x="44196" y="76200"/>
                </a:lnTo>
                <a:lnTo>
                  <a:pt x="41148" y="79248"/>
                </a:lnTo>
                <a:lnTo>
                  <a:pt x="36575" y="82295"/>
                </a:lnTo>
                <a:lnTo>
                  <a:pt x="47243" y="82295"/>
                </a:lnTo>
                <a:lnTo>
                  <a:pt x="48768" y="80771"/>
                </a:lnTo>
                <a:lnTo>
                  <a:pt x="56387" y="76200"/>
                </a:lnTo>
                <a:lnTo>
                  <a:pt x="59436" y="70103"/>
                </a:lnTo>
                <a:lnTo>
                  <a:pt x="60960" y="64007"/>
                </a:lnTo>
                <a:lnTo>
                  <a:pt x="61626" y="56340"/>
                </a:lnTo>
                <a:lnTo>
                  <a:pt x="59436" y="49529"/>
                </a:lnTo>
                <a:lnTo>
                  <a:pt x="54959" y="43862"/>
                </a:lnTo>
                <a:lnTo>
                  <a:pt x="48768" y="39624"/>
                </a:lnTo>
                <a:lnTo>
                  <a:pt x="35052" y="33527"/>
                </a:lnTo>
                <a:lnTo>
                  <a:pt x="28956" y="27431"/>
                </a:lnTo>
                <a:lnTo>
                  <a:pt x="27431" y="24383"/>
                </a:lnTo>
                <a:lnTo>
                  <a:pt x="25908" y="22859"/>
                </a:lnTo>
                <a:lnTo>
                  <a:pt x="24384" y="19812"/>
                </a:lnTo>
                <a:lnTo>
                  <a:pt x="25908" y="16763"/>
                </a:lnTo>
                <a:lnTo>
                  <a:pt x="25908" y="13715"/>
                </a:lnTo>
                <a:lnTo>
                  <a:pt x="28956" y="12192"/>
                </a:lnTo>
                <a:lnTo>
                  <a:pt x="35052" y="6095"/>
                </a:lnTo>
                <a:lnTo>
                  <a:pt x="67296" y="6095"/>
                </a:lnTo>
                <a:lnTo>
                  <a:pt x="67938" y="3048"/>
                </a:lnTo>
                <a:lnTo>
                  <a:pt x="57912" y="3048"/>
                </a:lnTo>
                <a:lnTo>
                  <a:pt x="54863" y="1524"/>
                </a:lnTo>
                <a:lnTo>
                  <a:pt x="50292" y="0"/>
                </a:lnTo>
                <a:close/>
              </a:path>
              <a:path w="68580" h="88900">
                <a:moveTo>
                  <a:pt x="67296" y="6095"/>
                </a:moveTo>
                <a:lnTo>
                  <a:pt x="47243" y="6095"/>
                </a:lnTo>
                <a:lnTo>
                  <a:pt x="51816" y="7619"/>
                </a:lnTo>
                <a:lnTo>
                  <a:pt x="57912" y="13715"/>
                </a:lnTo>
                <a:lnTo>
                  <a:pt x="57912" y="19812"/>
                </a:lnTo>
                <a:lnTo>
                  <a:pt x="59436" y="28956"/>
                </a:lnTo>
                <a:lnTo>
                  <a:pt x="62484" y="28956"/>
                </a:lnTo>
                <a:lnTo>
                  <a:pt x="67296" y="6095"/>
                </a:lnTo>
                <a:close/>
              </a:path>
              <a:path w="68580" h="88900">
                <a:moveTo>
                  <a:pt x="68580" y="0"/>
                </a:moveTo>
                <a:lnTo>
                  <a:pt x="65531" y="0"/>
                </a:lnTo>
                <a:lnTo>
                  <a:pt x="64008" y="1524"/>
                </a:lnTo>
                <a:lnTo>
                  <a:pt x="64008" y="3048"/>
                </a:lnTo>
                <a:lnTo>
                  <a:pt x="67938" y="3048"/>
                </a:lnTo>
                <a:lnTo>
                  <a:pt x="685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3" name="object 363"/>
          <p:cNvSpPr/>
          <p:nvPr/>
        </p:nvSpPr>
        <p:spPr>
          <a:xfrm>
            <a:off x="2054351" y="8089392"/>
            <a:ext cx="68580" cy="86868"/>
          </a:xfrm>
          <a:prstGeom prst="rect">
            <a:avLst/>
          </a:prstGeom>
          <a:blipFill>
            <a:blip r:embed="rId3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64" name="object 364"/>
          <p:cNvSpPr/>
          <p:nvPr/>
        </p:nvSpPr>
        <p:spPr>
          <a:xfrm>
            <a:off x="1629155" y="8089392"/>
            <a:ext cx="68580" cy="86995"/>
          </a:xfrm>
          <a:custGeom>
            <a:avLst/>
            <a:gdLst/>
            <a:ahLst/>
            <a:cxnLst/>
            <a:rect l="l" t="t" r="r" b="b"/>
            <a:pathLst>
              <a:path w="68580" h="86995">
                <a:moveTo>
                  <a:pt x="9143" y="56387"/>
                </a:moveTo>
                <a:lnTo>
                  <a:pt x="6095" y="56387"/>
                </a:lnTo>
                <a:lnTo>
                  <a:pt x="0" y="86867"/>
                </a:lnTo>
                <a:lnTo>
                  <a:pt x="3048" y="86867"/>
                </a:lnTo>
                <a:lnTo>
                  <a:pt x="4571" y="83819"/>
                </a:lnTo>
                <a:lnTo>
                  <a:pt x="44703" y="83819"/>
                </a:lnTo>
                <a:lnTo>
                  <a:pt x="46736" y="82295"/>
                </a:lnTo>
                <a:lnTo>
                  <a:pt x="24383" y="82295"/>
                </a:lnTo>
                <a:lnTo>
                  <a:pt x="18287" y="79247"/>
                </a:lnTo>
                <a:lnTo>
                  <a:pt x="15239" y="74675"/>
                </a:lnTo>
                <a:lnTo>
                  <a:pt x="10668" y="70103"/>
                </a:lnTo>
                <a:lnTo>
                  <a:pt x="9143" y="65531"/>
                </a:lnTo>
                <a:lnTo>
                  <a:pt x="9143" y="56387"/>
                </a:lnTo>
                <a:close/>
              </a:path>
              <a:path w="68580" h="86995">
                <a:moveTo>
                  <a:pt x="44703" y="83819"/>
                </a:moveTo>
                <a:lnTo>
                  <a:pt x="9143" y="83819"/>
                </a:lnTo>
                <a:lnTo>
                  <a:pt x="10668" y="85343"/>
                </a:lnTo>
                <a:lnTo>
                  <a:pt x="18287" y="86867"/>
                </a:lnTo>
                <a:lnTo>
                  <a:pt x="35051" y="86867"/>
                </a:lnTo>
                <a:lnTo>
                  <a:pt x="42671" y="85343"/>
                </a:lnTo>
                <a:lnTo>
                  <a:pt x="44703" y="83819"/>
                </a:lnTo>
                <a:close/>
              </a:path>
              <a:path w="68580" h="86995">
                <a:moveTo>
                  <a:pt x="50292" y="0"/>
                </a:moveTo>
                <a:lnTo>
                  <a:pt x="35051" y="0"/>
                </a:lnTo>
                <a:lnTo>
                  <a:pt x="28956" y="1523"/>
                </a:lnTo>
                <a:lnTo>
                  <a:pt x="24383" y="6095"/>
                </a:lnTo>
                <a:lnTo>
                  <a:pt x="18287" y="10667"/>
                </a:lnTo>
                <a:lnTo>
                  <a:pt x="13716" y="16763"/>
                </a:lnTo>
                <a:lnTo>
                  <a:pt x="12192" y="22859"/>
                </a:lnTo>
                <a:lnTo>
                  <a:pt x="12192" y="33527"/>
                </a:lnTo>
                <a:lnTo>
                  <a:pt x="13716" y="36575"/>
                </a:lnTo>
                <a:lnTo>
                  <a:pt x="21336" y="44195"/>
                </a:lnTo>
                <a:lnTo>
                  <a:pt x="28956" y="47243"/>
                </a:lnTo>
                <a:lnTo>
                  <a:pt x="36575" y="51815"/>
                </a:lnTo>
                <a:lnTo>
                  <a:pt x="42671" y="56387"/>
                </a:lnTo>
                <a:lnTo>
                  <a:pt x="44195" y="59435"/>
                </a:lnTo>
                <a:lnTo>
                  <a:pt x="47243" y="62483"/>
                </a:lnTo>
                <a:lnTo>
                  <a:pt x="47243" y="70103"/>
                </a:lnTo>
                <a:lnTo>
                  <a:pt x="45719" y="71627"/>
                </a:lnTo>
                <a:lnTo>
                  <a:pt x="44195" y="74675"/>
                </a:lnTo>
                <a:lnTo>
                  <a:pt x="41148" y="77723"/>
                </a:lnTo>
                <a:lnTo>
                  <a:pt x="36575" y="80771"/>
                </a:lnTo>
                <a:lnTo>
                  <a:pt x="33527" y="82295"/>
                </a:lnTo>
                <a:lnTo>
                  <a:pt x="46736" y="82295"/>
                </a:lnTo>
                <a:lnTo>
                  <a:pt x="48768" y="80771"/>
                </a:lnTo>
                <a:lnTo>
                  <a:pt x="59436" y="70103"/>
                </a:lnTo>
                <a:lnTo>
                  <a:pt x="60960" y="62483"/>
                </a:lnTo>
                <a:lnTo>
                  <a:pt x="61626" y="55244"/>
                </a:lnTo>
                <a:lnTo>
                  <a:pt x="59436" y="49148"/>
                </a:lnTo>
                <a:lnTo>
                  <a:pt x="54959" y="43624"/>
                </a:lnTo>
                <a:lnTo>
                  <a:pt x="48768" y="38099"/>
                </a:lnTo>
                <a:lnTo>
                  <a:pt x="35051" y="32003"/>
                </a:lnTo>
                <a:lnTo>
                  <a:pt x="30480" y="28955"/>
                </a:lnTo>
                <a:lnTo>
                  <a:pt x="27431" y="22859"/>
                </a:lnTo>
                <a:lnTo>
                  <a:pt x="25907" y="22859"/>
                </a:lnTo>
                <a:lnTo>
                  <a:pt x="24383" y="19811"/>
                </a:lnTo>
                <a:lnTo>
                  <a:pt x="25907" y="15239"/>
                </a:lnTo>
                <a:lnTo>
                  <a:pt x="25907" y="13715"/>
                </a:lnTo>
                <a:lnTo>
                  <a:pt x="28956" y="10667"/>
                </a:lnTo>
                <a:lnTo>
                  <a:pt x="30480" y="7619"/>
                </a:lnTo>
                <a:lnTo>
                  <a:pt x="36575" y="4571"/>
                </a:lnTo>
                <a:lnTo>
                  <a:pt x="67563" y="4571"/>
                </a:lnTo>
                <a:lnTo>
                  <a:pt x="67902" y="3047"/>
                </a:lnTo>
                <a:lnTo>
                  <a:pt x="59436" y="3047"/>
                </a:lnTo>
                <a:lnTo>
                  <a:pt x="56387" y="1523"/>
                </a:lnTo>
                <a:lnTo>
                  <a:pt x="53339" y="1523"/>
                </a:lnTo>
                <a:lnTo>
                  <a:pt x="50292" y="0"/>
                </a:lnTo>
                <a:close/>
              </a:path>
              <a:path w="68580" h="86995">
                <a:moveTo>
                  <a:pt x="67563" y="4571"/>
                </a:moveTo>
                <a:lnTo>
                  <a:pt x="47243" y="4571"/>
                </a:lnTo>
                <a:lnTo>
                  <a:pt x="51816" y="6095"/>
                </a:lnTo>
                <a:lnTo>
                  <a:pt x="53339" y="9143"/>
                </a:lnTo>
                <a:lnTo>
                  <a:pt x="56387" y="13715"/>
                </a:lnTo>
                <a:lnTo>
                  <a:pt x="57912" y="19811"/>
                </a:lnTo>
                <a:lnTo>
                  <a:pt x="59436" y="27431"/>
                </a:lnTo>
                <a:lnTo>
                  <a:pt x="62483" y="27431"/>
                </a:lnTo>
                <a:lnTo>
                  <a:pt x="67563" y="4571"/>
                </a:lnTo>
                <a:close/>
              </a:path>
              <a:path w="68580" h="86995">
                <a:moveTo>
                  <a:pt x="68580" y="0"/>
                </a:moveTo>
                <a:lnTo>
                  <a:pt x="64007" y="0"/>
                </a:lnTo>
                <a:lnTo>
                  <a:pt x="64007" y="1523"/>
                </a:lnTo>
                <a:lnTo>
                  <a:pt x="62483" y="1523"/>
                </a:lnTo>
                <a:lnTo>
                  <a:pt x="60960" y="3047"/>
                </a:lnTo>
                <a:lnTo>
                  <a:pt x="67902" y="3047"/>
                </a:lnTo>
                <a:lnTo>
                  <a:pt x="685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5" name="object 365"/>
          <p:cNvSpPr/>
          <p:nvPr/>
        </p:nvSpPr>
        <p:spPr>
          <a:xfrm>
            <a:off x="1432560" y="8089392"/>
            <a:ext cx="68580" cy="86995"/>
          </a:xfrm>
          <a:custGeom>
            <a:avLst/>
            <a:gdLst/>
            <a:ahLst/>
            <a:cxnLst/>
            <a:rect l="l" t="t" r="r" b="b"/>
            <a:pathLst>
              <a:path w="68580" h="86995">
                <a:moveTo>
                  <a:pt x="10668" y="56387"/>
                </a:moveTo>
                <a:lnTo>
                  <a:pt x="7620" y="56387"/>
                </a:lnTo>
                <a:lnTo>
                  <a:pt x="0" y="86867"/>
                </a:lnTo>
                <a:lnTo>
                  <a:pt x="3048" y="86867"/>
                </a:lnTo>
                <a:lnTo>
                  <a:pt x="4571" y="83819"/>
                </a:lnTo>
                <a:lnTo>
                  <a:pt x="44703" y="83819"/>
                </a:lnTo>
                <a:lnTo>
                  <a:pt x="46736" y="82295"/>
                </a:lnTo>
                <a:lnTo>
                  <a:pt x="24384" y="82295"/>
                </a:lnTo>
                <a:lnTo>
                  <a:pt x="19812" y="79247"/>
                </a:lnTo>
                <a:lnTo>
                  <a:pt x="16764" y="74675"/>
                </a:lnTo>
                <a:lnTo>
                  <a:pt x="12192" y="70103"/>
                </a:lnTo>
                <a:lnTo>
                  <a:pt x="10668" y="65531"/>
                </a:lnTo>
                <a:lnTo>
                  <a:pt x="10668" y="56387"/>
                </a:lnTo>
                <a:close/>
              </a:path>
              <a:path w="68580" h="86995">
                <a:moveTo>
                  <a:pt x="44703" y="83819"/>
                </a:moveTo>
                <a:lnTo>
                  <a:pt x="10668" y="83819"/>
                </a:lnTo>
                <a:lnTo>
                  <a:pt x="12192" y="85343"/>
                </a:lnTo>
                <a:lnTo>
                  <a:pt x="19812" y="86867"/>
                </a:lnTo>
                <a:lnTo>
                  <a:pt x="36576" y="86867"/>
                </a:lnTo>
                <a:lnTo>
                  <a:pt x="42671" y="85343"/>
                </a:lnTo>
                <a:lnTo>
                  <a:pt x="44703" y="83819"/>
                </a:lnTo>
                <a:close/>
              </a:path>
              <a:path w="68580" h="86995">
                <a:moveTo>
                  <a:pt x="50292" y="0"/>
                </a:moveTo>
                <a:lnTo>
                  <a:pt x="36576" y="0"/>
                </a:lnTo>
                <a:lnTo>
                  <a:pt x="30480" y="1523"/>
                </a:lnTo>
                <a:lnTo>
                  <a:pt x="24384" y="6095"/>
                </a:lnTo>
                <a:lnTo>
                  <a:pt x="19812" y="10667"/>
                </a:lnTo>
                <a:lnTo>
                  <a:pt x="15240" y="16763"/>
                </a:lnTo>
                <a:lnTo>
                  <a:pt x="13715" y="22859"/>
                </a:lnTo>
                <a:lnTo>
                  <a:pt x="13715" y="33527"/>
                </a:lnTo>
                <a:lnTo>
                  <a:pt x="15240" y="36575"/>
                </a:lnTo>
                <a:lnTo>
                  <a:pt x="18287" y="39623"/>
                </a:lnTo>
                <a:lnTo>
                  <a:pt x="21336" y="44195"/>
                </a:lnTo>
                <a:lnTo>
                  <a:pt x="28956" y="47243"/>
                </a:lnTo>
                <a:lnTo>
                  <a:pt x="38100" y="51815"/>
                </a:lnTo>
                <a:lnTo>
                  <a:pt x="42671" y="56387"/>
                </a:lnTo>
                <a:lnTo>
                  <a:pt x="44196" y="59435"/>
                </a:lnTo>
                <a:lnTo>
                  <a:pt x="47243" y="62483"/>
                </a:lnTo>
                <a:lnTo>
                  <a:pt x="47243" y="70103"/>
                </a:lnTo>
                <a:lnTo>
                  <a:pt x="45720" y="71627"/>
                </a:lnTo>
                <a:lnTo>
                  <a:pt x="42671" y="77723"/>
                </a:lnTo>
                <a:lnTo>
                  <a:pt x="38100" y="80771"/>
                </a:lnTo>
                <a:lnTo>
                  <a:pt x="35052" y="82295"/>
                </a:lnTo>
                <a:lnTo>
                  <a:pt x="46736" y="82295"/>
                </a:lnTo>
                <a:lnTo>
                  <a:pt x="48768" y="80771"/>
                </a:lnTo>
                <a:lnTo>
                  <a:pt x="56387" y="74675"/>
                </a:lnTo>
                <a:lnTo>
                  <a:pt x="60959" y="70103"/>
                </a:lnTo>
                <a:lnTo>
                  <a:pt x="62484" y="62483"/>
                </a:lnTo>
                <a:lnTo>
                  <a:pt x="62484" y="55244"/>
                </a:lnTo>
                <a:lnTo>
                  <a:pt x="60198" y="49148"/>
                </a:lnTo>
                <a:lnTo>
                  <a:pt x="55626" y="43624"/>
                </a:lnTo>
                <a:lnTo>
                  <a:pt x="48768" y="38099"/>
                </a:lnTo>
                <a:lnTo>
                  <a:pt x="36576" y="32003"/>
                </a:lnTo>
                <a:lnTo>
                  <a:pt x="32003" y="28955"/>
                </a:lnTo>
                <a:lnTo>
                  <a:pt x="28956" y="25907"/>
                </a:lnTo>
                <a:lnTo>
                  <a:pt x="27431" y="22859"/>
                </a:lnTo>
                <a:lnTo>
                  <a:pt x="25908" y="22859"/>
                </a:lnTo>
                <a:lnTo>
                  <a:pt x="24384" y="19811"/>
                </a:lnTo>
                <a:lnTo>
                  <a:pt x="25908" y="15239"/>
                </a:lnTo>
                <a:lnTo>
                  <a:pt x="25908" y="13715"/>
                </a:lnTo>
                <a:lnTo>
                  <a:pt x="32003" y="7619"/>
                </a:lnTo>
                <a:lnTo>
                  <a:pt x="38100" y="4571"/>
                </a:lnTo>
                <a:lnTo>
                  <a:pt x="67818" y="4571"/>
                </a:lnTo>
                <a:lnTo>
                  <a:pt x="68072" y="3047"/>
                </a:lnTo>
                <a:lnTo>
                  <a:pt x="60959" y="3047"/>
                </a:lnTo>
                <a:lnTo>
                  <a:pt x="57912" y="1523"/>
                </a:lnTo>
                <a:lnTo>
                  <a:pt x="54864" y="1523"/>
                </a:lnTo>
                <a:lnTo>
                  <a:pt x="50292" y="0"/>
                </a:lnTo>
                <a:close/>
              </a:path>
              <a:path w="68580" h="86995">
                <a:moveTo>
                  <a:pt x="67818" y="4571"/>
                </a:moveTo>
                <a:lnTo>
                  <a:pt x="47243" y="4571"/>
                </a:lnTo>
                <a:lnTo>
                  <a:pt x="51815" y="6095"/>
                </a:lnTo>
                <a:lnTo>
                  <a:pt x="54864" y="9143"/>
                </a:lnTo>
                <a:lnTo>
                  <a:pt x="57912" y="13715"/>
                </a:lnTo>
                <a:lnTo>
                  <a:pt x="59436" y="19811"/>
                </a:lnTo>
                <a:lnTo>
                  <a:pt x="60959" y="27431"/>
                </a:lnTo>
                <a:lnTo>
                  <a:pt x="64008" y="27431"/>
                </a:lnTo>
                <a:lnTo>
                  <a:pt x="67818" y="4571"/>
                </a:lnTo>
                <a:close/>
              </a:path>
              <a:path w="68580" h="86995">
                <a:moveTo>
                  <a:pt x="68580" y="0"/>
                </a:moveTo>
                <a:lnTo>
                  <a:pt x="65531" y="0"/>
                </a:lnTo>
                <a:lnTo>
                  <a:pt x="62484" y="3047"/>
                </a:lnTo>
                <a:lnTo>
                  <a:pt x="68072" y="3047"/>
                </a:lnTo>
                <a:lnTo>
                  <a:pt x="685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6" name="object 366"/>
          <p:cNvSpPr/>
          <p:nvPr/>
        </p:nvSpPr>
        <p:spPr>
          <a:xfrm>
            <a:off x="1255775" y="8051292"/>
            <a:ext cx="128270" cy="123825"/>
          </a:xfrm>
          <a:custGeom>
            <a:avLst/>
            <a:gdLst/>
            <a:ahLst/>
            <a:cxnLst/>
            <a:rect l="l" t="t" r="r" b="b"/>
            <a:pathLst>
              <a:path w="128269" h="123825">
                <a:moveTo>
                  <a:pt x="65532" y="118871"/>
                </a:moveTo>
                <a:lnTo>
                  <a:pt x="13715" y="118871"/>
                </a:lnTo>
                <a:lnTo>
                  <a:pt x="13715" y="123443"/>
                </a:lnTo>
                <a:lnTo>
                  <a:pt x="64008" y="123443"/>
                </a:lnTo>
                <a:lnTo>
                  <a:pt x="65532" y="118871"/>
                </a:lnTo>
                <a:close/>
              </a:path>
              <a:path w="128269" h="123825">
                <a:moveTo>
                  <a:pt x="45720" y="3047"/>
                </a:moveTo>
                <a:lnTo>
                  <a:pt x="1524" y="3047"/>
                </a:lnTo>
                <a:lnTo>
                  <a:pt x="3048" y="4571"/>
                </a:lnTo>
                <a:lnTo>
                  <a:pt x="4571" y="4571"/>
                </a:lnTo>
                <a:lnTo>
                  <a:pt x="9143" y="7619"/>
                </a:lnTo>
                <a:lnTo>
                  <a:pt x="12192" y="9143"/>
                </a:lnTo>
                <a:lnTo>
                  <a:pt x="12192" y="10667"/>
                </a:lnTo>
                <a:lnTo>
                  <a:pt x="13715" y="12191"/>
                </a:lnTo>
                <a:lnTo>
                  <a:pt x="18287" y="21335"/>
                </a:lnTo>
                <a:lnTo>
                  <a:pt x="39624" y="73151"/>
                </a:lnTo>
                <a:lnTo>
                  <a:pt x="35052" y="102107"/>
                </a:lnTo>
                <a:lnTo>
                  <a:pt x="33528" y="108203"/>
                </a:lnTo>
                <a:lnTo>
                  <a:pt x="32004" y="112775"/>
                </a:lnTo>
                <a:lnTo>
                  <a:pt x="27432" y="117347"/>
                </a:lnTo>
                <a:lnTo>
                  <a:pt x="22860" y="118871"/>
                </a:lnTo>
                <a:lnTo>
                  <a:pt x="57912" y="118871"/>
                </a:lnTo>
                <a:lnTo>
                  <a:pt x="53340" y="117347"/>
                </a:lnTo>
                <a:lnTo>
                  <a:pt x="51815" y="115823"/>
                </a:lnTo>
                <a:lnTo>
                  <a:pt x="50292" y="112775"/>
                </a:lnTo>
                <a:lnTo>
                  <a:pt x="50292" y="108203"/>
                </a:lnTo>
                <a:lnTo>
                  <a:pt x="51815" y="102107"/>
                </a:lnTo>
                <a:lnTo>
                  <a:pt x="59436" y="70103"/>
                </a:lnTo>
                <a:lnTo>
                  <a:pt x="65786" y="62483"/>
                </a:lnTo>
                <a:lnTo>
                  <a:pt x="56387" y="62483"/>
                </a:lnTo>
                <a:lnTo>
                  <a:pt x="38100" y="22859"/>
                </a:lnTo>
                <a:lnTo>
                  <a:pt x="36576" y="16763"/>
                </a:lnTo>
                <a:lnTo>
                  <a:pt x="36576" y="9143"/>
                </a:lnTo>
                <a:lnTo>
                  <a:pt x="38100" y="7619"/>
                </a:lnTo>
                <a:lnTo>
                  <a:pt x="41148" y="6095"/>
                </a:lnTo>
                <a:lnTo>
                  <a:pt x="42671" y="4571"/>
                </a:lnTo>
                <a:lnTo>
                  <a:pt x="45720" y="3047"/>
                </a:lnTo>
                <a:close/>
              </a:path>
              <a:path w="128269" h="123825">
                <a:moveTo>
                  <a:pt x="124968" y="3047"/>
                </a:moveTo>
                <a:lnTo>
                  <a:pt x="88392" y="3047"/>
                </a:lnTo>
                <a:lnTo>
                  <a:pt x="91440" y="4571"/>
                </a:lnTo>
                <a:lnTo>
                  <a:pt x="92964" y="4571"/>
                </a:lnTo>
                <a:lnTo>
                  <a:pt x="97536" y="9143"/>
                </a:lnTo>
                <a:lnTo>
                  <a:pt x="97536" y="10667"/>
                </a:lnTo>
                <a:lnTo>
                  <a:pt x="96012" y="13715"/>
                </a:lnTo>
                <a:lnTo>
                  <a:pt x="96012" y="15239"/>
                </a:lnTo>
                <a:lnTo>
                  <a:pt x="92964" y="19811"/>
                </a:lnTo>
                <a:lnTo>
                  <a:pt x="88392" y="24383"/>
                </a:lnTo>
                <a:lnTo>
                  <a:pt x="56387" y="62483"/>
                </a:lnTo>
                <a:lnTo>
                  <a:pt x="65786" y="62483"/>
                </a:lnTo>
                <a:lnTo>
                  <a:pt x="97536" y="24383"/>
                </a:lnTo>
                <a:lnTo>
                  <a:pt x="103632" y="18287"/>
                </a:lnTo>
                <a:lnTo>
                  <a:pt x="105156" y="15239"/>
                </a:lnTo>
                <a:lnTo>
                  <a:pt x="108204" y="12191"/>
                </a:lnTo>
                <a:lnTo>
                  <a:pt x="112776" y="9143"/>
                </a:lnTo>
                <a:lnTo>
                  <a:pt x="124968" y="3047"/>
                </a:lnTo>
                <a:close/>
              </a:path>
              <a:path w="128269" h="123825">
                <a:moveTo>
                  <a:pt x="53340" y="0"/>
                </a:moveTo>
                <a:lnTo>
                  <a:pt x="0" y="0"/>
                </a:lnTo>
                <a:lnTo>
                  <a:pt x="0" y="3047"/>
                </a:lnTo>
                <a:lnTo>
                  <a:pt x="51815" y="3047"/>
                </a:lnTo>
                <a:lnTo>
                  <a:pt x="53340" y="0"/>
                </a:lnTo>
                <a:close/>
              </a:path>
              <a:path w="128269" h="123825">
                <a:moveTo>
                  <a:pt x="128015" y="0"/>
                </a:moveTo>
                <a:lnTo>
                  <a:pt x="85343" y="0"/>
                </a:lnTo>
                <a:lnTo>
                  <a:pt x="85343" y="3047"/>
                </a:lnTo>
                <a:lnTo>
                  <a:pt x="128015" y="3047"/>
                </a:lnTo>
                <a:lnTo>
                  <a:pt x="12801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7" name="object 367"/>
          <p:cNvSpPr/>
          <p:nvPr/>
        </p:nvSpPr>
        <p:spPr>
          <a:xfrm>
            <a:off x="1572767" y="8554211"/>
            <a:ext cx="50800" cy="256540"/>
          </a:xfrm>
          <a:custGeom>
            <a:avLst/>
            <a:gdLst/>
            <a:ahLst/>
            <a:cxnLst/>
            <a:rect l="l" t="t" r="r" b="b"/>
            <a:pathLst>
              <a:path w="50800" h="256540">
                <a:moveTo>
                  <a:pt x="50291" y="0"/>
                </a:moveTo>
                <a:lnTo>
                  <a:pt x="22002" y="34290"/>
                </a:lnTo>
                <a:lnTo>
                  <a:pt x="4190" y="88201"/>
                </a:lnTo>
                <a:lnTo>
                  <a:pt x="0" y="129540"/>
                </a:lnTo>
                <a:lnTo>
                  <a:pt x="1095" y="148923"/>
                </a:lnTo>
                <a:lnTo>
                  <a:pt x="9001" y="186547"/>
                </a:lnTo>
                <a:lnTo>
                  <a:pt x="29908" y="234696"/>
                </a:lnTo>
                <a:lnTo>
                  <a:pt x="50291" y="256032"/>
                </a:lnTo>
                <a:lnTo>
                  <a:pt x="50291" y="249936"/>
                </a:lnTo>
                <a:lnTo>
                  <a:pt x="44219" y="243720"/>
                </a:lnTo>
                <a:lnTo>
                  <a:pt x="39433" y="236791"/>
                </a:lnTo>
                <a:lnTo>
                  <a:pt x="22788" y="192500"/>
                </a:lnTo>
                <a:lnTo>
                  <a:pt x="21335" y="179832"/>
                </a:lnTo>
                <a:lnTo>
                  <a:pt x="19335" y="167830"/>
                </a:lnTo>
                <a:lnTo>
                  <a:pt x="17906" y="154686"/>
                </a:lnTo>
                <a:lnTo>
                  <a:pt x="17049" y="140398"/>
                </a:lnTo>
                <a:lnTo>
                  <a:pt x="16763" y="124968"/>
                </a:lnTo>
                <a:lnTo>
                  <a:pt x="17049" y="112156"/>
                </a:lnTo>
                <a:lnTo>
                  <a:pt x="21335" y="73152"/>
                </a:lnTo>
                <a:lnTo>
                  <a:pt x="32003" y="32004"/>
                </a:lnTo>
                <a:lnTo>
                  <a:pt x="50291" y="6096"/>
                </a:lnTo>
                <a:lnTo>
                  <a:pt x="5029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8" name="object 368"/>
          <p:cNvSpPr/>
          <p:nvPr/>
        </p:nvSpPr>
        <p:spPr>
          <a:xfrm>
            <a:off x="2360676" y="8554211"/>
            <a:ext cx="50800" cy="256540"/>
          </a:xfrm>
          <a:custGeom>
            <a:avLst/>
            <a:gdLst/>
            <a:ahLst/>
            <a:cxnLst/>
            <a:rect l="l" t="t" r="r" b="b"/>
            <a:pathLst>
              <a:path w="50800" h="256540">
                <a:moveTo>
                  <a:pt x="0" y="0"/>
                </a:moveTo>
                <a:lnTo>
                  <a:pt x="0" y="6096"/>
                </a:lnTo>
                <a:lnTo>
                  <a:pt x="5667" y="13001"/>
                </a:lnTo>
                <a:lnTo>
                  <a:pt x="11049" y="20193"/>
                </a:lnTo>
                <a:lnTo>
                  <a:pt x="28170" y="65508"/>
                </a:lnTo>
                <a:lnTo>
                  <a:pt x="30719" y="89725"/>
                </a:lnTo>
                <a:lnTo>
                  <a:pt x="31242" y="102679"/>
                </a:lnTo>
                <a:lnTo>
                  <a:pt x="31765" y="116514"/>
                </a:lnTo>
                <a:lnTo>
                  <a:pt x="32004" y="131064"/>
                </a:lnTo>
                <a:lnTo>
                  <a:pt x="31742" y="145399"/>
                </a:lnTo>
                <a:lnTo>
                  <a:pt x="28956" y="184404"/>
                </a:lnTo>
                <a:lnTo>
                  <a:pt x="18287" y="224028"/>
                </a:lnTo>
                <a:lnTo>
                  <a:pt x="0" y="249936"/>
                </a:lnTo>
                <a:lnTo>
                  <a:pt x="0" y="256032"/>
                </a:lnTo>
                <a:lnTo>
                  <a:pt x="28503" y="222384"/>
                </a:lnTo>
                <a:lnTo>
                  <a:pt x="46672" y="169354"/>
                </a:lnTo>
                <a:lnTo>
                  <a:pt x="50292" y="129540"/>
                </a:lnTo>
                <a:lnTo>
                  <a:pt x="49434" y="109275"/>
                </a:lnTo>
                <a:lnTo>
                  <a:pt x="42576" y="71032"/>
                </a:lnTo>
                <a:lnTo>
                  <a:pt x="21145" y="22669"/>
                </a:lnTo>
                <a:lnTo>
                  <a:pt x="11072" y="1026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9" name="object 369"/>
          <p:cNvSpPr/>
          <p:nvPr/>
        </p:nvSpPr>
        <p:spPr>
          <a:xfrm>
            <a:off x="2587751" y="8705088"/>
            <a:ext cx="399415" cy="0"/>
          </a:xfrm>
          <a:custGeom>
            <a:avLst/>
            <a:gdLst/>
            <a:ahLst/>
            <a:cxnLst/>
            <a:rect l="l" t="t" r="r" b="b"/>
            <a:pathLst>
              <a:path w="399414" h="0">
                <a:moveTo>
                  <a:pt x="0" y="0"/>
                </a:moveTo>
                <a:lnTo>
                  <a:pt x="399287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0" name="object 370"/>
          <p:cNvSpPr/>
          <p:nvPr/>
        </p:nvSpPr>
        <p:spPr>
          <a:xfrm>
            <a:off x="2801111" y="8740140"/>
            <a:ext cx="44450" cy="71755"/>
          </a:xfrm>
          <a:custGeom>
            <a:avLst/>
            <a:gdLst/>
            <a:ahLst/>
            <a:cxnLst/>
            <a:rect l="l" t="t" r="r" b="b"/>
            <a:pathLst>
              <a:path w="44450" h="71754">
                <a:moveTo>
                  <a:pt x="36575" y="9143"/>
                </a:moveTo>
                <a:lnTo>
                  <a:pt x="21336" y="9143"/>
                </a:lnTo>
                <a:lnTo>
                  <a:pt x="24383" y="10667"/>
                </a:lnTo>
                <a:lnTo>
                  <a:pt x="25907" y="13715"/>
                </a:lnTo>
                <a:lnTo>
                  <a:pt x="28956" y="15239"/>
                </a:lnTo>
                <a:lnTo>
                  <a:pt x="30480" y="18287"/>
                </a:lnTo>
                <a:lnTo>
                  <a:pt x="30480" y="28955"/>
                </a:lnTo>
                <a:lnTo>
                  <a:pt x="7667" y="61531"/>
                </a:lnTo>
                <a:lnTo>
                  <a:pt x="0" y="68579"/>
                </a:lnTo>
                <a:lnTo>
                  <a:pt x="0" y="71627"/>
                </a:lnTo>
                <a:lnTo>
                  <a:pt x="39624" y="71627"/>
                </a:lnTo>
                <a:lnTo>
                  <a:pt x="42671" y="62483"/>
                </a:lnTo>
                <a:lnTo>
                  <a:pt x="9143" y="62483"/>
                </a:lnTo>
                <a:lnTo>
                  <a:pt x="12192" y="60959"/>
                </a:lnTo>
                <a:lnTo>
                  <a:pt x="16763" y="56387"/>
                </a:lnTo>
                <a:lnTo>
                  <a:pt x="24383" y="47243"/>
                </a:lnTo>
                <a:lnTo>
                  <a:pt x="30480" y="39623"/>
                </a:lnTo>
                <a:lnTo>
                  <a:pt x="35051" y="35051"/>
                </a:lnTo>
                <a:lnTo>
                  <a:pt x="39624" y="25907"/>
                </a:lnTo>
                <a:lnTo>
                  <a:pt x="39624" y="13715"/>
                </a:lnTo>
                <a:lnTo>
                  <a:pt x="38100" y="10667"/>
                </a:lnTo>
                <a:lnTo>
                  <a:pt x="36575" y="9143"/>
                </a:lnTo>
                <a:close/>
              </a:path>
              <a:path w="44450" h="71754">
                <a:moveTo>
                  <a:pt x="44195" y="57911"/>
                </a:moveTo>
                <a:lnTo>
                  <a:pt x="42671" y="57911"/>
                </a:lnTo>
                <a:lnTo>
                  <a:pt x="39624" y="60959"/>
                </a:lnTo>
                <a:lnTo>
                  <a:pt x="38100" y="60959"/>
                </a:lnTo>
                <a:lnTo>
                  <a:pt x="36575" y="62483"/>
                </a:lnTo>
                <a:lnTo>
                  <a:pt x="42671" y="62483"/>
                </a:lnTo>
                <a:lnTo>
                  <a:pt x="44195" y="57911"/>
                </a:lnTo>
                <a:close/>
              </a:path>
              <a:path w="44450" h="71754">
                <a:moveTo>
                  <a:pt x="25907" y="0"/>
                </a:moveTo>
                <a:lnTo>
                  <a:pt x="15239" y="0"/>
                </a:lnTo>
                <a:lnTo>
                  <a:pt x="6095" y="6095"/>
                </a:lnTo>
                <a:lnTo>
                  <a:pt x="3048" y="9143"/>
                </a:lnTo>
                <a:lnTo>
                  <a:pt x="1524" y="13715"/>
                </a:lnTo>
                <a:lnTo>
                  <a:pt x="1524" y="19811"/>
                </a:lnTo>
                <a:lnTo>
                  <a:pt x="3048" y="15239"/>
                </a:lnTo>
                <a:lnTo>
                  <a:pt x="6095" y="13715"/>
                </a:lnTo>
                <a:lnTo>
                  <a:pt x="7619" y="12191"/>
                </a:lnTo>
                <a:lnTo>
                  <a:pt x="13715" y="9143"/>
                </a:lnTo>
                <a:lnTo>
                  <a:pt x="36575" y="9143"/>
                </a:lnTo>
                <a:lnTo>
                  <a:pt x="30480" y="3047"/>
                </a:lnTo>
                <a:lnTo>
                  <a:pt x="2590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1" name="object 371"/>
          <p:cNvSpPr/>
          <p:nvPr/>
        </p:nvSpPr>
        <p:spPr>
          <a:xfrm>
            <a:off x="2913888" y="8482583"/>
            <a:ext cx="45720" cy="70485"/>
          </a:xfrm>
          <a:custGeom>
            <a:avLst/>
            <a:gdLst/>
            <a:ahLst/>
            <a:cxnLst/>
            <a:rect l="l" t="t" r="r" b="b"/>
            <a:pathLst>
              <a:path w="45719" h="70484">
                <a:moveTo>
                  <a:pt x="38100" y="9144"/>
                </a:moveTo>
                <a:lnTo>
                  <a:pt x="22860" y="9144"/>
                </a:lnTo>
                <a:lnTo>
                  <a:pt x="25907" y="10668"/>
                </a:lnTo>
                <a:lnTo>
                  <a:pt x="27431" y="13716"/>
                </a:lnTo>
                <a:lnTo>
                  <a:pt x="30480" y="16764"/>
                </a:lnTo>
                <a:lnTo>
                  <a:pt x="32004" y="19812"/>
                </a:lnTo>
                <a:lnTo>
                  <a:pt x="32004" y="28956"/>
                </a:lnTo>
                <a:lnTo>
                  <a:pt x="8548" y="61531"/>
                </a:lnTo>
                <a:lnTo>
                  <a:pt x="0" y="68580"/>
                </a:lnTo>
                <a:lnTo>
                  <a:pt x="0" y="70104"/>
                </a:lnTo>
                <a:lnTo>
                  <a:pt x="41148" y="70104"/>
                </a:lnTo>
                <a:lnTo>
                  <a:pt x="43434" y="64008"/>
                </a:lnTo>
                <a:lnTo>
                  <a:pt x="10668" y="64008"/>
                </a:lnTo>
                <a:lnTo>
                  <a:pt x="18287" y="56388"/>
                </a:lnTo>
                <a:lnTo>
                  <a:pt x="25907" y="45720"/>
                </a:lnTo>
                <a:lnTo>
                  <a:pt x="32004" y="41148"/>
                </a:lnTo>
                <a:lnTo>
                  <a:pt x="36575" y="35052"/>
                </a:lnTo>
                <a:lnTo>
                  <a:pt x="41148" y="25908"/>
                </a:lnTo>
                <a:lnTo>
                  <a:pt x="41148" y="15240"/>
                </a:lnTo>
                <a:lnTo>
                  <a:pt x="39624" y="10668"/>
                </a:lnTo>
                <a:lnTo>
                  <a:pt x="38100" y="9144"/>
                </a:lnTo>
                <a:close/>
              </a:path>
              <a:path w="45719" h="70484">
                <a:moveTo>
                  <a:pt x="45719" y="57912"/>
                </a:moveTo>
                <a:lnTo>
                  <a:pt x="44195" y="57912"/>
                </a:lnTo>
                <a:lnTo>
                  <a:pt x="42672" y="59436"/>
                </a:lnTo>
                <a:lnTo>
                  <a:pt x="42672" y="60960"/>
                </a:lnTo>
                <a:lnTo>
                  <a:pt x="41148" y="62484"/>
                </a:lnTo>
                <a:lnTo>
                  <a:pt x="39624" y="62484"/>
                </a:lnTo>
                <a:lnTo>
                  <a:pt x="38100" y="64008"/>
                </a:lnTo>
                <a:lnTo>
                  <a:pt x="43434" y="64008"/>
                </a:lnTo>
                <a:lnTo>
                  <a:pt x="45719" y="57912"/>
                </a:lnTo>
                <a:close/>
              </a:path>
              <a:path w="45719" h="70484">
                <a:moveTo>
                  <a:pt x="25907" y="0"/>
                </a:moveTo>
                <a:lnTo>
                  <a:pt x="16763" y="0"/>
                </a:lnTo>
                <a:lnTo>
                  <a:pt x="7619" y="6096"/>
                </a:lnTo>
                <a:lnTo>
                  <a:pt x="4572" y="9144"/>
                </a:lnTo>
                <a:lnTo>
                  <a:pt x="3048" y="15240"/>
                </a:lnTo>
                <a:lnTo>
                  <a:pt x="3048" y="19812"/>
                </a:lnTo>
                <a:lnTo>
                  <a:pt x="6095" y="13716"/>
                </a:lnTo>
                <a:lnTo>
                  <a:pt x="9143" y="12192"/>
                </a:lnTo>
                <a:lnTo>
                  <a:pt x="12192" y="9144"/>
                </a:lnTo>
                <a:lnTo>
                  <a:pt x="38100" y="9144"/>
                </a:lnTo>
                <a:lnTo>
                  <a:pt x="32004" y="3048"/>
                </a:lnTo>
                <a:lnTo>
                  <a:pt x="2590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2" name="object 372"/>
          <p:cNvSpPr/>
          <p:nvPr/>
        </p:nvSpPr>
        <p:spPr>
          <a:xfrm>
            <a:off x="1706879" y="8598407"/>
            <a:ext cx="45720" cy="70485"/>
          </a:xfrm>
          <a:custGeom>
            <a:avLst/>
            <a:gdLst/>
            <a:ahLst/>
            <a:cxnLst/>
            <a:rect l="l" t="t" r="r" b="b"/>
            <a:pathLst>
              <a:path w="45719" h="70484">
                <a:moveTo>
                  <a:pt x="38861" y="7620"/>
                </a:moveTo>
                <a:lnTo>
                  <a:pt x="22859" y="7620"/>
                </a:lnTo>
                <a:lnTo>
                  <a:pt x="25907" y="9144"/>
                </a:lnTo>
                <a:lnTo>
                  <a:pt x="32003" y="15240"/>
                </a:lnTo>
                <a:lnTo>
                  <a:pt x="33527" y="18288"/>
                </a:lnTo>
                <a:lnTo>
                  <a:pt x="33527" y="28956"/>
                </a:lnTo>
                <a:lnTo>
                  <a:pt x="8231" y="60960"/>
                </a:lnTo>
                <a:lnTo>
                  <a:pt x="0" y="68580"/>
                </a:lnTo>
                <a:lnTo>
                  <a:pt x="0" y="70104"/>
                </a:lnTo>
                <a:lnTo>
                  <a:pt x="41147" y="70104"/>
                </a:lnTo>
                <a:lnTo>
                  <a:pt x="44005" y="62484"/>
                </a:lnTo>
                <a:lnTo>
                  <a:pt x="12192" y="62484"/>
                </a:lnTo>
                <a:lnTo>
                  <a:pt x="19812" y="54864"/>
                </a:lnTo>
                <a:lnTo>
                  <a:pt x="27431" y="45720"/>
                </a:lnTo>
                <a:lnTo>
                  <a:pt x="33527" y="41148"/>
                </a:lnTo>
                <a:lnTo>
                  <a:pt x="39624" y="28956"/>
                </a:lnTo>
                <a:lnTo>
                  <a:pt x="41147" y="24384"/>
                </a:lnTo>
                <a:lnTo>
                  <a:pt x="42671" y="21336"/>
                </a:lnTo>
                <a:lnTo>
                  <a:pt x="42671" y="13716"/>
                </a:lnTo>
                <a:lnTo>
                  <a:pt x="41147" y="9144"/>
                </a:lnTo>
                <a:lnTo>
                  <a:pt x="38861" y="7620"/>
                </a:lnTo>
                <a:close/>
              </a:path>
              <a:path w="45719" h="70484">
                <a:moveTo>
                  <a:pt x="45719" y="57912"/>
                </a:moveTo>
                <a:lnTo>
                  <a:pt x="44195" y="57912"/>
                </a:lnTo>
                <a:lnTo>
                  <a:pt x="41243" y="60864"/>
                </a:lnTo>
                <a:lnTo>
                  <a:pt x="41147" y="62484"/>
                </a:lnTo>
                <a:lnTo>
                  <a:pt x="44005" y="62484"/>
                </a:lnTo>
                <a:lnTo>
                  <a:pt x="45719" y="57912"/>
                </a:lnTo>
                <a:close/>
              </a:path>
              <a:path w="45719" h="70484">
                <a:moveTo>
                  <a:pt x="27431" y="0"/>
                </a:moveTo>
                <a:lnTo>
                  <a:pt x="18287" y="0"/>
                </a:lnTo>
                <a:lnTo>
                  <a:pt x="12192" y="1524"/>
                </a:lnTo>
                <a:lnTo>
                  <a:pt x="9143" y="4572"/>
                </a:lnTo>
                <a:lnTo>
                  <a:pt x="3047" y="13716"/>
                </a:lnTo>
                <a:lnTo>
                  <a:pt x="1524" y="18288"/>
                </a:lnTo>
                <a:lnTo>
                  <a:pt x="4571" y="18288"/>
                </a:lnTo>
                <a:lnTo>
                  <a:pt x="6095" y="16764"/>
                </a:lnTo>
                <a:lnTo>
                  <a:pt x="7619" y="13716"/>
                </a:lnTo>
                <a:lnTo>
                  <a:pt x="10668" y="10668"/>
                </a:lnTo>
                <a:lnTo>
                  <a:pt x="16763" y="7620"/>
                </a:lnTo>
                <a:lnTo>
                  <a:pt x="38861" y="7620"/>
                </a:lnTo>
                <a:lnTo>
                  <a:pt x="36575" y="6096"/>
                </a:lnTo>
                <a:lnTo>
                  <a:pt x="32003" y="1524"/>
                </a:lnTo>
                <a:lnTo>
                  <a:pt x="2743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3" name="object 373"/>
          <p:cNvSpPr/>
          <p:nvPr/>
        </p:nvSpPr>
        <p:spPr>
          <a:xfrm>
            <a:off x="2596895" y="8511540"/>
            <a:ext cx="47625" cy="127000"/>
          </a:xfrm>
          <a:custGeom>
            <a:avLst/>
            <a:gdLst/>
            <a:ahLst/>
            <a:cxnLst/>
            <a:rect l="l" t="t" r="r" b="b"/>
            <a:pathLst>
              <a:path w="47625" h="127000">
                <a:moveTo>
                  <a:pt x="47243" y="121919"/>
                </a:moveTo>
                <a:lnTo>
                  <a:pt x="1524" y="121919"/>
                </a:lnTo>
                <a:lnTo>
                  <a:pt x="1524" y="126491"/>
                </a:lnTo>
                <a:lnTo>
                  <a:pt x="47243" y="126491"/>
                </a:lnTo>
                <a:lnTo>
                  <a:pt x="47243" y="121919"/>
                </a:lnTo>
                <a:close/>
              </a:path>
              <a:path w="47625" h="127000">
                <a:moveTo>
                  <a:pt x="33528" y="13715"/>
                </a:moveTo>
                <a:lnTo>
                  <a:pt x="12192" y="13715"/>
                </a:lnTo>
                <a:lnTo>
                  <a:pt x="13716" y="15239"/>
                </a:lnTo>
                <a:lnTo>
                  <a:pt x="15240" y="15239"/>
                </a:lnTo>
                <a:lnTo>
                  <a:pt x="16764" y="16763"/>
                </a:lnTo>
                <a:lnTo>
                  <a:pt x="16764" y="18287"/>
                </a:lnTo>
                <a:lnTo>
                  <a:pt x="18287" y="19811"/>
                </a:lnTo>
                <a:lnTo>
                  <a:pt x="18287" y="117347"/>
                </a:lnTo>
                <a:lnTo>
                  <a:pt x="15240" y="120395"/>
                </a:lnTo>
                <a:lnTo>
                  <a:pt x="13716" y="120395"/>
                </a:lnTo>
                <a:lnTo>
                  <a:pt x="12192" y="121919"/>
                </a:lnTo>
                <a:lnTo>
                  <a:pt x="39624" y="121919"/>
                </a:lnTo>
                <a:lnTo>
                  <a:pt x="38100" y="120395"/>
                </a:lnTo>
                <a:lnTo>
                  <a:pt x="35052" y="118871"/>
                </a:lnTo>
                <a:lnTo>
                  <a:pt x="33528" y="115823"/>
                </a:lnTo>
                <a:lnTo>
                  <a:pt x="33528" y="13715"/>
                </a:lnTo>
                <a:close/>
              </a:path>
              <a:path w="47625" h="127000">
                <a:moveTo>
                  <a:pt x="33528" y="0"/>
                </a:moveTo>
                <a:lnTo>
                  <a:pt x="30480" y="0"/>
                </a:lnTo>
                <a:lnTo>
                  <a:pt x="0" y="13715"/>
                </a:lnTo>
                <a:lnTo>
                  <a:pt x="1524" y="16763"/>
                </a:lnTo>
                <a:lnTo>
                  <a:pt x="4572" y="15239"/>
                </a:lnTo>
                <a:lnTo>
                  <a:pt x="9143" y="13715"/>
                </a:lnTo>
                <a:lnTo>
                  <a:pt x="33528" y="13715"/>
                </a:lnTo>
                <a:lnTo>
                  <a:pt x="3352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4" name="object 374"/>
          <p:cNvSpPr/>
          <p:nvPr/>
        </p:nvSpPr>
        <p:spPr>
          <a:xfrm>
            <a:off x="2295144" y="8627364"/>
            <a:ext cx="48895" cy="125095"/>
          </a:xfrm>
          <a:custGeom>
            <a:avLst/>
            <a:gdLst/>
            <a:ahLst/>
            <a:cxnLst/>
            <a:rect l="l" t="t" r="r" b="b"/>
            <a:pathLst>
              <a:path w="48894" h="125095">
                <a:moveTo>
                  <a:pt x="42672" y="120396"/>
                </a:moveTo>
                <a:lnTo>
                  <a:pt x="7619" y="120396"/>
                </a:lnTo>
                <a:lnTo>
                  <a:pt x="3048" y="121920"/>
                </a:lnTo>
                <a:lnTo>
                  <a:pt x="3048" y="124968"/>
                </a:lnTo>
                <a:lnTo>
                  <a:pt x="48768" y="124968"/>
                </a:lnTo>
                <a:lnTo>
                  <a:pt x="48768" y="121920"/>
                </a:lnTo>
                <a:lnTo>
                  <a:pt x="42672" y="120396"/>
                </a:lnTo>
                <a:close/>
              </a:path>
              <a:path w="48894" h="125095">
                <a:moveTo>
                  <a:pt x="36575" y="118872"/>
                </a:moveTo>
                <a:lnTo>
                  <a:pt x="13716" y="118872"/>
                </a:lnTo>
                <a:lnTo>
                  <a:pt x="10668" y="120396"/>
                </a:lnTo>
                <a:lnTo>
                  <a:pt x="38100" y="120396"/>
                </a:lnTo>
                <a:lnTo>
                  <a:pt x="36575" y="118872"/>
                </a:lnTo>
                <a:close/>
              </a:path>
              <a:path w="48894" h="125095">
                <a:moveTo>
                  <a:pt x="32004" y="13716"/>
                </a:moveTo>
                <a:lnTo>
                  <a:pt x="13716" y="13716"/>
                </a:lnTo>
                <a:lnTo>
                  <a:pt x="13716" y="15240"/>
                </a:lnTo>
                <a:lnTo>
                  <a:pt x="15239" y="15240"/>
                </a:lnTo>
                <a:lnTo>
                  <a:pt x="16763" y="16764"/>
                </a:lnTo>
                <a:lnTo>
                  <a:pt x="16763" y="21336"/>
                </a:lnTo>
                <a:lnTo>
                  <a:pt x="18287" y="27432"/>
                </a:lnTo>
                <a:lnTo>
                  <a:pt x="18287" y="109728"/>
                </a:lnTo>
                <a:lnTo>
                  <a:pt x="16763" y="114300"/>
                </a:lnTo>
                <a:lnTo>
                  <a:pt x="16763" y="115824"/>
                </a:lnTo>
                <a:lnTo>
                  <a:pt x="15239" y="117348"/>
                </a:lnTo>
                <a:lnTo>
                  <a:pt x="15239" y="118872"/>
                </a:lnTo>
                <a:lnTo>
                  <a:pt x="35051" y="118872"/>
                </a:lnTo>
                <a:lnTo>
                  <a:pt x="33528" y="117348"/>
                </a:lnTo>
                <a:lnTo>
                  <a:pt x="33528" y="115824"/>
                </a:lnTo>
                <a:lnTo>
                  <a:pt x="32004" y="114300"/>
                </a:lnTo>
                <a:lnTo>
                  <a:pt x="32004" y="13716"/>
                </a:lnTo>
                <a:close/>
              </a:path>
              <a:path w="48894" h="125095">
                <a:moveTo>
                  <a:pt x="32004" y="0"/>
                </a:moveTo>
                <a:lnTo>
                  <a:pt x="28956" y="0"/>
                </a:lnTo>
                <a:lnTo>
                  <a:pt x="0" y="13716"/>
                </a:lnTo>
                <a:lnTo>
                  <a:pt x="1524" y="16764"/>
                </a:lnTo>
                <a:lnTo>
                  <a:pt x="4572" y="13716"/>
                </a:lnTo>
                <a:lnTo>
                  <a:pt x="32004" y="13716"/>
                </a:lnTo>
                <a:lnTo>
                  <a:pt x="3200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5" name="object 375"/>
          <p:cNvSpPr/>
          <p:nvPr/>
        </p:nvSpPr>
        <p:spPr>
          <a:xfrm>
            <a:off x="1952244" y="8627364"/>
            <a:ext cx="80772" cy="124968"/>
          </a:xfrm>
          <a:prstGeom prst="rect">
            <a:avLst/>
          </a:prstGeom>
          <a:blipFill>
            <a:blip r:embed="rId3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76" name="object 376"/>
          <p:cNvSpPr/>
          <p:nvPr/>
        </p:nvSpPr>
        <p:spPr>
          <a:xfrm>
            <a:off x="1505711" y="8622792"/>
            <a:ext cx="50800" cy="167640"/>
          </a:xfrm>
          <a:custGeom>
            <a:avLst/>
            <a:gdLst/>
            <a:ahLst/>
            <a:cxnLst/>
            <a:rect l="l" t="t" r="r" b="b"/>
            <a:pathLst>
              <a:path w="50800" h="167640">
                <a:moveTo>
                  <a:pt x="0" y="0"/>
                </a:moveTo>
                <a:lnTo>
                  <a:pt x="0" y="4571"/>
                </a:lnTo>
                <a:lnTo>
                  <a:pt x="12191" y="13715"/>
                </a:lnTo>
                <a:lnTo>
                  <a:pt x="15240" y="16763"/>
                </a:lnTo>
                <a:lnTo>
                  <a:pt x="18287" y="21335"/>
                </a:lnTo>
                <a:lnTo>
                  <a:pt x="21335" y="27431"/>
                </a:lnTo>
                <a:lnTo>
                  <a:pt x="24384" y="32003"/>
                </a:lnTo>
                <a:lnTo>
                  <a:pt x="25907" y="38099"/>
                </a:lnTo>
                <a:lnTo>
                  <a:pt x="28956" y="42671"/>
                </a:lnTo>
                <a:lnTo>
                  <a:pt x="30479" y="51815"/>
                </a:lnTo>
                <a:lnTo>
                  <a:pt x="31599" y="60078"/>
                </a:lnTo>
                <a:lnTo>
                  <a:pt x="32575" y="68770"/>
                </a:lnTo>
                <a:lnTo>
                  <a:pt x="33266" y="77747"/>
                </a:lnTo>
                <a:lnTo>
                  <a:pt x="33528" y="86867"/>
                </a:lnTo>
                <a:lnTo>
                  <a:pt x="33242" y="95773"/>
                </a:lnTo>
                <a:lnTo>
                  <a:pt x="24765" y="135445"/>
                </a:lnTo>
                <a:lnTo>
                  <a:pt x="0" y="164591"/>
                </a:lnTo>
                <a:lnTo>
                  <a:pt x="0" y="167639"/>
                </a:lnTo>
                <a:lnTo>
                  <a:pt x="36575" y="134111"/>
                </a:lnTo>
                <a:lnTo>
                  <a:pt x="50291" y="85343"/>
                </a:lnTo>
                <a:lnTo>
                  <a:pt x="49744" y="75318"/>
                </a:lnTo>
                <a:lnTo>
                  <a:pt x="34480" y="30860"/>
                </a:lnTo>
                <a:lnTo>
                  <a:pt x="6572" y="369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7" name="object 377"/>
          <p:cNvSpPr/>
          <p:nvPr/>
        </p:nvSpPr>
        <p:spPr>
          <a:xfrm>
            <a:off x="1362455" y="8622792"/>
            <a:ext cx="50800" cy="167640"/>
          </a:xfrm>
          <a:custGeom>
            <a:avLst/>
            <a:gdLst/>
            <a:ahLst/>
            <a:cxnLst/>
            <a:rect l="l" t="t" r="r" b="b"/>
            <a:pathLst>
              <a:path w="50800" h="167640">
                <a:moveTo>
                  <a:pt x="50291" y="0"/>
                </a:moveTo>
                <a:lnTo>
                  <a:pt x="13715" y="33527"/>
                </a:lnTo>
                <a:lnTo>
                  <a:pt x="857" y="71032"/>
                </a:lnTo>
                <a:lnTo>
                  <a:pt x="0" y="85343"/>
                </a:lnTo>
                <a:lnTo>
                  <a:pt x="333" y="94273"/>
                </a:lnTo>
                <a:lnTo>
                  <a:pt x="16383" y="137731"/>
                </a:lnTo>
                <a:lnTo>
                  <a:pt x="50291" y="167639"/>
                </a:lnTo>
                <a:lnTo>
                  <a:pt x="50291" y="164591"/>
                </a:lnTo>
                <a:lnTo>
                  <a:pt x="44196" y="160019"/>
                </a:lnTo>
                <a:lnTo>
                  <a:pt x="39624" y="155447"/>
                </a:lnTo>
                <a:lnTo>
                  <a:pt x="35052" y="152399"/>
                </a:lnTo>
                <a:lnTo>
                  <a:pt x="32003" y="147827"/>
                </a:lnTo>
                <a:lnTo>
                  <a:pt x="28956" y="141731"/>
                </a:lnTo>
                <a:lnTo>
                  <a:pt x="25907" y="137159"/>
                </a:lnTo>
                <a:lnTo>
                  <a:pt x="22859" y="131063"/>
                </a:lnTo>
                <a:lnTo>
                  <a:pt x="21335" y="126491"/>
                </a:lnTo>
                <a:lnTo>
                  <a:pt x="21335" y="117347"/>
                </a:lnTo>
                <a:lnTo>
                  <a:pt x="20216" y="109085"/>
                </a:lnTo>
                <a:lnTo>
                  <a:pt x="19240" y="100393"/>
                </a:lnTo>
                <a:lnTo>
                  <a:pt x="18549" y="91416"/>
                </a:lnTo>
                <a:lnTo>
                  <a:pt x="18287" y="82295"/>
                </a:lnTo>
                <a:lnTo>
                  <a:pt x="18549" y="73390"/>
                </a:lnTo>
                <a:lnTo>
                  <a:pt x="25526" y="33718"/>
                </a:lnTo>
                <a:lnTo>
                  <a:pt x="50291" y="4571"/>
                </a:lnTo>
                <a:lnTo>
                  <a:pt x="5029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8" name="object 378"/>
          <p:cNvSpPr/>
          <p:nvPr/>
        </p:nvSpPr>
        <p:spPr>
          <a:xfrm>
            <a:off x="2721864" y="8808719"/>
            <a:ext cx="67310" cy="86995"/>
          </a:xfrm>
          <a:custGeom>
            <a:avLst/>
            <a:gdLst/>
            <a:ahLst/>
            <a:cxnLst/>
            <a:rect l="l" t="t" r="r" b="b"/>
            <a:pathLst>
              <a:path w="67310" h="86995">
                <a:moveTo>
                  <a:pt x="44957" y="83819"/>
                </a:moveTo>
                <a:lnTo>
                  <a:pt x="12192" y="83819"/>
                </a:lnTo>
                <a:lnTo>
                  <a:pt x="16763" y="86867"/>
                </a:lnTo>
                <a:lnTo>
                  <a:pt x="35052" y="86867"/>
                </a:lnTo>
                <a:lnTo>
                  <a:pt x="41148" y="85343"/>
                </a:lnTo>
                <a:lnTo>
                  <a:pt x="44957" y="83819"/>
                </a:lnTo>
                <a:close/>
              </a:path>
              <a:path w="67310" h="86995">
                <a:moveTo>
                  <a:pt x="9143" y="57911"/>
                </a:moveTo>
                <a:lnTo>
                  <a:pt x="6096" y="57911"/>
                </a:lnTo>
                <a:lnTo>
                  <a:pt x="0" y="85343"/>
                </a:lnTo>
                <a:lnTo>
                  <a:pt x="3048" y="85343"/>
                </a:lnTo>
                <a:lnTo>
                  <a:pt x="4572" y="83819"/>
                </a:lnTo>
                <a:lnTo>
                  <a:pt x="44957" y="83819"/>
                </a:lnTo>
                <a:lnTo>
                  <a:pt x="48768" y="82295"/>
                </a:lnTo>
                <a:lnTo>
                  <a:pt x="22860" y="82295"/>
                </a:lnTo>
                <a:lnTo>
                  <a:pt x="18287" y="80771"/>
                </a:lnTo>
                <a:lnTo>
                  <a:pt x="13716" y="76199"/>
                </a:lnTo>
                <a:lnTo>
                  <a:pt x="10668" y="71627"/>
                </a:lnTo>
                <a:lnTo>
                  <a:pt x="9143" y="65531"/>
                </a:lnTo>
                <a:lnTo>
                  <a:pt x="9143" y="57911"/>
                </a:lnTo>
                <a:close/>
              </a:path>
              <a:path w="67310" h="86995">
                <a:moveTo>
                  <a:pt x="45719" y="0"/>
                </a:moveTo>
                <a:lnTo>
                  <a:pt x="35052" y="0"/>
                </a:lnTo>
                <a:lnTo>
                  <a:pt x="28956" y="3047"/>
                </a:lnTo>
                <a:lnTo>
                  <a:pt x="16763" y="12191"/>
                </a:lnTo>
                <a:lnTo>
                  <a:pt x="13716" y="16763"/>
                </a:lnTo>
                <a:lnTo>
                  <a:pt x="12192" y="24383"/>
                </a:lnTo>
                <a:lnTo>
                  <a:pt x="12192" y="35051"/>
                </a:lnTo>
                <a:lnTo>
                  <a:pt x="13716" y="36575"/>
                </a:lnTo>
                <a:lnTo>
                  <a:pt x="15240" y="39623"/>
                </a:lnTo>
                <a:lnTo>
                  <a:pt x="19812" y="44195"/>
                </a:lnTo>
                <a:lnTo>
                  <a:pt x="28956" y="48767"/>
                </a:lnTo>
                <a:lnTo>
                  <a:pt x="41148" y="57911"/>
                </a:lnTo>
                <a:lnTo>
                  <a:pt x="44196" y="59435"/>
                </a:lnTo>
                <a:lnTo>
                  <a:pt x="47243" y="65531"/>
                </a:lnTo>
                <a:lnTo>
                  <a:pt x="45719" y="70103"/>
                </a:lnTo>
                <a:lnTo>
                  <a:pt x="45719" y="73151"/>
                </a:lnTo>
                <a:lnTo>
                  <a:pt x="36575" y="82295"/>
                </a:lnTo>
                <a:lnTo>
                  <a:pt x="48768" y="82295"/>
                </a:lnTo>
                <a:lnTo>
                  <a:pt x="56387" y="76199"/>
                </a:lnTo>
                <a:lnTo>
                  <a:pt x="57912" y="70103"/>
                </a:lnTo>
                <a:lnTo>
                  <a:pt x="59436" y="62483"/>
                </a:lnTo>
                <a:lnTo>
                  <a:pt x="60317" y="55887"/>
                </a:lnTo>
                <a:lnTo>
                  <a:pt x="58483" y="49720"/>
                </a:lnTo>
                <a:lnTo>
                  <a:pt x="54078" y="43838"/>
                </a:lnTo>
                <a:lnTo>
                  <a:pt x="47243" y="38099"/>
                </a:lnTo>
                <a:lnTo>
                  <a:pt x="35052" y="33527"/>
                </a:lnTo>
                <a:lnTo>
                  <a:pt x="30480" y="30479"/>
                </a:lnTo>
                <a:lnTo>
                  <a:pt x="27431" y="27431"/>
                </a:lnTo>
                <a:lnTo>
                  <a:pt x="25908" y="24383"/>
                </a:lnTo>
                <a:lnTo>
                  <a:pt x="24384" y="22859"/>
                </a:lnTo>
                <a:lnTo>
                  <a:pt x="24384" y="15239"/>
                </a:lnTo>
                <a:lnTo>
                  <a:pt x="30480" y="9143"/>
                </a:lnTo>
                <a:lnTo>
                  <a:pt x="36575" y="6095"/>
                </a:lnTo>
                <a:lnTo>
                  <a:pt x="65772" y="6095"/>
                </a:lnTo>
                <a:lnTo>
                  <a:pt x="66093" y="4571"/>
                </a:lnTo>
                <a:lnTo>
                  <a:pt x="57912" y="4571"/>
                </a:lnTo>
                <a:lnTo>
                  <a:pt x="57912" y="3047"/>
                </a:lnTo>
                <a:lnTo>
                  <a:pt x="54863" y="3047"/>
                </a:lnTo>
                <a:lnTo>
                  <a:pt x="45719" y="0"/>
                </a:lnTo>
                <a:close/>
              </a:path>
              <a:path w="67310" h="86995">
                <a:moveTo>
                  <a:pt x="65772" y="6095"/>
                </a:moveTo>
                <a:lnTo>
                  <a:pt x="47243" y="6095"/>
                </a:lnTo>
                <a:lnTo>
                  <a:pt x="51816" y="7619"/>
                </a:lnTo>
                <a:lnTo>
                  <a:pt x="57912" y="13715"/>
                </a:lnTo>
                <a:lnTo>
                  <a:pt x="57912" y="28955"/>
                </a:lnTo>
                <a:lnTo>
                  <a:pt x="60960" y="28955"/>
                </a:lnTo>
                <a:lnTo>
                  <a:pt x="65772" y="6095"/>
                </a:lnTo>
                <a:close/>
              </a:path>
              <a:path w="67310" h="86995">
                <a:moveTo>
                  <a:pt x="67056" y="0"/>
                </a:moveTo>
                <a:lnTo>
                  <a:pt x="64008" y="0"/>
                </a:lnTo>
                <a:lnTo>
                  <a:pt x="64008" y="1523"/>
                </a:lnTo>
                <a:lnTo>
                  <a:pt x="62484" y="3047"/>
                </a:lnTo>
                <a:lnTo>
                  <a:pt x="60960" y="3047"/>
                </a:lnTo>
                <a:lnTo>
                  <a:pt x="59436" y="4571"/>
                </a:lnTo>
                <a:lnTo>
                  <a:pt x="66093" y="4571"/>
                </a:lnTo>
                <a:lnTo>
                  <a:pt x="670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9" name="object 379"/>
          <p:cNvSpPr/>
          <p:nvPr/>
        </p:nvSpPr>
        <p:spPr>
          <a:xfrm>
            <a:off x="2836164" y="8551164"/>
            <a:ext cx="67310" cy="88900"/>
          </a:xfrm>
          <a:custGeom>
            <a:avLst/>
            <a:gdLst/>
            <a:ahLst/>
            <a:cxnLst/>
            <a:rect l="l" t="t" r="r" b="b"/>
            <a:pathLst>
              <a:path w="67310" h="88900">
                <a:moveTo>
                  <a:pt x="43052" y="85344"/>
                </a:moveTo>
                <a:lnTo>
                  <a:pt x="12192" y="85344"/>
                </a:lnTo>
                <a:lnTo>
                  <a:pt x="16763" y="88392"/>
                </a:lnTo>
                <a:lnTo>
                  <a:pt x="35052" y="88392"/>
                </a:lnTo>
                <a:lnTo>
                  <a:pt x="41148" y="86868"/>
                </a:lnTo>
                <a:lnTo>
                  <a:pt x="43052" y="85344"/>
                </a:lnTo>
                <a:close/>
              </a:path>
              <a:path w="67310" h="88900">
                <a:moveTo>
                  <a:pt x="9143" y="57912"/>
                </a:moveTo>
                <a:lnTo>
                  <a:pt x="6096" y="57912"/>
                </a:lnTo>
                <a:lnTo>
                  <a:pt x="0" y="86868"/>
                </a:lnTo>
                <a:lnTo>
                  <a:pt x="3048" y="86868"/>
                </a:lnTo>
                <a:lnTo>
                  <a:pt x="4572" y="85344"/>
                </a:lnTo>
                <a:lnTo>
                  <a:pt x="43052" y="85344"/>
                </a:lnTo>
                <a:lnTo>
                  <a:pt x="44958" y="83820"/>
                </a:lnTo>
                <a:lnTo>
                  <a:pt x="22860" y="83820"/>
                </a:lnTo>
                <a:lnTo>
                  <a:pt x="18287" y="80772"/>
                </a:lnTo>
                <a:lnTo>
                  <a:pt x="13716" y="76200"/>
                </a:lnTo>
                <a:lnTo>
                  <a:pt x="10668" y="71628"/>
                </a:lnTo>
                <a:lnTo>
                  <a:pt x="9143" y="65532"/>
                </a:lnTo>
                <a:lnTo>
                  <a:pt x="9143" y="57912"/>
                </a:lnTo>
                <a:close/>
              </a:path>
              <a:path w="67310" h="88900">
                <a:moveTo>
                  <a:pt x="45719" y="0"/>
                </a:moveTo>
                <a:lnTo>
                  <a:pt x="35052" y="0"/>
                </a:lnTo>
                <a:lnTo>
                  <a:pt x="28956" y="3048"/>
                </a:lnTo>
                <a:lnTo>
                  <a:pt x="16763" y="12192"/>
                </a:lnTo>
                <a:lnTo>
                  <a:pt x="13716" y="18288"/>
                </a:lnTo>
                <a:lnTo>
                  <a:pt x="12192" y="24384"/>
                </a:lnTo>
                <a:lnTo>
                  <a:pt x="12192" y="33528"/>
                </a:lnTo>
                <a:lnTo>
                  <a:pt x="13716" y="38100"/>
                </a:lnTo>
                <a:lnTo>
                  <a:pt x="15240" y="41148"/>
                </a:lnTo>
                <a:lnTo>
                  <a:pt x="19812" y="44196"/>
                </a:lnTo>
                <a:lnTo>
                  <a:pt x="28956" y="48768"/>
                </a:lnTo>
                <a:lnTo>
                  <a:pt x="41148" y="57912"/>
                </a:lnTo>
                <a:lnTo>
                  <a:pt x="42672" y="60960"/>
                </a:lnTo>
                <a:lnTo>
                  <a:pt x="47243" y="65532"/>
                </a:lnTo>
                <a:lnTo>
                  <a:pt x="45719" y="70104"/>
                </a:lnTo>
                <a:lnTo>
                  <a:pt x="42672" y="76200"/>
                </a:lnTo>
                <a:lnTo>
                  <a:pt x="36575" y="82296"/>
                </a:lnTo>
                <a:lnTo>
                  <a:pt x="33528" y="83820"/>
                </a:lnTo>
                <a:lnTo>
                  <a:pt x="44958" y="83820"/>
                </a:lnTo>
                <a:lnTo>
                  <a:pt x="48768" y="80772"/>
                </a:lnTo>
                <a:lnTo>
                  <a:pt x="54863" y="76200"/>
                </a:lnTo>
                <a:lnTo>
                  <a:pt x="57912" y="70104"/>
                </a:lnTo>
                <a:lnTo>
                  <a:pt x="59436" y="64008"/>
                </a:lnTo>
                <a:lnTo>
                  <a:pt x="60317" y="56340"/>
                </a:lnTo>
                <a:lnTo>
                  <a:pt x="58483" y="49530"/>
                </a:lnTo>
                <a:lnTo>
                  <a:pt x="54078" y="43862"/>
                </a:lnTo>
                <a:lnTo>
                  <a:pt x="47243" y="39624"/>
                </a:lnTo>
                <a:lnTo>
                  <a:pt x="35052" y="33528"/>
                </a:lnTo>
                <a:lnTo>
                  <a:pt x="30480" y="30480"/>
                </a:lnTo>
                <a:lnTo>
                  <a:pt x="27431" y="27432"/>
                </a:lnTo>
                <a:lnTo>
                  <a:pt x="25908" y="24384"/>
                </a:lnTo>
                <a:lnTo>
                  <a:pt x="24384" y="22860"/>
                </a:lnTo>
                <a:lnTo>
                  <a:pt x="24384" y="16764"/>
                </a:lnTo>
                <a:lnTo>
                  <a:pt x="25908" y="13716"/>
                </a:lnTo>
                <a:lnTo>
                  <a:pt x="30480" y="9144"/>
                </a:lnTo>
                <a:lnTo>
                  <a:pt x="36575" y="6096"/>
                </a:lnTo>
                <a:lnTo>
                  <a:pt x="65772" y="6096"/>
                </a:lnTo>
                <a:lnTo>
                  <a:pt x="66414" y="3048"/>
                </a:lnTo>
                <a:lnTo>
                  <a:pt x="54863" y="3048"/>
                </a:lnTo>
                <a:lnTo>
                  <a:pt x="45719" y="0"/>
                </a:lnTo>
                <a:close/>
              </a:path>
              <a:path w="67310" h="88900">
                <a:moveTo>
                  <a:pt x="65772" y="6096"/>
                </a:moveTo>
                <a:lnTo>
                  <a:pt x="45719" y="6096"/>
                </a:lnTo>
                <a:lnTo>
                  <a:pt x="50292" y="7620"/>
                </a:lnTo>
                <a:lnTo>
                  <a:pt x="53340" y="10668"/>
                </a:lnTo>
                <a:lnTo>
                  <a:pt x="57912" y="13716"/>
                </a:lnTo>
                <a:lnTo>
                  <a:pt x="57912" y="28956"/>
                </a:lnTo>
                <a:lnTo>
                  <a:pt x="60960" y="28956"/>
                </a:lnTo>
                <a:lnTo>
                  <a:pt x="65772" y="6096"/>
                </a:lnTo>
                <a:close/>
              </a:path>
              <a:path w="67310" h="88900">
                <a:moveTo>
                  <a:pt x="67056" y="0"/>
                </a:moveTo>
                <a:lnTo>
                  <a:pt x="64008" y="0"/>
                </a:lnTo>
                <a:lnTo>
                  <a:pt x="62484" y="1524"/>
                </a:lnTo>
                <a:lnTo>
                  <a:pt x="62484" y="3048"/>
                </a:lnTo>
                <a:lnTo>
                  <a:pt x="66414" y="3048"/>
                </a:lnTo>
                <a:lnTo>
                  <a:pt x="670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0" name="object 380"/>
          <p:cNvSpPr/>
          <p:nvPr/>
        </p:nvSpPr>
        <p:spPr>
          <a:xfrm>
            <a:off x="2054351" y="8665464"/>
            <a:ext cx="68580" cy="88392"/>
          </a:xfrm>
          <a:prstGeom prst="rect">
            <a:avLst/>
          </a:prstGeom>
          <a:blipFill>
            <a:blip r:embed="rId4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81" name="object 381"/>
          <p:cNvSpPr/>
          <p:nvPr/>
        </p:nvSpPr>
        <p:spPr>
          <a:xfrm>
            <a:off x="1629155" y="8665464"/>
            <a:ext cx="68580" cy="88900"/>
          </a:xfrm>
          <a:custGeom>
            <a:avLst/>
            <a:gdLst/>
            <a:ahLst/>
            <a:cxnLst/>
            <a:rect l="l" t="t" r="r" b="b"/>
            <a:pathLst>
              <a:path w="68580" h="88900">
                <a:moveTo>
                  <a:pt x="9143" y="57912"/>
                </a:moveTo>
                <a:lnTo>
                  <a:pt x="6095" y="57912"/>
                </a:lnTo>
                <a:lnTo>
                  <a:pt x="0" y="88392"/>
                </a:lnTo>
                <a:lnTo>
                  <a:pt x="3048" y="88392"/>
                </a:lnTo>
                <a:lnTo>
                  <a:pt x="6095" y="85344"/>
                </a:lnTo>
                <a:lnTo>
                  <a:pt x="44703" y="85344"/>
                </a:lnTo>
                <a:lnTo>
                  <a:pt x="46735" y="83820"/>
                </a:lnTo>
                <a:lnTo>
                  <a:pt x="24383" y="83820"/>
                </a:lnTo>
                <a:lnTo>
                  <a:pt x="18287" y="80772"/>
                </a:lnTo>
                <a:lnTo>
                  <a:pt x="15239" y="76200"/>
                </a:lnTo>
                <a:lnTo>
                  <a:pt x="10668" y="71628"/>
                </a:lnTo>
                <a:lnTo>
                  <a:pt x="9143" y="65532"/>
                </a:lnTo>
                <a:lnTo>
                  <a:pt x="9143" y="57912"/>
                </a:lnTo>
                <a:close/>
              </a:path>
              <a:path w="68580" h="88900">
                <a:moveTo>
                  <a:pt x="44703" y="85344"/>
                </a:moveTo>
                <a:lnTo>
                  <a:pt x="9143" y="85344"/>
                </a:lnTo>
                <a:lnTo>
                  <a:pt x="10668" y="86868"/>
                </a:lnTo>
                <a:lnTo>
                  <a:pt x="18287" y="88392"/>
                </a:lnTo>
                <a:lnTo>
                  <a:pt x="35051" y="88392"/>
                </a:lnTo>
                <a:lnTo>
                  <a:pt x="42671" y="86868"/>
                </a:lnTo>
                <a:lnTo>
                  <a:pt x="44703" y="85344"/>
                </a:lnTo>
                <a:close/>
              </a:path>
              <a:path w="68580" h="88900">
                <a:moveTo>
                  <a:pt x="47243" y="0"/>
                </a:moveTo>
                <a:lnTo>
                  <a:pt x="35051" y="0"/>
                </a:lnTo>
                <a:lnTo>
                  <a:pt x="28956" y="3048"/>
                </a:lnTo>
                <a:lnTo>
                  <a:pt x="24383" y="7620"/>
                </a:lnTo>
                <a:lnTo>
                  <a:pt x="18287" y="12192"/>
                </a:lnTo>
                <a:lnTo>
                  <a:pt x="13716" y="18288"/>
                </a:lnTo>
                <a:lnTo>
                  <a:pt x="12192" y="24384"/>
                </a:lnTo>
                <a:lnTo>
                  <a:pt x="12192" y="35052"/>
                </a:lnTo>
                <a:lnTo>
                  <a:pt x="13716" y="38100"/>
                </a:lnTo>
                <a:lnTo>
                  <a:pt x="16763" y="42672"/>
                </a:lnTo>
                <a:lnTo>
                  <a:pt x="21336" y="44196"/>
                </a:lnTo>
                <a:lnTo>
                  <a:pt x="36575" y="53340"/>
                </a:lnTo>
                <a:lnTo>
                  <a:pt x="47243" y="64008"/>
                </a:lnTo>
                <a:lnTo>
                  <a:pt x="47243" y="70104"/>
                </a:lnTo>
                <a:lnTo>
                  <a:pt x="45719" y="74676"/>
                </a:lnTo>
                <a:lnTo>
                  <a:pt x="44195" y="77724"/>
                </a:lnTo>
                <a:lnTo>
                  <a:pt x="41148" y="79248"/>
                </a:lnTo>
                <a:lnTo>
                  <a:pt x="36575" y="82296"/>
                </a:lnTo>
                <a:lnTo>
                  <a:pt x="33527" y="83820"/>
                </a:lnTo>
                <a:lnTo>
                  <a:pt x="46735" y="83820"/>
                </a:lnTo>
                <a:lnTo>
                  <a:pt x="54863" y="77724"/>
                </a:lnTo>
                <a:lnTo>
                  <a:pt x="59436" y="70104"/>
                </a:lnTo>
                <a:lnTo>
                  <a:pt x="60960" y="64008"/>
                </a:lnTo>
                <a:lnTo>
                  <a:pt x="60983" y="56578"/>
                </a:lnTo>
                <a:lnTo>
                  <a:pt x="58864" y="50292"/>
                </a:lnTo>
                <a:lnTo>
                  <a:pt x="54744" y="45148"/>
                </a:lnTo>
                <a:lnTo>
                  <a:pt x="48768" y="41148"/>
                </a:lnTo>
                <a:lnTo>
                  <a:pt x="35051" y="33528"/>
                </a:lnTo>
                <a:lnTo>
                  <a:pt x="30480" y="30480"/>
                </a:lnTo>
                <a:lnTo>
                  <a:pt x="28956" y="27432"/>
                </a:lnTo>
                <a:lnTo>
                  <a:pt x="27431" y="25908"/>
                </a:lnTo>
                <a:lnTo>
                  <a:pt x="24383" y="19812"/>
                </a:lnTo>
                <a:lnTo>
                  <a:pt x="25907" y="18288"/>
                </a:lnTo>
                <a:lnTo>
                  <a:pt x="25907" y="15240"/>
                </a:lnTo>
                <a:lnTo>
                  <a:pt x="28956" y="12192"/>
                </a:lnTo>
                <a:lnTo>
                  <a:pt x="30480" y="9144"/>
                </a:lnTo>
                <a:lnTo>
                  <a:pt x="36575" y="6096"/>
                </a:lnTo>
                <a:lnTo>
                  <a:pt x="67296" y="6096"/>
                </a:lnTo>
                <a:lnTo>
                  <a:pt x="67617" y="4572"/>
                </a:lnTo>
                <a:lnTo>
                  <a:pt x="59436" y="4572"/>
                </a:lnTo>
                <a:lnTo>
                  <a:pt x="56387" y="3048"/>
                </a:lnTo>
                <a:lnTo>
                  <a:pt x="53339" y="3048"/>
                </a:lnTo>
                <a:lnTo>
                  <a:pt x="47243" y="0"/>
                </a:lnTo>
                <a:close/>
              </a:path>
              <a:path w="68580" h="88900">
                <a:moveTo>
                  <a:pt x="67296" y="6096"/>
                </a:moveTo>
                <a:lnTo>
                  <a:pt x="47243" y="6096"/>
                </a:lnTo>
                <a:lnTo>
                  <a:pt x="51816" y="7620"/>
                </a:lnTo>
                <a:lnTo>
                  <a:pt x="53339" y="10668"/>
                </a:lnTo>
                <a:lnTo>
                  <a:pt x="56387" y="15240"/>
                </a:lnTo>
                <a:lnTo>
                  <a:pt x="57912" y="19812"/>
                </a:lnTo>
                <a:lnTo>
                  <a:pt x="59436" y="28956"/>
                </a:lnTo>
                <a:lnTo>
                  <a:pt x="62483" y="28956"/>
                </a:lnTo>
                <a:lnTo>
                  <a:pt x="67296" y="6096"/>
                </a:lnTo>
                <a:close/>
              </a:path>
              <a:path w="68580" h="88900">
                <a:moveTo>
                  <a:pt x="68580" y="0"/>
                </a:moveTo>
                <a:lnTo>
                  <a:pt x="65531" y="0"/>
                </a:lnTo>
                <a:lnTo>
                  <a:pt x="62483" y="3048"/>
                </a:lnTo>
                <a:lnTo>
                  <a:pt x="62483" y="4572"/>
                </a:lnTo>
                <a:lnTo>
                  <a:pt x="67617" y="4572"/>
                </a:lnTo>
                <a:lnTo>
                  <a:pt x="685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2" name="object 382"/>
          <p:cNvSpPr/>
          <p:nvPr/>
        </p:nvSpPr>
        <p:spPr>
          <a:xfrm>
            <a:off x="1432560" y="8665464"/>
            <a:ext cx="68580" cy="88900"/>
          </a:xfrm>
          <a:custGeom>
            <a:avLst/>
            <a:gdLst/>
            <a:ahLst/>
            <a:cxnLst/>
            <a:rect l="l" t="t" r="r" b="b"/>
            <a:pathLst>
              <a:path w="68580" h="88900">
                <a:moveTo>
                  <a:pt x="10668" y="57912"/>
                </a:moveTo>
                <a:lnTo>
                  <a:pt x="7620" y="57912"/>
                </a:lnTo>
                <a:lnTo>
                  <a:pt x="0" y="88392"/>
                </a:lnTo>
                <a:lnTo>
                  <a:pt x="3048" y="88392"/>
                </a:lnTo>
                <a:lnTo>
                  <a:pt x="6096" y="85344"/>
                </a:lnTo>
                <a:lnTo>
                  <a:pt x="44703" y="85344"/>
                </a:lnTo>
                <a:lnTo>
                  <a:pt x="46735" y="83820"/>
                </a:lnTo>
                <a:lnTo>
                  <a:pt x="24384" y="83820"/>
                </a:lnTo>
                <a:lnTo>
                  <a:pt x="19812" y="80772"/>
                </a:lnTo>
                <a:lnTo>
                  <a:pt x="16764" y="76200"/>
                </a:lnTo>
                <a:lnTo>
                  <a:pt x="12192" y="71628"/>
                </a:lnTo>
                <a:lnTo>
                  <a:pt x="10668" y="65532"/>
                </a:lnTo>
                <a:lnTo>
                  <a:pt x="10668" y="57912"/>
                </a:lnTo>
                <a:close/>
              </a:path>
              <a:path w="68580" h="88900">
                <a:moveTo>
                  <a:pt x="44703" y="85344"/>
                </a:moveTo>
                <a:lnTo>
                  <a:pt x="10668" y="85344"/>
                </a:lnTo>
                <a:lnTo>
                  <a:pt x="12192" y="86868"/>
                </a:lnTo>
                <a:lnTo>
                  <a:pt x="19812" y="88392"/>
                </a:lnTo>
                <a:lnTo>
                  <a:pt x="36576" y="88392"/>
                </a:lnTo>
                <a:lnTo>
                  <a:pt x="42671" y="86868"/>
                </a:lnTo>
                <a:lnTo>
                  <a:pt x="44703" y="85344"/>
                </a:lnTo>
                <a:close/>
              </a:path>
              <a:path w="68580" h="88900">
                <a:moveTo>
                  <a:pt x="47243" y="0"/>
                </a:moveTo>
                <a:lnTo>
                  <a:pt x="36576" y="0"/>
                </a:lnTo>
                <a:lnTo>
                  <a:pt x="30480" y="3048"/>
                </a:lnTo>
                <a:lnTo>
                  <a:pt x="24384" y="7620"/>
                </a:lnTo>
                <a:lnTo>
                  <a:pt x="19812" y="12192"/>
                </a:lnTo>
                <a:lnTo>
                  <a:pt x="15240" y="18288"/>
                </a:lnTo>
                <a:lnTo>
                  <a:pt x="12192" y="30480"/>
                </a:lnTo>
                <a:lnTo>
                  <a:pt x="13715" y="35052"/>
                </a:lnTo>
                <a:lnTo>
                  <a:pt x="15240" y="38100"/>
                </a:lnTo>
                <a:lnTo>
                  <a:pt x="18287" y="42672"/>
                </a:lnTo>
                <a:lnTo>
                  <a:pt x="21336" y="44196"/>
                </a:lnTo>
                <a:lnTo>
                  <a:pt x="28956" y="48768"/>
                </a:lnTo>
                <a:lnTo>
                  <a:pt x="38100" y="53340"/>
                </a:lnTo>
                <a:lnTo>
                  <a:pt x="42671" y="57912"/>
                </a:lnTo>
                <a:lnTo>
                  <a:pt x="44196" y="60960"/>
                </a:lnTo>
                <a:lnTo>
                  <a:pt x="47243" y="64008"/>
                </a:lnTo>
                <a:lnTo>
                  <a:pt x="47243" y="70104"/>
                </a:lnTo>
                <a:lnTo>
                  <a:pt x="45720" y="74676"/>
                </a:lnTo>
                <a:lnTo>
                  <a:pt x="44196" y="77724"/>
                </a:lnTo>
                <a:lnTo>
                  <a:pt x="42671" y="79248"/>
                </a:lnTo>
                <a:lnTo>
                  <a:pt x="38100" y="82296"/>
                </a:lnTo>
                <a:lnTo>
                  <a:pt x="35052" y="83820"/>
                </a:lnTo>
                <a:lnTo>
                  <a:pt x="46735" y="83820"/>
                </a:lnTo>
                <a:lnTo>
                  <a:pt x="48768" y="82296"/>
                </a:lnTo>
                <a:lnTo>
                  <a:pt x="56387" y="77724"/>
                </a:lnTo>
                <a:lnTo>
                  <a:pt x="60959" y="70104"/>
                </a:lnTo>
                <a:lnTo>
                  <a:pt x="62484" y="64008"/>
                </a:lnTo>
                <a:lnTo>
                  <a:pt x="62484" y="56578"/>
                </a:lnTo>
                <a:lnTo>
                  <a:pt x="60198" y="50292"/>
                </a:lnTo>
                <a:lnTo>
                  <a:pt x="55626" y="45148"/>
                </a:lnTo>
                <a:lnTo>
                  <a:pt x="48768" y="41148"/>
                </a:lnTo>
                <a:lnTo>
                  <a:pt x="36576" y="33528"/>
                </a:lnTo>
                <a:lnTo>
                  <a:pt x="32003" y="30480"/>
                </a:lnTo>
                <a:lnTo>
                  <a:pt x="27431" y="25908"/>
                </a:lnTo>
                <a:lnTo>
                  <a:pt x="24384" y="19812"/>
                </a:lnTo>
                <a:lnTo>
                  <a:pt x="25908" y="18288"/>
                </a:lnTo>
                <a:lnTo>
                  <a:pt x="25908" y="15240"/>
                </a:lnTo>
                <a:lnTo>
                  <a:pt x="32003" y="9144"/>
                </a:lnTo>
                <a:lnTo>
                  <a:pt x="38100" y="6096"/>
                </a:lnTo>
                <a:lnTo>
                  <a:pt x="67617" y="6096"/>
                </a:lnTo>
                <a:lnTo>
                  <a:pt x="67858" y="4572"/>
                </a:lnTo>
                <a:lnTo>
                  <a:pt x="60959" y="4572"/>
                </a:lnTo>
                <a:lnTo>
                  <a:pt x="57912" y="3048"/>
                </a:lnTo>
                <a:lnTo>
                  <a:pt x="54864" y="3048"/>
                </a:lnTo>
                <a:lnTo>
                  <a:pt x="50292" y="1524"/>
                </a:lnTo>
                <a:lnTo>
                  <a:pt x="47243" y="0"/>
                </a:lnTo>
                <a:close/>
              </a:path>
              <a:path w="68580" h="88900">
                <a:moveTo>
                  <a:pt x="67617" y="6096"/>
                </a:moveTo>
                <a:lnTo>
                  <a:pt x="47243" y="6096"/>
                </a:lnTo>
                <a:lnTo>
                  <a:pt x="51815" y="7620"/>
                </a:lnTo>
                <a:lnTo>
                  <a:pt x="54864" y="10668"/>
                </a:lnTo>
                <a:lnTo>
                  <a:pt x="57912" y="15240"/>
                </a:lnTo>
                <a:lnTo>
                  <a:pt x="59436" y="19812"/>
                </a:lnTo>
                <a:lnTo>
                  <a:pt x="60959" y="28956"/>
                </a:lnTo>
                <a:lnTo>
                  <a:pt x="64008" y="28956"/>
                </a:lnTo>
                <a:lnTo>
                  <a:pt x="67617" y="6096"/>
                </a:lnTo>
                <a:close/>
              </a:path>
              <a:path w="68580" h="88900">
                <a:moveTo>
                  <a:pt x="68580" y="0"/>
                </a:moveTo>
                <a:lnTo>
                  <a:pt x="65531" y="0"/>
                </a:lnTo>
                <a:lnTo>
                  <a:pt x="65531" y="1524"/>
                </a:lnTo>
                <a:lnTo>
                  <a:pt x="64008" y="3048"/>
                </a:lnTo>
                <a:lnTo>
                  <a:pt x="64008" y="4572"/>
                </a:lnTo>
                <a:lnTo>
                  <a:pt x="67858" y="4572"/>
                </a:lnTo>
                <a:lnTo>
                  <a:pt x="685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3" name="object 383"/>
          <p:cNvSpPr/>
          <p:nvPr/>
        </p:nvSpPr>
        <p:spPr>
          <a:xfrm>
            <a:off x="1255775" y="8628888"/>
            <a:ext cx="128270" cy="123825"/>
          </a:xfrm>
          <a:custGeom>
            <a:avLst/>
            <a:gdLst/>
            <a:ahLst/>
            <a:cxnLst/>
            <a:rect l="l" t="t" r="r" b="b"/>
            <a:pathLst>
              <a:path w="128269" h="123825">
                <a:moveTo>
                  <a:pt x="65532" y="120395"/>
                </a:moveTo>
                <a:lnTo>
                  <a:pt x="13715" y="120395"/>
                </a:lnTo>
                <a:lnTo>
                  <a:pt x="13715" y="123443"/>
                </a:lnTo>
                <a:lnTo>
                  <a:pt x="64008" y="123443"/>
                </a:lnTo>
                <a:lnTo>
                  <a:pt x="65532" y="120395"/>
                </a:lnTo>
                <a:close/>
              </a:path>
              <a:path w="128269" h="123825">
                <a:moveTo>
                  <a:pt x="42671" y="4571"/>
                </a:moveTo>
                <a:lnTo>
                  <a:pt x="4571" y="4571"/>
                </a:lnTo>
                <a:lnTo>
                  <a:pt x="9143" y="7619"/>
                </a:lnTo>
                <a:lnTo>
                  <a:pt x="12192" y="9143"/>
                </a:lnTo>
                <a:lnTo>
                  <a:pt x="12192" y="10667"/>
                </a:lnTo>
                <a:lnTo>
                  <a:pt x="13715" y="10667"/>
                </a:lnTo>
                <a:lnTo>
                  <a:pt x="15240" y="15239"/>
                </a:lnTo>
                <a:lnTo>
                  <a:pt x="16764" y="21335"/>
                </a:lnTo>
                <a:lnTo>
                  <a:pt x="39624" y="73151"/>
                </a:lnTo>
                <a:lnTo>
                  <a:pt x="32004" y="112775"/>
                </a:lnTo>
                <a:lnTo>
                  <a:pt x="22860" y="120395"/>
                </a:lnTo>
                <a:lnTo>
                  <a:pt x="57912" y="120395"/>
                </a:lnTo>
                <a:lnTo>
                  <a:pt x="53340" y="118871"/>
                </a:lnTo>
                <a:lnTo>
                  <a:pt x="51815" y="115823"/>
                </a:lnTo>
                <a:lnTo>
                  <a:pt x="50292" y="114299"/>
                </a:lnTo>
                <a:lnTo>
                  <a:pt x="50292" y="108203"/>
                </a:lnTo>
                <a:lnTo>
                  <a:pt x="59436" y="71627"/>
                </a:lnTo>
                <a:lnTo>
                  <a:pt x="66810" y="62483"/>
                </a:lnTo>
                <a:lnTo>
                  <a:pt x="56387" y="62483"/>
                </a:lnTo>
                <a:lnTo>
                  <a:pt x="38100" y="22859"/>
                </a:lnTo>
                <a:lnTo>
                  <a:pt x="36576" y="16763"/>
                </a:lnTo>
                <a:lnTo>
                  <a:pt x="36576" y="9143"/>
                </a:lnTo>
                <a:lnTo>
                  <a:pt x="38100" y="7619"/>
                </a:lnTo>
                <a:lnTo>
                  <a:pt x="41148" y="6095"/>
                </a:lnTo>
                <a:lnTo>
                  <a:pt x="42671" y="4571"/>
                </a:lnTo>
                <a:close/>
              </a:path>
              <a:path w="128269" h="123825">
                <a:moveTo>
                  <a:pt x="121920" y="4571"/>
                </a:moveTo>
                <a:lnTo>
                  <a:pt x="92964" y="4571"/>
                </a:lnTo>
                <a:lnTo>
                  <a:pt x="96012" y="7619"/>
                </a:lnTo>
                <a:lnTo>
                  <a:pt x="96012" y="10667"/>
                </a:lnTo>
                <a:lnTo>
                  <a:pt x="97536" y="10667"/>
                </a:lnTo>
                <a:lnTo>
                  <a:pt x="96012" y="12191"/>
                </a:lnTo>
                <a:lnTo>
                  <a:pt x="96012" y="15239"/>
                </a:lnTo>
                <a:lnTo>
                  <a:pt x="92964" y="19811"/>
                </a:lnTo>
                <a:lnTo>
                  <a:pt x="88392" y="25907"/>
                </a:lnTo>
                <a:lnTo>
                  <a:pt x="56387" y="62483"/>
                </a:lnTo>
                <a:lnTo>
                  <a:pt x="66810" y="62483"/>
                </a:lnTo>
                <a:lnTo>
                  <a:pt x="97536" y="24383"/>
                </a:lnTo>
                <a:lnTo>
                  <a:pt x="103632" y="18287"/>
                </a:lnTo>
                <a:lnTo>
                  <a:pt x="105156" y="13715"/>
                </a:lnTo>
                <a:lnTo>
                  <a:pt x="108204" y="10667"/>
                </a:lnTo>
                <a:lnTo>
                  <a:pt x="112776" y="9143"/>
                </a:lnTo>
                <a:lnTo>
                  <a:pt x="121920" y="4571"/>
                </a:lnTo>
                <a:close/>
              </a:path>
              <a:path w="128269" h="123825">
                <a:moveTo>
                  <a:pt x="53340" y="0"/>
                </a:moveTo>
                <a:lnTo>
                  <a:pt x="0" y="0"/>
                </a:lnTo>
                <a:lnTo>
                  <a:pt x="0" y="4571"/>
                </a:lnTo>
                <a:lnTo>
                  <a:pt x="51815" y="4571"/>
                </a:lnTo>
                <a:lnTo>
                  <a:pt x="53340" y="0"/>
                </a:lnTo>
                <a:close/>
              </a:path>
              <a:path w="128269" h="123825">
                <a:moveTo>
                  <a:pt x="128015" y="0"/>
                </a:moveTo>
                <a:lnTo>
                  <a:pt x="85343" y="0"/>
                </a:lnTo>
                <a:lnTo>
                  <a:pt x="85343" y="4571"/>
                </a:lnTo>
                <a:lnTo>
                  <a:pt x="128015" y="4571"/>
                </a:lnTo>
                <a:lnTo>
                  <a:pt x="12801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4" name="object 384"/>
          <p:cNvSpPr/>
          <p:nvPr/>
        </p:nvSpPr>
        <p:spPr>
          <a:xfrm>
            <a:off x="2732532" y="8593835"/>
            <a:ext cx="7620" cy="44450"/>
          </a:xfrm>
          <a:custGeom>
            <a:avLst/>
            <a:gdLst/>
            <a:ahLst/>
            <a:cxnLst/>
            <a:rect l="l" t="t" r="r" b="b"/>
            <a:pathLst>
              <a:path w="7619" h="44450">
                <a:moveTo>
                  <a:pt x="7619" y="0"/>
                </a:moveTo>
                <a:lnTo>
                  <a:pt x="0" y="0"/>
                </a:lnTo>
                <a:lnTo>
                  <a:pt x="0" y="44195"/>
                </a:lnTo>
                <a:lnTo>
                  <a:pt x="7619" y="44195"/>
                </a:lnTo>
                <a:lnTo>
                  <a:pt x="761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5" name="object 385"/>
          <p:cNvSpPr/>
          <p:nvPr/>
        </p:nvSpPr>
        <p:spPr>
          <a:xfrm>
            <a:off x="2688335" y="8589264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6" name="object 386"/>
          <p:cNvSpPr/>
          <p:nvPr/>
        </p:nvSpPr>
        <p:spPr>
          <a:xfrm>
            <a:off x="2732532" y="8542019"/>
            <a:ext cx="7620" cy="43180"/>
          </a:xfrm>
          <a:custGeom>
            <a:avLst/>
            <a:gdLst/>
            <a:ahLst/>
            <a:cxnLst/>
            <a:rect l="l" t="t" r="r" b="b"/>
            <a:pathLst>
              <a:path w="7619" h="43179">
                <a:moveTo>
                  <a:pt x="7619" y="0"/>
                </a:moveTo>
                <a:lnTo>
                  <a:pt x="0" y="0"/>
                </a:lnTo>
                <a:lnTo>
                  <a:pt x="0" y="42671"/>
                </a:lnTo>
                <a:lnTo>
                  <a:pt x="7619" y="42671"/>
                </a:lnTo>
                <a:lnTo>
                  <a:pt x="761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7" name="object 387"/>
          <p:cNvSpPr/>
          <p:nvPr/>
        </p:nvSpPr>
        <p:spPr>
          <a:xfrm>
            <a:off x="2442972" y="8687561"/>
            <a:ext cx="96520" cy="0"/>
          </a:xfrm>
          <a:custGeom>
            <a:avLst/>
            <a:gdLst/>
            <a:ahLst/>
            <a:cxnLst/>
            <a:rect l="l" t="t" r="r" b="b"/>
            <a:pathLst>
              <a:path w="96519" h="0">
                <a:moveTo>
                  <a:pt x="0" y="0"/>
                </a:moveTo>
                <a:lnTo>
                  <a:pt x="96011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8" name="object 388"/>
          <p:cNvSpPr/>
          <p:nvPr/>
        </p:nvSpPr>
        <p:spPr>
          <a:xfrm>
            <a:off x="2442972" y="8721852"/>
            <a:ext cx="96520" cy="0"/>
          </a:xfrm>
          <a:custGeom>
            <a:avLst/>
            <a:gdLst/>
            <a:ahLst/>
            <a:cxnLst/>
            <a:rect l="l" t="t" r="r" b="b"/>
            <a:pathLst>
              <a:path w="96519" h="0">
                <a:moveTo>
                  <a:pt x="0" y="0"/>
                </a:moveTo>
                <a:lnTo>
                  <a:pt x="96011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9" name="object 389"/>
          <p:cNvSpPr/>
          <p:nvPr/>
        </p:nvSpPr>
        <p:spPr>
          <a:xfrm>
            <a:off x="2202179" y="8708135"/>
            <a:ext cx="7620" cy="44450"/>
          </a:xfrm>
          <a:custGeom>
            <a:avLst/>
            <a:gdLst/>
            <a:ahLst/>
            <a:cxnLst/>
            <a:rect l="l" t="t" r="r" b="b"/>
            <a:pathLst>
              <a:path w="7619" h="44450">
                <a:moveTo>
                  <a:pt x="7619" y="0"/>
                </a:moveTo>
                <a:lnTo>
                  <a:pt x="0" y="0"/>
                </a:lnTo>
                <a:lnTo>
                  <a:pt x="0" y="44195"/>
                </a:lnTo>
                <a:lnTo>
                  <a:pt x="7619" y="44195"/>
                </a:lnTo>
                <a:lnTo>
                  <a:pt x="761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0" name="object 390"/>
          <p:cNvSpPr/>
          <p:nvPr/>
        </p:nvSpPr>
        <p:spPr>
          <a:xfrm>
            <a:off x="2159507" y="8704326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762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1" name="object 391"/>
          <p:cNvSpPr/>
          <p:nvPr/>
        </p:nvSpPr>
        <p:spPr>
          <a:xfrm>
            <a:off x="2202179" y="8657843"/>
            <a:ext cx="7620" cy="43180"/>
          </a:xfrm>
          <a:custGeom>
            <a:avLst/>
            <a:gdLst/>
            <a:ahLst/>
            <a:cxnLst/>
            <a:rect l="l" t="t" r="r" b="b"/>
            <a:pathLst>
              <a:path w="7619" h="43179">
                <a:moveTo>
                  <a:pt x="7619" y="0"/>
                </a:moveTo>
                <a:lnTo>
                  <a:pt x="0" y="0"/>
                </a:lnTo>
                <a:lnTo>
                  <a:pt x="0" y="42671"/>
                </a:lnTo>
                <a:lnTo>
                  <a:pt x="7619" y="42671"/>
                </a:lnTo>
                <a:lnTo>
                  <a:pt x="761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2" name="object 392"/>
          <p:cNvSpPr/>
          <p:nvPr/>
        </p:nvSpPr>
        <p:spPr>
          <a:xfrm>
            <a:off x="1856232" y="8708135"/>
            <a:ext cx="7620" cy="44450"/>
          </a:xfrm>
          <a:custGeom>
            <a:avLst/>
            <a:gdLst/>
            <a:ahLst/>
            <a:cxnLst/>
            <a:rect l="l" t="t" r="r" b="b"/>
            <a:pathLst>
              <a:path w="7619" h="44450">
                <a:moveTo>
                  <a:pt x="7619" y="0"/>
                </a:moveTo>
                <a:lnTo>
                  <a:pt x="0" y="0"/>
                </a:lnTo>
                <a:lnTo>
                  <a:pt x="0" y="44195"/>
                </a:lnTo>
                <a:lnTo>
                  <a:pt x="7619" y="44195"/>
                </a:lnTo>
                <a:lnTo>
                  <a:pt x="761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3" name="object 393"/>
          <p:cNvSpPr/>
          <p:nvPr/>
        </p:nvSpPr>
        <p:spPr>
          <a:xfrm>
            <a:off x="1813560" y="8704326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762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4" name="object 394"/>
          <p:cNvSpPr/>
          <p:nvPr/>
        </p:nvSpPr>
        <p:spPr>
          <a:xfrm>
            <a:off x="1856232" y="8657843"/>
            <a:ext cx="7620" cy="43180"/>
          </a:xfrm>
          <a:custGeom>
            <a:avLst/>
            <a:gdLst/>
            <a:ahLst/>
            <a:cxnLst/>
            <a:rect l="l" t="t" r="r" b="b"/>
            <a:pathLst>
              <a:path w="7619" h="43179">
                <a:moveTo>
                  <a:pt x="7619" y="0"/>
                </a:moveTo>
                <a:lnTo>
                  <a:pt x="0" y="0"/>
                </a:lnTo>
                <a:lnTo>
                  <a:pt x="0" y="42671"/>
                </a:lnTo>
                <a:lnTo>
                  <a:pt x="7619" y="42671"/>
                </a:lnTo>
                <a:lnTo>
                  <a:pt x="761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5" name="object 395"/>
          <p:cNvSpPr/>
          <p:nvPr/>
        </p:nvSpPr>
        <p:spPr>
          <a:xfrm>
            <a:off x="6569964" y="9144000"/>
            <a:ext cx="35560" cy="91440"/>
          </a:xfrm>
          <a:custGeom>
            <a:avLst/>
            <a:gdLst/>
            <a:ahLst/>
            <a:cxnLst/>
            <a:rect l="l" t="t" r="r" b="b"/>
            <a:pathLst>
              <a:path w="35559" h="91440">
                <a:moveTo>
                  <a:pt x="35051" y="89915"/>
                </a:moveTo>
                <a:lnTo>
                  <a:pt x="1524" y="89915"/>
                </a:lnTo>
                <a:lnTo>
                  <a:pt x="1524" y="91440"/>
                </a:lnTo>
                <a:lnTo>
                  <a:pt x="35051" y="91440"/>
                </a:lnTo>
                <a:lnTo>
                  <a:pt x="35051" y="89915"/>
                </a:lnTo>
                <a:close/>
              </a:path>
              <a:path w="35559" h="91440">
                <a:moveTo>
                  <a:pt x="24383" y="9143"/>
                </a:moveTo>
                <a:lnTo>
                  <a:pt x="9143" y="9143"/>
                </a:lnTo>
                <a:lnTo>
                  <a:pt x="10667" y="10668"/>
                </a:lnTo>
                <a:lnTo>
                  <a:pt x="10667" y="12191"/>
                </a:lnTo>
                <a:lnTo>
                  <a:pt x="12191" y="13715"/>
                </a:lnTo>
                <a:lnTo>
                  <a:pt x="12191" y="85343"/>
                </a:lnTo>
                <a:lnTo>
                  <a:pt x="10667" y="86868"/>
                </a:lnTo>
                <a:lnTo>
                  <a:pt x="10667" y="89915"/>
                </a:lnTo>
                <a:lnTo>
                  <a:pt x="27431" y="89915"/>
                </a:lnTo>
                <a:lnTo>
                  <a:pt x="24383" y="86868"/>
                </a:lnTo>
                <a:lnTo>
                  <a:pt x="24383" y="9143"/>
                </a:lnTo>
                <a:close/>
              </a:path>
              <a:path w="35559" h="91440">
                <a:moveTo>
                  <a:pt x="24383" y="0"/>
                </a:moveTo>
                <a:lnTo>
                  <a:pt x="21335" y="0"/>
                </a:lnTo>
                <a:lnTo>
                  <a:pt x="0" y="9143"/>
                </a:lnTo>
                <a:lnTo>
                  <a:pt x="0" y="12191"/>
                </a:lnTo>
                <a:lnTo>
                  <a:pt x="6095" y="9143"/>
                </a:lnTo>
                <a:lnTo>
                  <a:pt x="24383" y="9143"/>
                </a:lnTo>
                <a:lnTo>
                  <a:pt x="2438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6" name="object 396"/>
          <p:cNvSpPr/>
          <p:nvPr/>
        </p:nvSpPr>
        <p:spPr>
          <a:xfrm>
            <a:off x="6624828" y="9144000"/>
            <a:ext cx="126492" cy="92963"/>
          </a:xfrm>
          <a:prstGeom prst="rect">
            <a:avLst/>
          </a:prstGeom>
          <a:blipFill>
            <a:blip r:embed="rId4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97" name="object 397"/>
          <p:cNvSpPr/>
          <p:nvPr/>
        </p:nvSpPr>
        <p:spPr>
          <a:xfrm>
            <a:off x="3753611" y="1091183"/>
            <a:ext cx="1199515" cy="172720"/>
          </a:xfrm>
          <a:custGeom>
            <a:avLst/>
            <a:gdLst/>
            <a:ahLst/>
            <a:cxnLst/>
            <a:rect l="l" t="t" r="r" b="b"/>
            <a:pathLst>
              <a:path w="1199514" h="172719">
                <a:moveTo>
                  <a:pt x="0" y="172211"/>
                </a:moveTo>
                <a:lnTo>
                  <a:pt x="1199387" y="172211"/>
                </a:lnTo>
                <a:lnTo>
                  <a:pt x="1199387" y="0"/>
                </a:lnTo>
                <a:lnTo>
                  <a:pt x="0" y="0"/>
                </a:lnTo>
                <a:lnTo>
                  <a:pt x="0" y="172211"/>
                </a:lnTo>
                <a:close/>
              </a:path>
            </a:pathLst>
          </a:custGeom>
          <a:ln w="12191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8" name="object 398"/>
          <p:cNvSpPr/>
          <p:nvPr/>
        </p:nvSpPr>
        <p:spPr>
          <a:xfrm>
            <a:off x="3681983" y="1103375"/>
            <a:ext cx="1199515" cy="170815"/>
          </a:xfrm>
          <a:custGeom>
            <a:avLst/>
            <a:gdLst/>
            <a:ahLst/>
            <a:cxnLst/>
            <a:rect l="l" t="t" r="r" b="b"/>
            <a:pathLst>
              <a:path w="1199514" h="170815">
                <a:moveTo>
                  <a:pt x="0" y="170687"/>
                </a:moveTo>
                <a:lnTo>
                  <a:pt x="1199387" y="170687"/>
                </a:lnTo>
                <a:lnTo>
                  <a:pt x="1199387" y="0"/>
                </a:lnTo>
                <a:lnTo>
                  <a:pt x="0" y="0"/>
                </a:lnTo>
                <a:lnTo>
                  <a:pt x="0" y="170687"/>
                </a:lnTo>
                <a:close/>
              </a:path>
            </a:pathLst>
          </a:custGeom>
          <a:ln w="12191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9" name="object 399"/>
          <p:cNvSpPr/>
          <p:nvPr/>
        </p:nvSpPr>
        <p:spPr>
          <a:xfrm>
            <a:off x="999744" y="973836"/>
            <a:ext cx="5724525" cy="22860"/>
          </a:xfrm>
          <a:custGeom>
            <a:avLst/>
            <a:gdLst/>
            <a:ahLst/>
            <a:cxnLst/>
            <a:rect l="l" t="t" r="r" b="b"/>
            <a:pathLst>
              <a:path w="5724525" h="22859">
                <a:moveTo>
                  <a:pt x="0" y="22860"/>
                </a:moveTo>
                <a:lnTo>
                  <a:pt x="5724144" y="22860"/>
                </a:lnTo>
                <a:lnTo>
                  <a:pt x="5724144" y="0"/>
                </a:lnTo>
                <a:lnTo>
                  <a:pt x="0" y="0"/>
                </a:lnTo>
                <a:lnTo>
                  <a:pt x="0" y="2286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0" name="object 400"/>
          <p:cNvSpPr/>
          <p:nvPr/>
        </p:nvSpPr>
        <p:spPr>
          <a:xfrm>
            <a:off x="999744" y="1301496"/>
            <a:ext cx="5724525" cy="18415"/>
          </a:xfrm>
          <a:custGeom>
            <a:avLst/>
            <a:gdLst/>
            <a:ahLst/>
            <a:cxnLst/>
            <a:rect l="l" t="t" r="r" b="b"/>
            <a:pathLst>
              <a:path w="5724525" h="18415">
                <a:moveTo>
                  <a:pt x="0" y="18287"/>
                </a:moveTo>
                <a:lnTo>
                  <a:pt x="5724144" y="18287"/>
                </a:lnTo>
                <a:lnTo>
                  <a:pt x="5724144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1" name="object 401"/>
          <p:cNvSpPr/>
          <p:nvPr/>
        </p:nvSpPr>
        <p:spPr>
          <a:xfrm>
            <a:off x="995172" y="967739"/>
            <a:ext cx="5733415" cy="358140"/>
          </a:xfrm>
          <a:custGeom>
            <a:avLst/>
            <a:gdLst/>
            <a:ahLst/>
            <a:cxnLst/>
            <a:rect l="l" t="t" r="r" b="b"/>
            <a:pathLst>
              <a:path w="5733415" h="358140">
                <a:moveTo>
                  <a:pt x="0" y="358139"/>
                </a:moveTo>
                <a:lnTo>
                  <a:pt x="5733287" y="358139"/>
                </a:lnTo>
                <a:lnTo>
                  <a:pt x="5733287" y="0"/>
                </a:lnTo>
                <a:lnTo>
                  <a:pt x="0" y="0"/>
                </a:lnTo>
                <a:lnTo>
                  <a:pt x="0" y="358139"/>
                </a:lnTo>
                <a:close/>
              </a:path>
            </a:pathLst>
          </a:custGeom>
          <a:ln w="12191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2" name="object 402"/>
          <p:cNvSpPr/>
          <p:nvPr/>
        </p:nvSpPr>
        <p:spPr>
          <a:xfrm>
            <a:off x="1008888" y="1002791"/>
            <a:ext cx="1839468" cy="291083"/>
          </a:xfrm>
          <a:prstGeom prst="rect">
            <a:avLst/>
          </a:prstGeom>
          <a:blipFill>
            <a:blip r:embed="rId4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03" name="object 403"/>
          <p:cNvSpPr/>
          <p:nvPr/>
        </p:nvSpPr>
        <p:spPr>
          <a:xfrm>
            <a:off x="6248400" y="1170432"/>
            <a:ext cx="198120" cy="91440"/>
          </a:xfrm>
          <a:prstGeom prst="rect">
            <a:avLst/>
          </a:prstGeom>
          <a:blipFill>
            <a:blip r:embed="rId4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04" name="object 404"/>
          <p:cNvSpPr/>
          <p:nvPr/>
        </p:nvSpPr>
        <p:spPr>
          <a:xfrm>
            <a:off x="6466332" y="1170432"/>
            <a:ext cx="234695" cy="89916"/>
          </a:xfrm>
          <a:prstGeom prst="rect">
            <a:avLst/>
          </a:prstGeom>
          <a:blipFill>
            <a:blip r:embed="rId4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05" name="object 405"/>
          <p:cNvSpPr/>
          <p:nvPr/>
        </p:nvSpPr>
        <p:spPr>
          <a:xfrm>
            <a:off x="984503" y="1484375"/>
            <a:ext cx="5355590" cy="373380"/>
          </a:xfrm>
          <a:custGeom>
            <a:avLst/>
            <a:gdLst/>
            <a:ahLst/>
            <a:cxnLst/>
            <a:rect l="l" t="t" r="r" b="b"/>
            <a:pathLst>
              <a:path w="5355590" h="373380">
                <a:moveTo>
                  <a:pt x="0" y="0"/>
                </a:moveTo>
                <a:lnTo>
                  <a:pt x="5355336" y="0"/>
                </a:lnTo>
                <a:lnTo>
                  <a:pt x="5355336" y="373379"/>
                </a:lnTo>
                <a:lnTo>
                  <a:pt x="0" y="373379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6" name="object 406"/>
          <p:cNvSpPr/>
          <p:nvPr/>
        </p:nvSpPr>
        <p:spPr>
          <a:xfrm>
            <a:off x="1280160" y="1508760"/>
            <a:ext cx="4913376" cy="161544"/>
          </a:xfrm>
          <a:prstGeom prst="rect">
            <a:avLst/>
          </a:prstGeom>
          <a:blipFill>
            <a:blip r:embed="rId4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07" name="object 407"/>
          <p:cNvSpPr/>
          <p:nvPr/>
        </p:nvSpPr>
        <p:spPr>
          <a:xfrm>
            <a:off x="1237487" y="1645919"/>
            <a:ext cx="4963795" cy="0"/>
          </a:xfrm>
          <a:custGeom>
            <a:avLst/>
            <a:gdLst/>
            <a:ahLst/>
            <a:cxnLst/>
            <a:rect l="l" t="t" r="r" b="b"/>
            <a:pathLst>
              <a:path w="4963795" h="0">
                <a:moveTo>
                  <a:pt x="0" y="0"/>
                </a:moveTo>
                <a:lnTo>
                  <a:pt x="4963667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8" name="object 408"/>
          <p:cNvSpPr/>
          <p:nvPr/>
        </p:nvSpPr>
        <p:spPr>
          <a:xfrm>
            <a:off x="6213347" y="9101328"/>
            <a:ext cx="1190625" cy="161925"/>
          </a:xfrm>
          <a:custGeom>
            <a:avLst/>
            <a:gdLst/>
            <a:ahLst/>
            <a:cxnLst/>
            <a:rect l="l" t="t" r="r" b="b"/>
            <a:pathLst>
              <a:path w="1190625" h="161925">
                <a:moveTo>
                  <a:pt x="0" y="0"/>
                </a:moveTo>
                <a:lnTo>
                  <a:pt x="1190244" y="0"/>
                </a:lnTo>
                <a:lnTo>
                  <a:pt x="1190244" y="161544"/>
                </a:lnTo>
                <a:lnTo>
                  <a:pt x="0" y="161544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9" name="object 409"/>
          <p:cNvSpPr/>
          <p:nvPr/>
        </p:nvSpPr>
        <p:spPr>
          <a:xfrm>
            <a:off x="3611879" y="9162288"/>
            <a:ext cx="33655" cy="53340"/>
          </a:xfrm>
          <a:custGeom>
            <a:avLst/>
            <a:gdLst/>
            <a:ahLst/>
            <a:cxnLst/>
            <a:rect l="l" t="t" r="r" b="b"/>
            <a:pathLst>
              <a:path w="33654" h="53340">
                <a:moveTo>
                  <a:pt x="27432" y="50291"/>
                </a:moveTo>
                <a:lnTo>
                  <a:pt x="0" y="50291"/>
                </a:lnTo>
                <a:lnTo>
                  <a:pt x="0" y="53339"/>
                </a:lnTo>
                <a:lnTo>
                  <a:pt x="25908" y="53339"/>
                </a:lnTo>
                <a:lnTo>
                  <a:pt x="27432" y="51815"/>
                </a:lnTo>
                <a:lnTo>
                  <a:pt x="27432" y="50291"/>
                </a:lnTo>
                <a:close/>
              </a:path>
              <a:path w="33654" h="53340">
                <a:moveTo>
                  <a:pt x="27432" y="4571"/>
                </a:moveTo>
                <a:lnTo>
                  <a:pt x="10668" y="4571"/>
                </a:lnTo>
                <a:lnTo>
                  <a:pt x="13716" y="6095"/>
                </a:lnTo>
                <a:lnTo>
                  <a:pt x="15240" y="7619"/>
                </a:lnTo>
                <a:lnTo>
                  <a:pt x="15240" y="13715"/>
                </a:lnTo>
                <a:lnTo>
                  <a:pt x="13215" y="23145"/>
                </a:lnTo>
                <a:lnTo>
                  <a:pt x="11620" y="30860"/>
                </a:lnTo>
                <a:lnTo>
                  <a:pt x="10310" y="36861"/>
                </a:lnTo>
                <a:lnTo>
                  <a:pt x="9144" y="41147"/>
                </a:lnTo>
                <a:lnTo>
                  <a:pt x="9144" y="45719"/>
                </a:lnTo>
                <a:lnTo>
                  <a:pt x="7620" y="48767"/>
                </a:lnTo>
                <a:lnTo>
                  <a:pt x="4572" y="50291"/>
                </a:lnTo>
                <a:lnTo>
                  <a:pt x="25908" y="50291"/>
                </a:lnTo>
                <a:lnTo>
                  <a:pt x="24384" y="48767"/>
                </a:lnTo>
                <a:lnTo>
                  <a:pt x="21336" y="48767"/>
                </a:lnTo>
                <a:lnTo>
                  <a:pt x="18287" y="45719"/>
                </a:lnTo>
                <a:lnTo>
                  <a:pt x="18287" y="42671"/>
                </a:lnTo>
                <a:lnTo>
                  <a:pt x="19812" y="41147"/>
                </a:lnTo>
                <a:lnTo>
                  <a:pt x="19812" y="39623"/>
                </a:lnTo>
                <a:lnTo>
                  <a:pt x="24384" y="12191"/>
                </a:lnTo>
                <a:lnTo>
                  <a:pt x="24384" y="7619"/>
                </a:lnTo>
                <a:lnTo>
                  <a:pt x="27432" y="4571"/>
                </a:lnTo>
                <a:close/>
              </a:path>
              <a:path w="33654" h="53340">
                <a:moveTo>
                  <a:pt x="12192" y="0"/>
                </a:moveTo>
                <a:lnTo>
                  <a:pt x="7620" y="0"/>
                </a:lnTo>
                <a:lnTo>
                  <a:pt x="7620" y="3047"/>
                </a:lnTo>
                <a:lnTo>
                  <a:pt x="6096" y="3047"/>
                </a:lnTo>
                <a:lnTo>
                  <a:pt x="6096" y="4571"/>
                </a:lnTo>
                <a:lnTo>
                  <a:pt x="33528" y="4571"/>
                </a:lnTo>
                <a:lnTo>
                  <a:pt x="33528" y="1523"/>
                </a:lnTo>
                <a:lnTo>
                  <a:pt x="15240" y="1523"/>
                </a:lnTo>
                <a:lnTo>
                  <a:pt x="12192" y="0"/>
                </a:lnTo>
                <a:close/>
              </a:path>
              <a:path w="33654" h="53340">
                <a:moveTo>
                  <a:pt x="33528" y="0"/>
                </a:moveTo>
                <a:lnTo>
                  <a:pt x="22860" y="0"/>
                </a:lnTo>
                <a:lnTo>
                  <a:pt x="15240" y="1523"/>
                </a:lnTo>
                <a:lnTo>
                  <a:pt x="33528" y="1523"/>
                </a:lnTo>
                <a:lnTo>
                  <a:pt x="3352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0" name="object 410"/>
          <p:cNvSpPr/>
          <p:nvPr/>
        </p:nvSpPr>
        <p:spPr>
          <a:xfrm>
            <a:off x="856488" y="5015484"/>
            <a:ext cx="6061075" cy="597535"/>
          </a:xfrm>
          <a:custGeom>
            <a:avLst/>
            <a:gdLst/>
            <a:ahLst/>
            <a:cxnLst/>
            <a:rect l="l" t="t" r="r" b="b"/>
            <a:pathLst>
              <a:path w="6061075" h="597535">
                <a:moveTo>
                  <a:pt x="0" y="0"/>
                </a:moveTo>
                <a:lnTo>
                  <a:pt x="6060947" y="0"/>
                </a:lnTo>
                <a:lnTo>
                  <a:pt x="6060947" y="597407"/>
                </a:lnTo>
                <a:lnTo>
                  <a:pt x="0" y="597407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1" name="object 411"/>
          <p:cNvSpPr/>
          <p:nvPr/>
        </p:nvSpPr>
        <p:spPr>
          <a:xfrm>
            <a:off x="5347715" y="5247132"/>
            <a:ext cx="1355090" cy="260985"/>
          </a:xfrm>
          <a:custGeom>
            <a:avLst/>
            <a:gdLst/>
            <a:ahLst/>
            <a:cxnLst/>
            <a:rect l="l" t="t" r="r" b="b"/>
            <a:pathLst>
              <a:path w="1355090" h="260985">
                <a:moveTo>
                  <a:pt x="0" y="0"/>
                </a:moveTo>
                <a:lnTo>
                  <a:pt x="1354836" y="0"/>
                </a:lnTo>
                <a:lnTo>
                  <a:pt x="1354836" y="260603"/>
                </a:lnTo>
                <a:lnTo>
                  <a:pt x="0" y="26060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2" name="object 412"/>
          <p:cNvSpPr/>
          <p:nvPr/>
        </p:nvSpPr>
        <p:spPr>
          <a:xfrm>
            <a:off x="5341619" y="5241035"/>
            <a:ext cx="1367155" cy="271780"/>
          </a:xfrm>
          <a:custGeom>
            <a:avLst/>
            <a:gdLst/>
            <a:ahLst/>
            <a:cxnLst/>
            <a:rect l="l" t="t" r="r" b="b"/>
            <a:pathLst>
              <a:path w="1367154" h="271779">
                <a:moveTo>
                  <a:pt x="0" y="271271"/>
                </a:moveTo>
                <a:lnTo>
                  <a:pt x="1367027" y="271271"/>
                </a:lnTo>
                <a:lnTo>
                  <a:pt x="1367027" y="0"/>
                </a:lnTo>
                <a:lnTo>
                  <a:pt x="0" y="0"/>
                </a:lnTo>
                <a:lnTo>
                  <a:pt x="0" y="271271"/>
                </a:lnTo>
                <a:close/>
              </a:path>
            </a:pathLst>
          </a:custGeom>
          <a:ln w="12191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3" name="object 413"/>
          <p:cNvSpPr txBox="1"/>
          <p:nvPr/>
        </p:nvSpPr>
        <p:spPr>
          <a:xfrm>
            <a:off x="856487" y="5015483"/>
            <a:ext cx="6061075" cy="597535"/>
          </a:xfrm>
          <a:prstGeom prst="rect">
            <a:avLst/>
          </a:prstGeom>
          <a:ln w="24383">
            <a:solidFill>
              <a:srgbClr val="804000"/>
            </a:solidFill>
          </a:ln>
        </p:spPr>
        <p:txBody>
          <a:bodyPr wrap="square" lIns="0" tIns="173990" rIns="0" bIns="0" rtlCol="0" vert="horz">
            <a:spAutoFit/>
          </a:bodyPr>
          <a:lstStyle/>
          <a:p>
            <a:pPr algn="r" marR="1174115">
              <a:lnSpc>
                <a:spcPct val="100000"/>
              </a:lnSpc>
              <a:spcBef>
                <a:spcPts val="1370"/>
              </a:spcBef>
            </a:pPr>
            <a:r>
              <a:rPr dirty="0" sz="1700" spc="80" i="1">
                <a:latin typeface="Times New Roman"/>
                <a:cs typeface="Times New Roman"/>
              </a:rPr>
              <a:t>A</a:t>
            </a:r>
            <a:r>
              <a:rPr dirty="0" sz="1700" spc="55" i="1">
                <a:latin typeface="Times New Roman"/>
                <a:cs typeface="Times New Roman"/>
              </a:rPr>
              <a:t>n</a:t>
            </a:r>
            <a:r>
              <a:rPr dirty="0" sz="1700" spc="-105" i="1">
                <a:latin typeface="Times New Roman"/>
                <a:cs typeface="Times New Roman"/>
              </a:rPr>
              <a:t>s: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414" name="object 414"/>
          <p:cNvSpPr txBox="1"/>
          <p:nvPr/>
        </p:nvSpPr>
        <p:spPr>
          <a:xfrm>
            <a:off x="5785334" y="5246665"/>
            <a:ext cx="219710" cy="2152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590"/>
              </a:lnSpc>
            </a:pPr>
            <a:r>
              <a:rPr dirty="0" sz="1700" spc="-125" i="1">
                <a:latin typeface="Times New Roman"/>
                <a:cs typeface="Times New Roman"/>
              </a:rPr>
              <a:t>e</a:t>
            </a:r>
            <a:r>
              <a:rPr dirty="0" sz="1700" spc="25" i="1">
                <a:latin typeface="Times New Roman"/>
                <a:cs typeface="Times New Roman"/>
              </a:rPr>
              <a:t>-t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415" name="object 415"/>
          <p:cNvSpPr/>
          <p:nvPr/>
        </p:nvSpPr>
        <p:spPr>
          <a:xfrm>
            <a:off x="6068567" y="775716"/>
            <a:ext cx="1226820" cy="250190"/>
          </a:xfrm>
          <a:custGeom>
            <a:avLst/>
            <a:gdLst/>
            <a:ahLst/>
            <a:cxnLst/>
            <a:rect l="l" t="t" r="r" b="b"/>
            <a:pathLst>
              <a:path w="1226820" h="250190">
                <a:moveTo>
                  <a:pt x="0" y="0"/>
                </a:moveTo>
                <a:lnTo>
                  <a:pt x="1226820" y="0"/>
                </a:lnTo>
                <a:lnTo>
                  <a:pt x="1226820" y="249935"/>
                </a:lnTo>
                <a:lnTo>
                  <a:pt x="0" y="249935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6" name="object 416"/>
          <p:cNvSpPr/>
          <p:nvPr/>
        </p:nvSpPr>
        <p:spPr>
          <a:xfrm>
            <a:off x="6063995" y="769619"/>
            <a:ext cx="1237615" cy="260985"/>
          </a:xfrm>
          <a:custGeom>
            <a:avLst/>
            <a:gdLst/>
            <a:ahLst/>
            <a:cxnLst/>
            <a:rect l="l" t="t" r="r" b="b"/>
            <a:pathLst>
              <a:path w="1237615" h="260984">
                <a:moveTo>
                  <a:pt x="0" y="260603"/>
                </a:moveTo>
                <a:lnTo>
                  <a:pt x="1237487" y="260603"/>
                </a:lnTo>
                <a:lnTo>
                  <a:pt x="1237487" y="0"/>
                </a:lnTo>
                <a:lnTo>
                  <a:pt x="0" y="0"/>
                </a:lnTo>
                <a:lnTo>
                  <a:pt x="0" y="260603"/>
                </a:lnTo>
                <a:close/>
              </a:path>
            </a:pathLst>
          </a:custGeom>
          <a:ln w="12191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7" name="object 417"/>
          <p:cNvSpPr/>
          <p:nvPr/>
        </p:nvSpPr>
        <p:spPr>
          <a:xfrm>
            <a:off x="1324355" y="1755648"/>
            <a:ext cx="3747770" cy="615950"/>
          </a:xfrm>
          <a:custGeom>
            <a:avLst/>
            <a:gdLst/>
            <a:ahLst/>
            <a:cxnLst/>
            <a:rect l="l" t="t" r="r" b="b"/>
            <a:pathLst>
              <a:path w="3747770" h="615950">
                <a:moveTo>
                  <a:pt x="0" y="0"/>
                </a:moveTo>
                <a:lnTo>
                  <a:pt x="3747516" y="0"/>
                </a:lnTo>
                <a:lnTo>
                  <a:pt x="3747516" y="615696"/>
                </a:lnTo>
                <a:lnTo>
                  <a:pt x="0" y="615696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8" name="object 418"/>
          <p:cNvSpPr/>
          <p:nvPr/>
        </p:nvSpPr>
        <p:spPr>
          <a:xfrm>
            <a:off x="1318259" y="1749551"/>
            <a:ext cx="3758565" cy="626745"/>
          </a:xfrm>
          <a:custGeom>
            <a:avLst/>
            <a:gdLst/>
            <a:ahLst/>
            <a:cxnLst/>
            <a:rect l="l" t="t" r="r" b="b"/>
            <a:pathLst>
              <a:path w="3758565" h="626744">
                <a:moveTo>
                  <a:pt x="0" y="626363"/>
                </a:moveTo>
                <a:lnTo>
                  <a:pt x="3758183" y="626363"/>
                </a:lnTo>
                <a:lnTo>
                  <a:pt x="3758183" y="0"/>
                </a:lnTo>
                <a:lnTo>
                  <a:pt x="0" y="0"/>
                </a:lnTo>
                <a:lnTo>
                  <a:pt x="0" y="626363"/>
                </a:lnTo>
                <a:close/>
              </a:path>
            </a:pathLst>
          </a:custGeom>
          <a:ln w="12191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9" name="object 419"/>
          <p:cNvSpPr txBox="1"/>
          <p:nvPr/>
        </p:nvSpPr>
        <p:spPr>
          <a:xfrm>
            <a:off x="1311719" y="1878609"/>
            <a:ext cx="3585210" cy="2247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300" spc="-15" i="1">
                <a:latin typeface="Times New Roman"/>
                <a:cs typeface="Times New Roman"/>
              </a:rPr>
              <a:t>So, </a:t>
            </a:r>
            <a:r>
              <a:rPr dirty="0" sz="1300" spc="15" i="1">
                <a:latin typeface="Times New Roman"/>
                <a:cs typeface="Times New Roman"/>
              </a:rPr>
              <a:t>The </a:t>
            </a:r>
            <a:r>
              <a:rPr dirty="0" sz="1300" spc="-15" i="1">
                <a:latin typeface="Times New Roman"/>
                <a:cs typeface="Times New Roman"/>
              </a:rPr>
              <a:t>derivative </a:t>
            </a:r>
            <a:r>
              <a:rPr dirty="0" sz="1300" spc="-35" i="1">
                <a:latin typeface="Times New Roman"/>
                <a:cs typeface="Times New Roman"/>
              </a:rPr>
              <a:t>property </a:t>
            </a:r>
            <a:r>
              <a:rPr dirty="0" sz="1300" spc="-20" i="1">
                <a:latin typeface="Times New Roman"/>
                <a:cs typeface="Times New Roman"/>
              </a:rPr>
              <a:t>of </a:t>
            </a:r>
            <a:r>
              <a:rPr dirty="0" sz="1300" spc="-35" i="1">
                <a:latin typeface="Times New Roman"/>
                <a:cs typeface="Times New Roman"/>
              </a:rPr>
              <a:t>the </a:t>
            </a:r>
            <a:r>
              <a:rPr dirty="0" sz="1300" spc="-65" i="1">
                <a:latin typeface="Times New Roman"/>
                <a:cs typeface="Times New Roman"/>
              </a:rPr>
              <a:t>laplace </a:t>
            </a:r>
            <a:r>
              <a:rPr dirty="0" sz="1300" spc="-25" i="1">
                <a:latin typeface="Times New Roman"/>
                <a:cs typeface="Times New Roman"/>
              </a:rPr>
              <a:t>transform</a:t>
            </a:r>
            <a:r>
              <a:rPr dirty="0" sz="1300" spc="90" i="1">
                <a:latin typeface="Times New Roman"/>
                <a:cs typeface="Times New Roman"/>
              </a:rPr>
              <a:t> </a:t>
            </a:r>
            <a:r>
              <a:rPr dirty="0" sz="1300" spc="-55" i="1">
                <a:latin typeface="Times New Roman"/>
                <a:cs typeface="Times New Roman"/>
              </a:rPr>
              <a:t>is: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420" name="object 420"/>
          <p:cNvSpPr/>
          <p:nvPr/>
        </p:nvSpPr>
        <p:spPr>
          <a:xfrm>
            <a:off x="909827" y="5049520"/>
            <a:ext cx="4375404" cy="500380"/>
          </a:xfrm>
          <a:prstGeom prst="rect">
            <a:avLst/>
          </a:prstGeom>
          <a:blipFill>
            <a:blip r:embed="rId4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21" name="object 421"/>
          <p:cNvSpPr/>
          <p:nvPr/>
        </p:nvSpPr>
        <p:spPr>
          <a:xfrm>
            <a:off x="1004316" y="996696"/>
            <a:ext cx="5730240" cy="304800"/>
          </a:xfrm>
          <a:custGeom>
            <a:avLst/>
            <a:gdLst/>
            <a:ahLst/>
            <a:cxnLst/>
            <a:rect l="l" t="t" r="r" b="b"/>
            <a:pathLst>
              <a:path w="5730240" h="304800">
                <a:moveTo>
                  <a:pt x="0" y="0"/>
                </a:moveTo>
                <a:lnTo>
                  <a:pt x="5730240" y="0"/>
                </a:lnTo>
                <a:lnTo>
                  <a:pt x="5730240" y="304800"/>
                </a:lnTo>
                <a:lnTo>
                  <a:pt x="0" y="3048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2" name="object 422"/>
          <p:cNvSpPr/>
          <p:nvPr/>
        </p:nvSpPr>
        <p:spPr>
          <a:xfrm>
            <a:off x="999744" y="990600"/>
            <a:ext cx="5741035" cy="317500"/>
          </a:xfrm>
          <a:custGeom>
            <a:avLst/>
            <a:gdLst/>
            <a:ahLst/>
            <a:cxnLst/>
            <a:rect l="l" t="t" r="r" b="b"/>
            <a:pathLst>
              <a:path w="5741034" h="317500">
                <a:moveTo>
                  <a:pt x="0" y="316991"/>
                </a:moveTo>
                <a:lnTo>
                  <a:pt x="5740907" y="316991"/>
                </a:lnTo>
                <a:lnTo>
                  <a:pt x="5740907" y="0"/>
                </a:lnTo>
                <a:lnTo>
                  <a:pt x="0" y="0"/>
                </a:lnTo>
                <a:lnTo>
                  <a:pt x="0" y="316991"/>
                </a:lnTo>
                <a:close/>
              </a:path>
            </a:pathLst>
          </a:custGeom>
          <a:ln w="12191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3" name="object 423"/>
          <p:cNvSpPr txBox="1"/>
          <p:nvPr/>
        </p:nvSpPr>
        <p:spPr>
          <a:xfrm>
            <a:off x="993053" y="951953"/>
            <a:ext cx="1875789" cy="31432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ts val="1115"/>
              </a:lnSpc>
              <a:spcBef>
                <a:spcPts val="130"/>
              </a:spcBef>
            </a:pPr>
            <a:r>
              <a:rPr dirty="0" sz="1000" spc="5">
                <a:latin typeface="Times New Roman"/>
                <a:cs typeface="Times New Roman"/>
              </a:rPr>
              <a:t>Applied</a:t>
            </a:r>
            <a:r>
              <a:rPr dirty="0" sz="1000">
                <a:latin typeface="Times New Roman"/>
                <a:cs typeface="Times New Roman"/>
              </a:rPr>
              <a:t> Mathematics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1115"/>
              </a:lnSpc>
            </a:pPr>
            <a:r>
              <a:rPr dirty="0" sz="1000" spc="20">
                <a:latin typeface="Times New Roman"/>
                <a:cs typeface="Times New Roman"/>
              </a:rPr>
              <a:t>Computer </a:t>
            </a:r>
            <a:r>
              <a:rPr dirty="0" sz="1000" spc="-5">
                <a:latin typeface="Times New Roman"/>
                <a:cs typeface="Times New Roman"/>
              </a:rPr>
              <a:t>Engineering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20">
                <a:latin typeface="Times New Roman"/>
                <a:cs typeface="Times New Roman"/>
              </a:rPr>
              <a:t>Department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24" name="object 424"/>
          <p:cNvSpPr txBox="1"/>
          <p:nvPr/>
        </p:nvSpPr>
        <p:spPr>
          <a:xfrm>
            <a:off x="6181706" y="1083017"/>
            <a:ext cx="484505" cy="18288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000" spc="20">
                <a:latin typeface="Times New Roman"/>
                <a:cs typeface="Times New Roman"/>
              </a:rPr>
              <a:t>L</a:t>
            </a:r>
            <a:r>
              <a:rPr dirty="0" sz="1000">
                <a:latin typeface="Times New Roman"/>
                <a:cs typeface="Times New Roman"/>
              </a:rPr>
              <a:t>e</a:t>
            </a:r>
            <a:r>
              <a:rPr dirty="0" sz="1000" spc="30">
                <a:latin typeface="Times New Roman"/>
                <a:cs typeface="Times New Roman"/>
              </a:rPr>
              <a:t>c.One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25" name="object 425"/>
          <p:cNvSpPr/>
          <p:nvPr/>
        </p:nvSpPr>
        <p:spPr>
          <a:xfrm>
            <a:off x="5785103" y="5201411"/>
            <a:ext cx="1095755" cy="230124"/>
          </a:xfrm>
          <a:prstGeom prst="rect">
            <a:avLst/>
          </a:prstGeom>
          <a:blipFill>
            <a:blip r:embed="rId4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52600" y="1554480"/>
            <a:ext cx="1014984" cy="4693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3131820" y="1810511"/>
            <a:ext cx="48895" cy="213360"/>
          </a:xfrm>
          <a:custGeom>
            <a:avLst/>
            <a:gdLst/>
            <a:ahLst/>
            <a:cxnLst/>
            <a:rect l="l" t="t" r="r" b="b"/>
            <a:pathLst>
              <a:path w="48894" h="213360">
                <a:moveTo>
                  <a:pt x="48768" y="0"/>
                </a:moveTo>
                <a:lnTo>
                  <a:pt x="21121" y="28717"/>
                </a:lnTo>
                <a:lnTo>
                  <a:pt x="3429" y="73533"/>
                </a:lnTo>
                <a:lnTo>
                  <a:pt x="0" y="106680"/>
                </a:lnTo>
                <a:lnTo>
                  <a:pt x="857" y="123539"/>
                </a:lnTo>
                <a:lnTo>
                  <a:pt x="13716" y="170688"/>
                </a:lnTo>
                <a:lnTo>
                  <a:pt x="37933" y="205406"/>
                </a:lnTo>
                <a:lnTo>
                  <a:pt x="48768" y="213360"/>
                </a:lnTo>
                <a:lnTo>
                  <a:pt x="48768" y="210312"/>
                </a:lnTo>
                <a:lnTo>
                  <a:pt x="42695" y="204358"/>
                </a:lnTo>
                <a:lnTo>
                  <a:pt x="37909" y="198120"/>
                </a:lnTo>
                <a:lnTo>
                  <a:pt x="21478" y="160639"/>
                </a:lnTo>
                <a:lnTo>
                  <a:pt x="16811" y="116157"/>
                </a:lnTo>
                <a:lnTo>
                  <a:pt x="16763" y="103632"/>
                </a:lnTo>
                <a:lnTo>
                  <a:pt x="17025" y="93106"/>
                </a:lnTo>
                <a:lnTo>
                  <a:pt x="22121" y="51006"/>
                </a:lnTo>
                <a:lnTo>
                  <a:pt x="39052" y="13716"/>
                </a:lnTo>
                <a:lnTo>
                  <a:pt x="48768" y="4572"/>
                </a:lnTo>
                <a:lnTo>
                  <a:pt x="4876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3502152" y="1810511"/>
            <a:ext cx="48895" cy="213360"/>
          </a:xfrm>
          <a:custGeom>
            <a:avLst/>
            <a:gdLst/>
            <a:ahLst/>
            <a:cxnLst/>
            <a:rect l="l" t="t" r="r" b="b"/>
            <a:pathLst>
              <a:path w="48895" h="213360">
                <a:moveTo>
                  <a:pt x="0" y="0"/>
                </a:moveTo>
                <a:lnTo>
                  <a:pt x="0" y="4572"/>
                </a:lnTo>
                <a:lnTo>
                  <a:pt x="6072" y="10525"/>
                </a:lnTo>
                <a:lnTo>
                  <a:pt x="10858" y="16764"/>
                </a:lnTo>
                <a:lnTo>
                  <a:pt x="26646" y="54030"/>
                </a:lnTo>
                <a:lnTo>
                  <a:pt x="31742" y="97440"/>
                </a:lnTo>
                <a:lnTo>
                  <a:pt x="32003" y="109728"/>
                </a:lnTo>
                <a:lnTo>
                  <a:pt x="31742" y="121134"/>
                </a:lnTo>
                <a:lnTo>
                  <a:pt x="26622" y="163877"/>
                </a:lnTo>
                <a:lnTo>
                  <a:pt x="16763" y="187452"/>
                </a:lnTo>
                <a:lnTo>
                  <a:pt x="13287" y="194024"/>
                </a:lnTo>
                <a:lnTo>
                  <a:pt x="9525" y="200025"/>
                </a:lnTo>
                <a:lnTo>
                  <a:pt x="5191" y="205454"/>
                </a:lnTo>
                <a:lnTo>
                  <a:pt x="0" y="210312"/>
                </a:lnTo>
                <a:lnTo>
                  <a:pt x="0" y="213360"/>
                </a:lnTo>
                <a:lnTo>
                  <a:pt x="27646" y="185927"/>
                </a:lnTo>
                <a:lnTo>
                  <a:pt x="45339" y="141160"/>
                </a:lnTo>
                <a:lnTo>
                  <a:pt x="48768" y="106680"/>
                </a:lnTo>
                <a:lnTo>
                  <a:pt x="47910" y="89844"/>
                </a:lnTo>
                <a:lnTo>
                  <a:pt x="35051" y="44196"/>
                </a:lnTo>
                <a:lnTo>
                  <a:pt x="10834" y="797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955035" y="1776983"/>
            <a:ext cx="673735" cy="0"/>
          </a:xfrm>
          <a:custGeom>
            <a:avLst/>
            <a:gdLst/>
            <a:ahLst/>
            <a:cxnLst/>
            <a:rect l="l" t="t" r="r" b="b"/>
            <a:pathLst>
              <a:path w="673735" h="0">
                <a:moveTo>
                  <a:pt x="0" y="0"/>
                </a:moveTo>
                <a:lnTo>
                  <a:pt x="673607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825239" y="1776983"/>
            <a:ext cx="135890" cy="0"/>
          </a:xfrm>
          <a:custGeom>
            <a:avLst/>
            <a:gdLst/>
            <a:ahLst/>
            <a:cxnLst/>
            <a:rect l="l" t="t" r="r" b="b"/>
            <a:pathLst>
              <a:path w="135889" h="0">
                <a:moveTo>
                  <a:pt x="0" y="0"/>
                </a:moveTo>
                <a:lnTo>
                  <a:pt x="135635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143755" y="1776983"/>
            <a:ext cx="170815" cy="0"/>
          </a:xfrm>
          <a:custGeom>
            <a:avLst/>
            <a:gdLst/>
            <a:ahLst/>
            <a:cxnLst/>
            <a:rect l="l" t="t" r="r" b="b"/>
            <a:pathLst>
              <a:path w="170814" h="0">
                <a:moveTo>
                  <a:pt x="0" y="0"/>
                </a:moveTo>
                <a:lnTo>
                  <a:pt x="170687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509515" y="1801367"/>
            <a:ext cx="48895" cy="215265"/>
          </a:xfrm>
          <a:custGeom>
            <a:avLst/>
            <a:gdLst/>
            <a:ahLst/>
            <a:cxnLst/>
            <a:rect l="l" t="t" r="r" b="b"/>
            <a:pathLst>
              <a:path w="48895" h="215264">
                <a:moveTo>
                  <a:pt x="48768" y="0"/>
                </a:moveTo>
                <a:lnTo>
                  <a:pt x="19621" y="28932"/>
                </a:lnTo>
                <a:lnTo>
                  <a:pt x="3238" y="72390"/>
                </a:lnTo>
                <a:lnTo>
                  <a:pt x="0" y="106679"/>
                </a:lnTo>
                <a:lnTo>
                  <a:pt x="833" y="123539"/>
                </a:lnTo>
                <a:lnTo>
                  <a:pt x="12192" y="170687"/>
                </a:lnTo>
                <a:lnTo>
                  <a:pt x="37909" y="206263"/>
                </a:lnTo>
                <a:lnTo>
                  <a:pt x="48768" y="214883"/>
                </a:lnTo>
                <a:lnTo>
                  <a:pt x="48768" y="210311"/>
                </a:lnTo>
                <a:lnTo>
                  <a:pt x="42481" y="203906"/>
                </a:lnTo>
                <a:lnTo>
                  <a:pt x="37338" y="197929"/>
                </a:lnTo>
                <a:lnTo>
                  <a:pt x="33337" y="191666"/>
                </a:lnTo>
                <a:lnTo>
                  <a:pt x="30480" y="184403"/>
                </a:lnTo>
                <a:lnTo>
                  <a:pt x="27098" y="177236"/>
                </a:lnTo>
                <a:lnTo>
                  <a:pt x="17145" y="129158"/>
                </a:lnTo>
                <a:lnTo>
                  <a:pt x="16811" y="117443"/>
                </a:lnTo>
                <a:lnTo>
                  <a:pt x="16935" y="88963"/>
                </a:lnTo>
                <a:lnTo>
                  <a:pt x="22121" y="51196"/>
                </a:lnTo>
                <a:lnTo>
                  <a:pt x="38481" y="14097"/>
                </a:lnTo>
                <a:lnTo>
                  <a:pt x="48768" y="4572"/>
                </a:lnTo>
                <a:lnTo>
                  <a:pt x="4876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879847" y="1801367"/>
            <a:ext cx="48895" cy="215265"/>
          </a:xfrm>
          <a:custGeom>
            <a:avLst/>
            <a:gdLst/>
            <a:ahLst/>
            <a:cxnLst/>
            <a:rect l="l" t="t" r="r" b="b"/>
            <a:pathLst>
              <a:path w="48895" h="215264">
                <a:moveTo>
                  <a:pt x="0" y="0"/>
                </a:moveTo>
                <a:lnTo>
                  <a:pt x="0" y="4572"/>
                </a:lnTo>
                <a:lnTo>
                  <a:pt x="4786" y="10977"/>
                </a:lnTo>
                <a:lnTo>
                  <a:pt x="9715" y="16954"/>
                </a:lnTo>
                <a:lnTo>
                  <a:pt x="14358" y="23217"/>
                </a:lnTo>
                <a:lnTo>
                  <a:pt x="28955" y="64007"/>
                </a:lnTo>
                <a:lnTo>
                  <a:pt x="29194" y="74580"/>
                </a:lnTo>
                <a:lnTo>
                  <a:pt x="29717" y="85725"/>
                </a:lnTo>
                <a:lnTo>
                  <a:pt x="30241" y="97440"/>
                </a:lnTo>
                <a:lnTo>
                  <a:pt x="30479" y="109727"/>
                </a:lnTo>
                <a:lnTo>
                  <a:pt x="30241" y="121777"/>
                </a:lnTo>
                <a:lnTo>
                  <a:pt x="29194" y="143589"/>
                </a:lnTo>
                <a:lnTo>
                  <a:pt x="28955" y="153924"/>
                </a:lnTo>
                <a:lnTo>
                  <a:pt x="13073" y="194667"/>
                </a:lnTo>
                <a:lnTo>
                  <a:pt x="0" y="210311"/>
                </a:lnTo>
                <a:lnTo>
                  <a:pt x="0" y="214883"/>
                </a:lnTo>
                <a:lnTo>
                  <a:pt x="27003" y="186594"/>
                </a:lnTo>
                <a:lnTo>
                  <a:pt x="45148" y="141350"/>
                </a:lnTo>
                <a:lnTo>
                  <a:pt x="48767" y="106679"/>
                </a:lnTo>
                <a:lnTo>
                  <a:pt x="47910" y="89844"/>
                </a:lnTo>
                <a:lnTo>
                  <a:pt x="35051" y="44196"/>
                </a:lnTo>
                <a:lnTo>
                  <a:pt x="10191" y="862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497323" y="1776983"/>
            <a:ext cx="429895" cy="0"/>
          </a:xfrm>
          <a:custGeom>
            <a:avLst/>
            <a:gdLst/>
            <a:ahLst/>
            <a:cxnLst/>
            <a:rect l="l" t="t" r="r" b="b"/>
            <a:pathLst>
              <a:path w="429895" h="0">
                <a:moveTo>
                  <a:pt x="0" y="0"/>
                </a:moveTo>
                <a:lnTo>
                  <a:pt x="429767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5120640" y="1810511"/>
            <a:ext cx="48895" cy="213360"/>
          </a:xfrm>
          <a:custGeom>
            <a:avLst/>
            <a:gdLst/>
            <a:ahLst/>
            <a:cxnLst/>
            <a:rect l="l" t="t" r="r" b="b"/>
            <a:pathLst>
              <a:path w="48895" h="213360">
                <a:moveTo>
                  <a:pt x="48768" y="0"/>
                </a:moveTo>
                <a:lnTo>
                  <a:pt x="21764" y="28717"/>
                </a:lnTo>
                <a:lnTo>
                  <a:pt x="3619" y="73533"/>
                </a:lnTo>
                <a:lnTo>
                  <a:pt x="0" y="106680"/>
                </a:lnTo>
                <a:lnTo>
                  <a:pt x="857" y="123539"/>
                </a:lnTo>
                <a:lnTo>
                  <a:pt x="13715" y="170688"/>
                </a:lnTo>
                <a:lnTo>
                  <a:pt x="38576" y="205406"/>
                </a:lnTo>
                <a:lnTo>
                  <a:pt x="48768" y="213360"/>
                </a:lnTo>
                <a:lnTo>
                  <a:pt x="48768" y="210312"/>
                </a:lnTo>
                <a:lnTo>
                  <a:pt x="43338" y="204358"/>
                </a:lnTo>
                <a:lnTo>
                  <a:pt x="38480" y="198120"/>
                </a:lnTo>
                <a:lnTo>
                  <a:pt x="22121" y="160639"/>
                </a:lnTo>
                <a:lnTo>
                  <a:pt x="17025" y="116157"/>
                </a:lnTo>
                <a:lnTo>
                  <a:pt x="16763" y="103632"/>
                </a:lnTo>
                <a:lnTo>
                  <a:pt x="17025" y="93106"/>
                </a:lnTo>
                <a:lnTo>
                  <a:pt x="22359" y="51006"/>
                </a:lnTo>
                <a:lnTo>
                  <a:pt x="32004" y="27432"/>
                </a:lnTo>
                <a:lnTo>
                  <a:pt x="35480" y="20002"/>
                </a:lnTo>
                <a:lnTo>
                  <a:pt x="39243" y="13716"/>
                </a:lnTo>
                <a:lnTo>
                  <a:pt x="43576" y="8572"/>
                </a:lnTo>
                <a:lnTo>
                  <a:pt x="48768" y="4572"/>
                </a:lnTo>
                <a:lnTo>
                  <a:pt x="4876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5490971" y="1810511"/>
            <a:ext cx="48895" cy="213360"/>
          </a:xfrm>
          <a:custGeom>
            <a:avLst/>
            <a:gdLst/>
            <a:ahLst/>
            <a:cxnLst/>
            <a:rect l="l" t="t" r="r" b="b"/>
            <a:pathLst>
              <a:path w="48895" h="213360">
                <a:moveTo>
                  <a:pt x="0" y="0"/>
                </a:moveTo>
                <a:lnTo>
                  <a:pt x="0" y="4572"/>
                </a:lnTo>
                <a:lnTo>
                  <a:pt x="6072" y="10525"/>
                </a:lnTo>
                <a:lnTo>
                  <a:pt x="10858" y="16764"/>
                </a:lnTo>
                <a:lnTo>
                  <a:pt x="27289" y="54030"/>
                </a:lnTo>
                <a:lnTo>
                  <a:pt x="31956" y="97440"/>
                </a:lnTo>
                <a:lnTo>
                  <a:pt x="31956" y="121134"/>
                </a:lnTo>
                <a:lnTo>
                  <a:pt x="31623" y="132397"/>
                </a:lnTo>
                <a:lnTo>
                  <a:pt x="24193" y="172974"/>
                </a:lnTo>
                <a:lnTo>
                  <a:pt x="0" y="210312"/>
                </a:lnTo>
                <a:lnTo>
                  <a:pt x="0" y="213360"/>
                </a:lnTo>
                <a:lnTo>
                  <a:pt x="28932" y="185927"/>
                </a:lnTo>
                <a:lnTo>
                  <a:pt x="45529" y="141160"/>
                </a:lnTo>
                <a:lnTo>
                  <a:pt x="48767" y="106680"/>
                </a:lnTo>
                <a:lnTo>
                  <a:pt x="47934" y="89844"/>
                </a:lnTo>
                <a:lnTo>
                  <a:pt x="36575" y="44196"/>
                </a:lnTo>
                <a:lnTo>
                  <a:pt x="10858" y="797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5108447" y="1776983"/>
            <a:ext cx="510540" cy="0"/>
          </a:xfrm>
          <a:custGeom>
            <a:avLst/>
            <a:gdLst/>
            <a:ahLst/>
            <a:cxnLst/>
            <a:rect l="l" t="t" r="r" b="b"/>
            <a:pathLst>
              <a:path w="510539" h="0">
                <a:moveTo>
                  <a:pt x="0" y="0"/>
                </a:moveTo>
                <a:lnTo>
                  <a:pt x="510539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5547359" y="1807464"/>
            <a:ext cx="44450" cy="70485"/>
          </a:xfrm>
          <a:custGeom>
            <a:avLst/>
            <a:gdLst/>
            <a:ahLst/>
            <a:cxnLst/>
            <a:rect l="l" t="t" r="r" b="b"/>
            <a:pathLst>
              <a:path w="44450" h="70485">
                <a:moveTo>
                  <a:pt x="38100" y="7619"/>
                </a:moveTo>
                <a:lnTo>
                  <a:pt x="25907" y="7619"/>
                </a:lnTo>
                <a:lnTo>
                  <a:pt x="25907" y="10667"/>
                </a:lnTo>
                <a:lnTo>
                  <a:pt x="28955" y="13715"/>
                </a:lnTo>
                <a:lnTo>
                  <a:pt x="30479" y="18287"/>
                </a:lnTo>
                <a:lnTo>
                  <a:pt x="30479" y="28955"/>
                </a:lnTo>
                <a:lnTo>
                  <a:pt x="28955" y="33527"/>
                </a:lnTo>
                <a:lnTo>
                  <a:pt x="24384" y="41147"/>
                </a:lnTo>
                <a:lnTo>
                  <a:pt x="20145" y="46934"/>
                </a:lnTo>
                <a:lnTo>
                  <a:pt x="14477" y="53149"/>
                </a:lnTo>
                <a:lnTo>
                  <a:pt x="7667" y="60221"/>
                </a:lnTo>
                <a:lnTo>
                  <a:pt x="0" y="68579"/>
                </a:lnTo>
                <a:lnTo>
                  <a:pt x="0" y="70103"/>
                </a:lnTo>
                <a:lnTo>
                  <a:pt x="39624" y="70103"/>
                </a:lnTo>
                <a:lnTo>
                  <a:pt x="42163" y="62483"/>
                </a:lnTo>
                <a:lnTo>
                  <a:pt x="9143" y="62483"/>
                </a:lnTo>
                <a:lnTo>
                  <a:pt x="12191" y="59435"/>
                </a:lnTo>
                <a:lnTo>
                  <a:pt x="16763" y="53339"/>
                </a:lnTo>
                <a:lnTo>
                  <a:pt x="25907" y="45719"/>
                </a:lnTo>
                <a:lnTo>
                  <a:pt x="35051" y="33527"/>
                </a:lnTo>
                <a:lnTo>
                  <a:pt x="38100" y="28955"/>
                </a:lnTo>
                <a:lnTo>
                  <a:pt x="39624" y="24383"/>
                </a:lnTo>
                <a:lnTo>
                  <a:pt x="39624" y="12191"/>
                </a:lnTo>
                <a:lnTo>
                  <a:pt x="38100" y="7619"/>
                </a:lnTo>
                <a:close/>
              </a:path>
              <a:path w="44450" h="70485">
                <a:moveTo>
                  <a:pt x="44195" y="56387"/>
                </a:moveTo>
                <a:lnTo>
                  <a:pt x="42672" y="56387"/>
                </a:lnTo>
                <a:lnTo>
                  <a:pt x="41148" y="57911"/>
                </a:lnTo>
                <a:lnTo>
                  <a:pt x="41148" y="59435"/>
                </a:lnTo>
                <a:lnTo>
                  <a:pt x="39624" y="59435"/>
                </a:lnTo>
                <a:lnTo>
                  <a:pt x="38100" y="60959"/>
                </a:lnTo>
                <a:lnTo>
                  <a:pt x="35051" y="60959"/>
                </a:lnTo>
                <a:lnTo>
                  <a:pt x="33527" y="62483"/>
                </a:lnTo>
                <a:lnTo>
                  <a:pt x="42163" y="62483"/>
                </a:lnTo>
                <a:lnTo>
                  <a:pt x="44195" y="56387"/>
                </a:lnTo>
                <a:close/>
              </a:path>
              <a:path w="44450" h="70485">
                <a:moveTo>
                  <a:pt x="25907" y="0"/>
                </a:moveTo>
                <a:lnTo>
                  <a:pt x="15239" y="0"/>
                </a:lnTo>
                <a:lnTo>
                  <a:pt x="10667" y="1524"/>
                </a:lnTo>
                <a:lnTo>
                  <a:pt x="6095" y="4571"/>
                </a:lnTo>
                <a:lnTo>
                  <a:pt x="3048" y="7619"/>
                </a:lnTo>
                <a:lnTo>
                  <a:pt x="1524" y="12191"/>
                </a:lnTo>
                <a:lnTo>
                  <a:pt x="1524" y="18287"/>
                </a:lnTo>
                <a:lnTo>
                  <a:pt x="3048" y="18287"/>
                </a:lnTo>
                <a:lnTo>
                  <a:pt x="3048" y="15239"/>
                </a:lnTo>
                <a:lnTo>
                  <a:pt x="4572" y="12191"/>
                </a:lnTo>
                <a:lnTo>
                  <a:pt x="7619" y="9143"/>
                </a:lnTo>
                <a:lnTo>
                  <a:pt x="10667" y="7619"/>
                </a:lnTo>
                <a:lnTo>
                  <a:pt x="38100" y="7619"/>
                </a:lnTo>
                <a:lnTo>
                  <a:pt x="33527" y="6095"/>
                </a:lnTo>
                <a:lnTo>
                  <a:pt x="30479" y="1524"/>
                </a:lnTo>
                <a:lnTo>
                  <a:pt x="2590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241291" y="1813560"/>
            <a:ext cx="45720" cy="70485"/>
          </a:xfrm>
          <a:custGeom>
            <a:avLst/>
            <a:gdLst/>
            <a:ahLst/>
            <a:cxnLst/>
            <a:rect l="l" t="t" r="r" b="b"/>
            <a:pathLst>
              <a:path w="45720" h="70485">
                <a:moveTo>
                  <a:pt x="37337" y="6096"/>
                </a:moveTo>
                <a:lnTo>
                  <a:pt x="22860" y="6096"/>
                </a:lnTo>
                <a:lnTo>
                  <a:pt x="27432" y="7620"/>
                </a:lnTo>
                <a:lnTo>
                  <a:pt x="27432" y="10668"/>
                </a:lnTo>
                <a:lnTo>
                  <a:pt x="30480" y="13716"/>
                </a:lnTo>
                <a:lnTo>
                  <a:pt x="32004" y="18288"/>
                </a:lnTo>
                <a:lnTo>
                  <a:pt x="32004" y="27432"/>
                </a:lnTo>
                <a:lnTo>
                  <a:pt x="28956" y="33528"/>
                </a:lnTo>
                <a:lnTo>
                  <a:pt x="25908" y="41148"/>
                </a:lnTo>
                <a:lnTo>
                  <a:pt x="21645" y="46291"/>
                </a:lnTo>
                <a:lnTo>
                  <a:pt x="15811" y="52577"/>
                </a:lnTo>
                <a:lnTo>
                  <a:pt x="8548" y="60007"/>
                </a:lnTo>
                <a:lnTo>
                  <a:pt x="0" y="68580"/>
                </a:lnTo>
                <a:lnTo>
                  <a:pt x="0" y="70104"/>
                </a:lnTo>
                <a:lnTo>
                  <a:pt x="41148" y="70104"/>
                </a:lnTo>
                <a:lnTo>
                  <a:pt x="44196" y="60960"/>
                </a:lnTo>
                <a:lnTo>
                  <a:pt x="10668" y="60960"/>
                </a:lnTo>
                <a:lnTo>
                  <a:pt x="18287" y="53340"/>
                </a:lnTo>
                <a:lnTo>
                  <a:pt x="27432" y="45720"/>
                </a:lnTo>
                <a:lnTo>
                  <a:pt x="36575" y="33528"/>
                </a:lnTo>
                <a:lnTo>
                  <a:pt x="41148" y="24384"/>
                </a:lnTo>
                <a:lnTo>
                  <a:pt x="41148" y="12192"/>
                </a:lnTo>
                <a:lnTo>
                  <a:pt x="39624" y="7620"/>
                </a:lnTo>
                <a:lnTo>
                  <a:pt x="37337" y="6096"/>
                </a:lnTo>
                <a:close/>
              </a:path>
              <a:path w="45720" h="70485">
                <a:moveTo>
                  <a:pt x="45720" y="56388"/>
                </a:moveTo>
                <a:lnTo>
                  <a:pt x="44196" y="56388"/>
                </a:lnTo>
                <a:lnTo>
                  <a:pt x="39624" y="60960"/>
                </a:lnTo>
                <a:lnTo>
                  <a:pt x="44196" y="60960"/>
                </a:lnTo>
                <a:lnTo>
                  <a:pt x="45720" y="56388"/>
                </a:lnTo>
                <a:close/>
              </a:path>
              <a:path w="45720" h="70485">
                <a:moveTo>
                  <a:pt x="27432" y="0"/>
                </a:moveTo>
                <a:lnTo>
                  <a:pt x="16763" y="0"/>
                </a:lnTo>
                <a:lnTo>
                  <a:pt x="7620" y="3048"/>
                </a:lnTo>
                <a:lnTo>
                  <a:pt x="4572" y="7620"/>
                </a:lnTo>
                <a:lnTo>
                  <a:pt x="3048" y="12192"/>
                </a:lnTo>
                <a:lnTo>
                  <a:pt x="3048" y="18288"/>
                </a:lnTo>
                <a:lnTo>
                  <a:pt x="4572" y="18288"/>
                </a:lnTo>
                <a:lnTo>
                  <a:pt x="4572" y="15240"/>
                </a:lnTo>
                <a:lnTo>
                  <a:pt x="6096" y="12192"/>
                </a:lnTo>
                <a:lnTo>
                  <a:pt x="9144" y="9144"/>
                </a:lnTo>
                <a:lnTo>
                  <a:pt x="15240" y="6096"/>
                </a:lnTo>
                <a:lnTo>
                  <a:pt x="37337" y="6096"/>
                </a:lnTo>
                <a:lnTo>
                  <a:pt x="35052" y="4572"/>
                </a:lnTo>
                <a:lnTo>
                  <a:pt x="32004" y="1524"/>
                </a:lnTo>
                <a:lnTo>
                  <a:pt x="2743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557015" y="1807464"/>
            <a:ext cx="45720" cy="70485"/>
          </a:xfrm>
          <a:custGeom>
            <a:avLst/>
            <a:gdLst/>
            <a:ahLst/>
            <a:cxnLst/>
            <a:rect l="l" t="t" r="r" b="b"/>
            <a:pathLst>
              <a:path w="45720" h="70485">
                <a:moveTo>
                  <a:pt x="39624" y="7619"/>
                </a:moveTo>
                <a:lnTo>
                  <a:pt x="24384" y="7619"/>
                </a:lnTo>
                <a:lnTo>
                  <a:pt x="30480" y="13715"/>
                </a:lnTo>
                <a:lnTo>
                  <a:pt x="32004" y="18287"/>
                </a:lnTo>
                <a:lnTo>
                  <a:pt x="32004" y="28955"/>
                </a:lnTo>
                <a:lnTo>
                  <a:pt x="28956" y="33527"/>
                </a:lnTo>
                <a:lnTo>
                  <a:pt x="24384" y="41147"/>
                </a:lnTo>
                <a:lnTo>
                  <a:pt x="20359" y="46934"/>
                </a:lnTo>
                <a:lnTo>
                  <a:pt x="15049" y="53149"/>
                </a:lnTo>
                <a:lnTo>
                  <a:pt x="8310" y="60221"/>
                </a:lnTo>
                <a:lnTo>
                  <a:pt x="0" y="68579"/>
                </a:lnTo>
                <a:lnTo>
                  <a:pt x="0" y="70103"/>
                </a:lnTo>
                <a:lnTo>
                  <a:pt x="41148" y="70103"/>
                </a:lnTo>
                <a:lnTo>
                  <a:pt x="43687" y="62483"/>
                </a:lnTo>
                <a:lnTo>
                  <a:pt x="10668" y="62483"/>
                </a:lnTo>
                <a:lnTo>
                  <a:pt x="12192" y="59435"/>
                </a:lnTo>
                <a:lnTo>
                  <a:pt x="32004" y="39624"/>
                </a:lnTo>
                <a:lnTo>
                  <a:pt x="36575" y="33527"/>
                </a:lnTo>
                <a:lnTo>
                  <a:pt x="39624" y="24383"/>
                </a:lnTo>
                <a:lnTo>
                  <a:pt x="41148" y="21335"/>
                </a:lnTo>
                <a:lnTo>
                  <a:pt x="41148" y="12191"/>
                </a:lnTo>
                <a:lnTo>
                  <a:pt x="39624" y="7619"/>
                </a:lnTo>
                <a:close/>
              </a:path>
              <a:path w="45720" h="70485">
                <a:moveTo>
                  <a:pt x="45720" y="56387"/>
                </a:moveTo>
                <a:lnTo>
                  <a:pt x="44196" y="56387"/>
                </a:lnTo>
                <a:lnTo>
                  <a:pt x="41148" y="59435"/>
                </a:lnTo>
                <a:lnTo>
                  <a:pt x="39624" y="59435"/>
                </a:lnTo>
                <a:lnTo>
                  <a:pt x="39624" y="60959"/>
                </a:lnTo>
                <a:lnTo>
                  <a:pt x="36575" y="60959"/>
                </a:lnTo>
                <a:lnTo>
                  <a:pt x="35051" y="62483"/>
                </a:lnTo>
                <a:lnTo>
                  <a:pt x="43687" y="62483"/>
                </a:lnTo>
                <a:lnTo>
                  <a:pt x="45720" y="56387"/>
                </a:lnTo>
                <a:close/>
              </a:path>
              <a:path w="45720" h="70485">
                <a:moveTo>
                  <a:pt x="25908" y="0"/>
                </a:moveTo>
                <a:lnTo>
                  <a:pt x="16763" y="0"/>
                </a:lnTo>
                <a:lnTo>
                  <a:pt x="12192" y="1524"/>
                </a:lnTo>
                <a:lnTo>
                  <a:pt x="7620" y="4571"/>
                </a:lnTo>
                <a:lnTo>
                  <a:pt x="4572" y="7619"/>
                </a:lnTo>
                <a:lnTo>
                  <a:pt x="1524" y="12191"/>
                </a:lnTo>
                <a:lnTo>
                  <a:pt x="1524" y="18287"/>
                </a:lnTo>
                <a:lnTo>
                  <a:pt x="3048" y="18287"/>
                </a:lnTo>
                <a:lnTo>
                  <a:pt x="6096" y="12191"/>
                </a:lnTo>
                <a:lnTo>
                  <a:pt x="9144" y="9143"/>
                </a:lnTo>
                <a:lnTo>
                  <a:pt x="12192" y="7619"/>
                </a:lnTo>
                <a:lnTo>
                  <a:pt x="39624" y="7619"/>
                </a:lnTo>
                <a:lnTo>
                  <a:pt x="35051" y="6095"/>
                </a:lnTo>
                <a:lnTo>
                  <a:pt x="30480" y="1524"/>
                </a:lnTo>
                <a:lnTo>
                  <a:pt x="259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054095" y="1821179"/>
            <a:ext cx="45720" cy="70485"/>
          </a:xfrm>
          <a:custGeom>
            <a:avLst/>
            <a:gdLst/>
            <a:ahLst/>
            <a:cxnLst/>
            <a:rect l="l" t="t" r="r" b="b"/>
            <a:pathLst>
              <a:path w="45719" h="70485">
                <a:moveTo>
                  <a:pt x="39624" y="9144"/>
                </a:moveTo>
                <a:lnTo>
                  <a:pt x="25908" y="9144"/>
                </a:lnTo>
                <a:lnTo>
                  <a:pt x="32004" y="15240"/>
                </a:lnTo>
                <a:lnTo>
                  <a:pt x="32004" y="28955"/>
                </a:lnTo>
                <a:lnTo>
                  <a:pt x="30480" y="35051"/>
                </a:lnTo>
                <a:lnTo>
                  <a:pt x="24384" y="41148"/>
                </a:lnTo>
                <a:lnTo>
                  <a:pt x="21002" y="47148"/>
                </a:lnTo>
                <a:lnTo>
                  <a:pt x="15621" y="53721"/>
                </a:lnTo>
                <a:lnTo>
                  <a:pt x="8419" y="60960"/>
                </a:lnTo>
                <a:lnTo>
                  <a:pt x="0" y="68579"/>
                </a:lnTo>
                <a:lnTo>
                  <a:pt x="0" y="70103"/>
                </a:lnTo>
                <a:lnTo>
                  <a:pt x="41148" y="70103"/>
                </a:lnTo>
                <a:lnTo>
                  <a:pt x="44005" y="62484"/>
                </a:lnTo>
                <a:lnTo>
                  <a:pt x="10668" y="62484"/>
                </a:lnTo>
                <a:lnTo>
                  <a:pt x="13716" y="60960"/>
                </a:lnTo>
                <a:lnTo>
                  <a:pt x="18287" y="56388"/>
                </a:lnTo>
                <a:lnTo>
                  <a:pt x="25908" y="45720"/>
                </a:lnTo>
                <a:lnTo>
                  <a:pt x="36576" y="35051"/>
                </a:lnTo>
                <a:lnTo>
                  <a:pt x="41148" y="25908"/>
                </a:lnTo>
                <a:lnTo>
                  <a:pt x="42672" y="21336"/>
                </a:lnTo>
                <a:lnTo>
                  <a:pt x="42672" y="13716"/>
                </a:lnTo>
                <a:lnTo>
                  <a:pt x="39624" y="9144"/>
                </a:lnTo>
                <a:close/>
              </a:path>
              <a:path w="45719" h="70485">
                <a:moveTo>
                  <a:pt x="45720" y="57912"/>
                </a:moveTo>
                <a:lnTo>
                  <a:pt x="44196" y="57912"/>
                </a:lnTo>
                <a:lnTo>
                  <a:pt x="44196" y="59436"/>
                </a:lnTo>
                <a:lnTo>
                  <a:pt x="42672" y="60960"/>
                </a:lnTo>
                <a:lnTo>
                  <a:pt x="41148" y="60960"/>
                </a:lnTo>
                <a:lnTo>
                  <a:pt x="39624" y="62484"/>
                </a:lnTo>
                <a:lnTo>
                  <a:pt x="44005" y="62484"/>
                </a:lnTo>
                <a:lnTo>
                  <a:pt x="45720" y="57912"/>
                </a:lnTo>
                <a:close/>
              </a:path>
              <a:path w="45719" h="70485">
                <a:moveTo>
                  <a:pt x="27431" y="0"/>
                </a:moveTo>
                <a:lnTo>
                  <a:pt x="16764" y="0"/>
                </a:lnTo>
                <a:lnTo>
                  <a:pt x="12192" y="1524"/>
                </a:lnTo>
                <a:lnTo>
                  <a:pt x="9143" y="6096"/>
                </a:lnTo>
                <a:lnTo>
                  <a:pt x="4572" y="9144"/>
                </a:lnTo>
                <a:lnTo>
                  <a:pt x="3048" y="13716"/>
                </a:lnTo>
                <a:lnTo>
                  <a:pt x="1524" y="19812"/>
                </a:lnTo>
                <a:lnTo>
                  <a:pt x="3048" y="19812"/>
                </a:lnTo>
                <a:lnTo>
                  <a:pt x="4572" y="16764"/>
                </a:lnTo>
                <a:lnTo>
                  <a:pt x="7620" y="13716"/>
                </a:lnTo>
                <a:lnTo>
                  <a:pt x="10668" y="12192"/>
                </a:lnTo>
                <a:lnTo>
                  <a:pt x="12192" y="9144"/>
                </a:lnTo>
                <a:lnTo>
                  <a:pt x="39624" y="9144"/>
                </a:lnTo>
                <a:lnTo>
                  <a:pt x="32004" y="1524"/>
                </a:lnTo>
                <a:lnTo>
                  <a:pt x="2743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419855" y="1554480"/>
            <a:ext cx="45720" cy="70485"/>
          </a:xfrm>
          <a:custGeom>
            <a:avLst/>
            <a:gdLst/>
            <a:ahLst/>
            <a:cxnLst/>
            <a:rect l="l" t="t" r="r" b="b"/>
            <a:pathLst>
              <a:path w="45720" h="70484">
                <a:moveTo>
                  <a:pt x="38100" y="9144"/>
                </a:moveTo>
                <a:lnTo>
                  <a:pt x="24384" y="9144"/>
                </a:lnTo>
                <a:lnTo>
                  <a:pt x="30480" y="15240"/>
                </a:lnTo>
                <a:lnTo>
                  <a:pt x="32004" y="18288"/>
                </a:lnTo>
                <a:lnTo>
                  <a:pt x="32004" y="28955"/>
                </a:lnTo>
                <a:lnTo>
                  <a:pt x="28956" y="35051"/>
                </a:lnTo>
                <a:lnTo>
                  <a:pt x="24384" y="41148"/>
                </a:lnTo>
                <a:lnTo>
                  <a:pt x="20145" y="46934"/>
                </a:lnTo>
                <a:lnTo>
                  <a:pt x="14477" y="53149"/>
                </a:lnTo>
                <a:lnTo>
                  <a:pt x="7667" y="60221"/>
                </a:lnTo>
                <a:lnTo>
                  <a:pt x="0" y="68579"/>
                </a:lnTo>
                <a:lnTo>
                  <a:pt x="0" y="70103"/>
                </a:lnTo>
                <a:lnTo>
                  <a:pt x="39624" y="70103"/>
                </a:lnTo>
                <a:lnTo>
                  <a:pt x="43010" y="62484"/>
                </a:lnTo>
                <a:lnTo>
                  <a:pt x="9144" y="62484"/>
                </a:lnTo>
                <a:lnTo>
                  <a:pt x="12192" y="60960"/>
                </a:lnTo>
                <a:lnTo>
                  <a:pt x="18288" y="54864"/>
                </a:lnTo>
                <a:lnTo>
                  <a:pt x="24384" y="45720"/>
                </a:lnTo>
                <a:lnTo>
                  <a:pt x="30480" y="39624"/>
                </a:lnTo>
                <a:lnTo>
                  <a:pt x="35052" y="33527"/>
                </a:lnTo>
                <a:lnTo>
                  <a:pt x="38100" y="28955"/>
                </a:lnTo>
                <a:lnTo>
                  <a:pt x="39624" y="25908"/>
                </a:lnTo>
                <a:lnTo>
                  <a:pt x="41148" y="21336"/>
                </a:lnTo>
                <a:lnTo>
                  <a:pt x="41148" y="12192"/>
                </a:lnTo>
                <a:lnTo>
                  <a:pt x="38100" y="9144"/>
                </a:lnTo>
                <a:close/>
              </a:path>
              <a:path w="45720" h="70484">
                <a:moveTo>
                  <a:pt x="45720" y="56388"/>
                </a:moveTo>
                <a:lnTo>
                  <a:pt x="42672" y="56388"/>
                </a:lnTo>
                <a:lnTo>
                  <a:pt x="42672" y="57912"/>
                </a:lnTo>
                <a:lnTo>
                  <a:pt x="39624" y="60960"/>
                </a:lnTo>
                <a:lnTo>
                  <a:pt x="38100" y="60960"/>
                </a:lnTo>
                <a:lnTo>
                  <a:pt x="36576" y="62484"/>
                </a:lnTo>
                <a:lnTo>
                  <a:pt x="43010" y="62484"/>
                </a:lnTo>
                <a:lnTo>
                  <a:pt x="45720" y="56388"/>
                </a:lnTo>
                <a:close/>
              </a:path>
              <a:path w="45720" h="70484">
                <a:moveTo>
                  <a:pt x="25908" y="0"/>
                </a:moveTo>
                <a:lnTo>
                  <a:pt x="15240" y="0"/>
                </a:lnTo>
                <a:lnTo>
                  <a:pt x="10668" y="1524"/>
                </a:lnTo>
                <a:lnTo>
                  <a:pt x="7620" y="6096"/>
                </a:lnTo>
                <a:lnTo>
                  <a:pt x="3048" y="9144"/>
                </a:lnTo>
                <a:lnTo>
                  <a:pt x="1524" y="12192"/>
                </a:lnTo>
                <a:lnTo>
                  <a:pt x="1524" y="19812"/>
                </a:lnTo>
                <a:lnTo>
                  <a:pt x="3048" y="19812"/>
                </a:lnTo>
                <a:lnTo>
                  <a:pt x="3048" y="15240"/>
                </a:lnTo>
                <a:lnTo>
                  <a:pt x="6096" y="12192"/>
                </a:lnTo>
                <a:lnTo>
                  <a:pt x="12192" y="9144"/>
                </a:lnTo>
                <a:lnTo>
                  <a:pt x="38100" y="9144"/>
                </a:lnTo>
                <a:lnTo>
                  <a:pt x="30480" y="1524"/>
                </a:lnTo>
                <a:lnTo>
                  <a:pt x="259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5425440" y="1850135"/>
            <a:ext cx="47625" cy="125095"/>
          </a:xfrm>
          <a:custGeom>
            <a:avLst/>
            <a:gdLst/>
            <a:ahLst/>
            <a:cxnLst/>
            <a:rect l="l" t="t" r="r" b="b"/>
            <a:pathLst>
              <a:path w="47625" h="125094">
                <a:moveTo>
                  <a:pt x="47244" y="121920"/>
                </a:moveTo>
                <a:lnTo>
                  <a:pt x="1524" y="121920"/>
                </a:lnTo>
                <a:lnTo>
                  <a:pt x="1524" y="124968"/>
                </a:lnTo>
                <a:lnTo>
                  <a:pt x="47244" y="124968"/>
                </a:lnTo>
                <a:lnTo>
                  <a:pt x="47244" y="121920"/>
                </a:lnTo>
                <a:close/>
              </a:path>
              <a:path w="47625" h="125094">
                <a:moveTo>
                  <a:pt x="33527" y="13716"/>
                </a:moveTo>
                <a:lnTo>
                  <a:pt x="12192" y="13716"/>
                </a:lnTo>
                <a:lnTo>
                  <a:pt x="15239" y="16764"/>
                </a:lnTo>
                <a:lnTo>
                  <a:pt x="15239" y="18288"/>
                </a:lnTo>
                <a:lnTo>
                  <a:pt x="16763" y="19812"/>
                </a:lnTo>
                <a:lnTo>
                  <a:pt x="16763" y="115824"/>
                </a:lnTo>
                <a:lnTo>
                  <a:pt x="10668" y="121920"/>
                </a:lnTo>
                <a:lnTo>
                  <a:pt x="42672" y="121920"/>
                </a:lnTo>
                <a:lnTo>
                  <a:pt x="38100" y="120396"/>
                </a:lnTo>
                <a:lnTo>
                  <a:pt x="36575" y="120396"/>
                </a:lnTo>
                <a:lnTo>
                  <a:pt x="33527" y="117348"/>
                </a:lnTo>
                <a:lnTo>
                  <a:pt x="33527" y="13716"/>
                </a:lnTo>
                <a:close/>
              </a:path>
              <a:path w="47625" h="125094">
                <a:moveTo>
                  <a:pt x="33527" y="0"/>
                </a:moveTo>
                <a:lnTo>
                  <a:pt x="30480" y="0"/>
                </a:lnTo>
                <a:lnTo>
                  <a:pt x="0" y="13716"/>
                </a:lnTo>
                <a:lnTo>
                  <a:pt x="1524" y="16764"/>
                </a:lnTo>
                <a:lnTo>
                  <a:pt x="6096" y="15240"/>
                </a:lnTo>
                <a:lnTo>
                  <a:pt x="9144" y="13716"/>
                </a:lnTo>
                <a:lnTo>
                  <a:pt x="33527" y="13716"/>
                </a:lnTo>
                <a:lnTo>
                  <a:pt x="3352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4812791" y="1840992"/>
            <a:ext cx="48895" cy="125095"/>
          </a:xfrm>
          <a:custGeom>
            <a:avLst/>
            <a:gdLst/>
            <a:ahLst/>
            <a:cxnLst/>
            <a:rect l="l" t="t" r="r" b="b"/>
            <a:pathLst>
              <a:path w="48895" h="125094">
                <a:moveTo>
                  <a:pt x="42672" y="120396"/>
                </a:moveTo>
                <a:lnTo>
                  <a:pt x="12192" y="120396"/>
                </a:lnTo>
                <a:lnTo>
                  <a:pt x="7620" y="121919"/>
                </a:lnTo>
                <a:lnTo>
                  <a:pt x="3048" y="121919"/>
                </a:lnTo>
                <a:lnTo>
                  <a:pt x="3048" y="124967"/>
                </a:lnTo>
                <a:lnTo>
                  <a:pt x="48768" y="124967"/>
                </a:lnTo>
                <a:lnTo>
                  <a:pt x="48768" y="121919"/>
                </a:lnTo>
                <a:lnTo>
                  <a:pt x="42672" y="120396"/>
                </a:lnTo>
                <a:close/>
              </a:path>
              <a:path w="48895" h="125094">
                <a:moveTo>
                  <a:pt x="32004" y="15239"/>
                </a:moveTo>
                <a:lnTo>
                  <a:pt x="13716" y="15239"/>
                </a:lnTo>
                <a:lnTo>
                  <a:pt x="16763" y="18287"/>
                </a:lnTo>
                <a:lnTo>
                  <a:pt x="16763" y="19811"/>
                </a:lnTo>
                <a:lnTo>
                  <a:pt x="18287" y="21335"/>
                </a:lnTo>
                <a:lnTo>
                  <a:pt x="18287" y="114300"/>
                </a:lnTo>
                <a:lnTo>
                  <a:pt x="16763" y="115824"/>
                </a:lnTo>
                <a:lnTo>
                  <a:pt x="16763" y="117348"/>
                </a:lnTo>
                <a:lnTo>
                  <a:pt x="13716" y="120396"/>
                </a:lnTo>
                <a:lnTo>
                  <a:pt x="36575" y="120396"/>
                </a:lnTo>
                <a:lnTo>
                  <a:pt x="33528" y="117348"/>
                </a:lnTo>
                <a:lnTo>
                  <a:pt x="33528" y="115824"/>
                </a:lnTo>
                <a:lnTo>
                  <a:pt x="32004" y="114300"/>
                </a:lnTo>
                <a:lnTo>
                  <a:pt x="32004" y="15239"/>
                </a:lnTo>
                <a:close/>
              </a:path>
              <a:path w="48895" h="125094">
                <a:moveTo>
                  <a:pt x="32004" y="0"/>
                </a:moveTo>
                <a:lnTo>
                  <a:pt x="28956" y="0"/>
                </a:lnTo>
                <a:lnTo>
                  <a:pt x="0" y="15239"/>
                </a:lnTo>
                <a:lnTo>
                  <a:pt x="1524" y="18287"/>
                </a:lnTo>
                <a:lnTo>
                  <a:pt x="4572" y="15239"/>
                </a:lnTo>
                <a:lnTo>
                  <a:pt x="32004" y="15239"/>
                </a:lnTo>
                <a:lnTo>
                  <a:pt x="3200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436620" y="1850135"/>
            <a:ext cx="47625" cy="125095"/>
          </a:xfrm>
          <a:custGeom>
            <a:avLst/>
            <a:gdLst/>
            <a:ahLst/>
            <a:cxnLst/>
            <a:rect l="l" t="t" r="r" b="b"/>
            <a:pathLst>
              <a:path w="47625" h="125094">
                <a:moveTo>
                  <a:pt x="47243" y="121920"/>
                </a:moveTo>
                <a:lnTo>
                  <a:pt x="1524" y="121920"/>
                </a:lnTo>
                <a:lnTo>
                  <a:pt x="1524" y="124968"/>
                </a:lnTo>
                <a:lnTo>
                  <a:pt x="47243" y="124968"/>
                </a:lnTo>
                <a:lnTo>
                  <a:pt x="47243" y="121920"/>
                </a:lnTo>
                <a:close/>
              </a:path>
              <a:path w="47625" h="125094">
                <a:moveTo>
                  <a:pt x="30479" y="13716"/>
                </a:moveTo>
                <a:lnTo>
                  <a:pt x="12191" y="13716"/>
                </a:lnTo>
                <a:lnTo>
                  <a:pt x="15239" y="16764"/>
                </a:lnTo>
                <a:lnTo>
                  <a:pt x="15239" y="19812"/>
                </a:lnTo>
                <a:lnTo>
                  <a:pt x="16763" y="22860"/>
                </a:lnTo>
                <a:lnTo>
                  <a:pt x="16763" y="114300"/>
                </a:lnTo>
                <a:lnTo>
                  <a:pt x="15239" y="115824"/>
                </a:lnTo>
                <a:lnTo>
                  <a:pt x="15239" y="117348"/>
                </a:lnTo>
                <a:lnTo>
                  <a:pt x="10667" y="121920"/>
                </a:lnTo>
                <a:lnTo>
                  <a:pt x="41147" y="121920"/>
                </a:lnTo>
                <a:lnTo>
                  <a:pt x="38100" y="120396"/>
                </a:lnTo>
                <a:lnTo>
                  <a:pt x="36575" y="120396"/>
                </a:lnTo>
                <a:lnTo>
                  <a:pt x="33527" y="118872"/>
                </a:lnTo>
                <a:lnTo>
                  <a:pt x="32003" y="117348"/>
                </a:lnTo>
                <a:lnTo>
                  <a:pt x="32003" y="114300"/>
                </a:lnTo>
                <a:lnTo>
                  <a:pt x="30479" y="109728"/>
                </a:lnTo>
                <a:lnTo>
                  <a:pt x="30479" y="13716"/>
                </a:lnTo>
                <a:close/>
              </a:path>
              <a:path w="47625" h="125094">
                <a:moveTo>
                  <a:pt x="30479" y="0"/>
                </a:moveTo>
                <a:lnTo>
                  <a:pt x="28955" y="0"/>
                </a:lnTo>
                <a:lnTo>
                  <a:pt x="0" y="13716"/>
                </a:lnTo>
                <a:lnTo>
                  <a:pt x="0" y="16764"/>
                </a:lnTo>
                <a:lnTo>
                  <a:pt x="4571" y="15240"/>
                </a:lnTo>
                <a:lnTo>
                  <a:pt x="7619" y="13716"/>
                </a:lnTo>
                <a:lnTo>
                  <a:pt x="30479" y="13716"/>
                </a:lnTo>
                <a:lnTo>
                  <a:pt x="3047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102864" y="1583436"/>
            <a:ext cx="47625" cy="123825"/>
          </a:xfrm>
          <a:custGeom>
            <a:avLst/>
            <a:gdLst/>
            <a:ahLst/>
            <a:cxnLst/>
            <a:rect l="l" t="t" r="r" b="b"/>
            <a:pathLst>
              <a:path w="47625" h="123825">
                <a:moveTo>
                  <a:pt x="47243" y="120396"/>
                </a:moveTo>
                <a:lnTo>
                  <a:pt x="1524" y="120396"/>
                </a:lnTo>
                <a:lnTo>
                  <a:pt x="1524" y="123444"/>
                </a:lnTo>
                <a:lnTo>
                  <a:pt x="47243" y="123444"/>
                </a:lnTo>
                <a:lnTo>
                  <a:pt x="47243" y="120396"/>
                </a:lnTo>
                <a:close/>
              </a:path>
              <a:path w="47625" h="123825">
                <a:moveTo>
                  <a:pt x="33528" y="13716"/>
                </a:moveTo>
                <a:lnTo>
                  <a:pt x="12192" y="13716"/>
                </a:lnTo>
                <a:lnTo>
                  <a:pt x="13716" y="15240"/>
                </a:lnTo>
                <a:lnTo>
                  <a:pt x="15240" y="15240"/>
                </a:lnTo>
                <a:lnTo>
                  <a:pt x="16763" y="16764"/>
                </a:lnTo>
                <a:lnTo>
                  <a:pt x="16763" y="18288"/>
                </a:lnTo>
                <a:lnTo>
                  <a:pt x="18287" y="19812"/>
                </a:lnTo>
                <a:lnTo>
                  <a:pt x="18287" y="115824"/>
                </a:lnTo>
                <a:lnTo>
                  <a:pt x="16763" y="117348"/>
                </a:lnTo>
                <a:lnTo>
                  <a:pt x="15240" y="117348"/>
                </a:lnTo>
                <a:lnTo>
                  <a:pt x="12192" y="120396"/>
                </a:lnTo>
                <a:lnTo>
                  <a:pt x="39624" y="120396"/>
                </a:lnTo>
                <a:lnTo>
                  <a:pt x="38100" y="118872"/>
                </a:lnTo>
                <a:lnTo>
                  <a:pt x="35052" y="117348"/>
                </a:lnTo>
                <a:lnTo>
                  <a:pt x="33528" y="115824"/>
                </a:lnTo>
                <a:lnTo>
                  <a:pt x="33528" y="13716"/>
                </a:lnTo>
                <a:close/>
              </a:path>
              <a:path w="47625" h="123825">
                <a:moveTo>
                  <a:pt x="33528" y="0"/>
                </a:moveTo>
                <a:lnTo>
                  <a:pt x="28956" y="0"/>
                </a:lnTo>
                <a:lnTo>
                  <a:pt x="0" y="13716"/>
                </a:lnTo>
                <a:lnTo>
                  <a:pt x="1524" y="16764"/>
                </a:lnTo>
                <a:lnTo>
                  <a:pt x="4572" y="15240"/>
                </a:lnTo>
                <a:lnTo>
                  <a:pt x="9143" y="13716"/>
                </a:lnTo>
                <a:lnTo>
                  <a:pt x="33528" y="13716"/>
                </a:lnTo>
                <a:lnTo>
                  <a:pt x="3352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505711" y="1694688"/>
            <a:ext cx="50800" cy="166370"/>
          </a:xfrm>
          <a:custGeom>
            <a:avLst/>
            <a:gdLst/>
            <a:ahLst/>
            <a:cxnLst/>
            <a:rect l="l" t="t" r="r" b="b"/>
            <a:pathLst>
              <a:path w="50800" h="166369">
                <a:moveTo>
                  <a:pt x="0" y="0"/>
                </a:moveTo>
                <a:lnTo>
                  <a:pt x="0" y="4571"/>
                </a:lnTo>
                <a:lnTo>
                  <a:pt x="7619" y="7619"/>
                </a:lnTo>
                <a:lnTo>
                  <a:pt x="12191" y="12191"/>
                </a:lnTo>
                <a:lnTo>
                  <a:pt x="18287" y="21335"/>
                </a:lnTo>
                <a:lnTo>
                  <a:pt x="21335" y="27431"/>
                </a:lnTo>
                <a:lnTo>
                  <a:pt x="24384" y="30479"/>
                </a:lnTo>
                <a:lnTo>
                  <a:pt x="25907" y="36575"/>
                </a:lnTo>
                <a:lnTo>
                  <a:pt x="28956" y="42671"/>
                </a:lnTo>
                <a:lnTo>
                  <a:pt x="30479" y="51815"/>
                </a:lnTo>
                <a:lnTo>
                  <a:pt x="31599" y="59435"/>
                </a:lnTo>
                <a:lnTo>
                  <a:pt x="32575" y="68198"/>
                </a:lnTo>
                <a:lnTo>
                  <a:pt x="33266" y="77533"/>
                </a:lnTo>
                <a:lnTo>
                  <a:pt x="33528" y="86867"/>
                </a:lnTo>
                <a:lnTo>
                  <a:pt x="33242" y="95107"/>
                </a:lnTo>
                <a:lnTo>
                  <a:pt x="32384" y="103631"/>
                </a:lnTo>
                <a:lnTo>
                  <a:pt x="30956" y="112156"/>
                </a:lnTo>
                <a:lnTo>
                  <a:pt x="28956" y="120395"/>
                </a:lnTo>
                <a:lnTo>
                  <a:pt x="27289" y="128087"/>
                </a:lnTo>
                <a:lnTo>
                  <a:pt x="24765" y="135064"/>
                </a:lnTo>
                <a:lnTo>
                  <a:pt x="21669" y="141184"/>
                </a:lnTo>
                <a:lnTo>
                  <a:pt x="18287" y="146303"/>
                </a:lnTo>
                <a:lnTo>
                  <a:pt x="15216" y="151733"/>
                </a:lnTo>
                <a:lnTo>
                  <a:pt x="10858" y="156590"/>
                </a:lnTo>
                <a:lnTo>
                  <a:pt x="5643" y="160877"/>
                </a:lnTo>
                <a:lnTo>
                  <a:pt x="0" y="164591"/>
                </a:lnTo>
                <a:lnTo>
                  <a:pt x="0" y="166115"/>
                </a:lnTo>
                <a:lnTo>
                  <a:pt x="36575" y="134111"/>
                </a:lnTo>
                <a:lnTo>
                  <a:pt x="49434" y="97464"/>
                </a:lnTo>
                <a:lnTo>
                  <a:pt x="50291" y="83819"/>
                </a:lnTo>
                <a:lnTo>
                  <a:pt x="49744" y="74461"/>
                </a:lnTo>
                <a:lnTo>
                  <a:pt x="34480" y="30098"/>
                </a:lnTo>
                <a:lnTo>
                  <a:pt x="7215" y="345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362455" y="1694688"/>
            <a:ext cx="50800" cy="166370"/>
          </a:xfrm>
          <a:custGeom>
            <a:avLst/>
            <a:gdLst/>
            <a:ahLst/>
            <a:cxnLst/>
            <a:rect l="l" t="t" r="r" b="b"/>
            <a:pathLst>
              <a:path w="50800" h="166369">
                <a:moveTo>
                  <a:pt x="50291" y="0"/>
                </a:moveTo>
                <a:lnTo>
                  <a:pt x="15240" y="32003"/>
                </a:lnTo>
                <a:lnTo>
                  <a:pt x="881" y="70365"/>
                </a:lnTo>
                <a:lnTo>
                  <a:pt x="0" y="83819"/>
                </a:lnTo>
                <a:lnTo>
                  <a:pt x="547" y="93606"/>
                </a:lnTo>
                <a:lnTo>
                  <a:pt x="16383" y="137350"/>
                </a:lnTo>
                <a:lnTo>
                  <a:pt x="50291" y="166115"/>
                </a:lnTo>
                <a:lnTo>
                  <a:pt x="50291" y="164591"/>
                </a:lnTo>
                <a:lnTo>
                  <a:pt x="44196" y="160019"/>
                </a:lnTo>
                <a:lnTo>
                  <a:pt x="35052" y="150875"/>
                </a:lnTo>
                <a:lnTo>
                  <a:pt x="32003" y="144779"/>
                </a:lnTo>
                <a:lnTo>
                  <a:pt x="28956" y="141731"/>
                </a:lnTo>
                <a:lnTo>
                  <a:pt x="25907" y="137159"/>
                </a:lnTo>
                <a:lnTo>
                  <a:pt x="24384" y="131063"/>
                </a:lnTo>
                <a:lnTo>
                  <a:pt x="21335" y="123443"/>
                </a:lnTo>
                <a:lnTo>
                  <a:pt x="21335" y="117347"/>
                </a:lnTo>
                <a:lnTo>
                  <a:pt x="20216" y="108418"/>
                </a:lnTo>
                <a:lnTo>
                  <a:pt x="19240" y="99631"/>
                </a:lnTo>
                <a:lnTo>
                  <a:pt x="18549" y="90558"/>
                </a:lnTo>
                <a:lnTo>
                  <a:pt x="18287" y="80771"/>
                </a:lnTo>
                <a:lnTo>
                  <a:pt x="18549" y="72532"/>
                </a:lnTo>
                <a:lnTo>
                  <a:pt x="25526" y="32384"/>
                </a:lnTo>
                <a:lnTo>
                  <a:pt x="50291" y="4571"/>
                </a:lnTo>
                <a:lnTo>
                  <a:pt x="5029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5330952" y="1930907"/>
            <a:ext cx="10795" cy="44450"/>
          </a:xfrm>
          <a:custGeom>
            <a:avLst/>
            <a:gdLst/>
            <a:ahLst/>
            <a:cxnLst/>
            <a:rect l="l" t="t" r="r" b="b"/>
            <a:pathLst>
              <a:path w="10795" h="44450">
                <a:moveTo>
                  <a:pt x="10668" y="0"/>
                </a:moveTo>
                <a:lnTo>
                  <a:pt x="0" y="0"/>
                </a:lnTo>
                <a:lnTo>
                  <a:pt x="0" y="44196"/>
                </a:lnTo>
                <a:lnTo>
                  <a:pt x="10668" y="44196"/>
                </a:lnTo>
                <a:lnTo>
                  <a:pt x="1066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5288279" y="1927098"/>
            <a:ext cx="96520" cy="0"/>
          </a:xfrm>
          <a:custGeom>
            <a:avLst/>
            <a:gdLst/>
            <a:ahLst/>
            <a:cxnLst/>
            <a:rect l="l" t="t" r="r" b="b"/>
            <a:pathLst>
              <a:path w="96520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5330952" y="1880616"/>
            <a:ext cx="10795" cy="43180"/>
          </a:xfrm>
          <a:custGeom>
            <a:avLst/>
            <a:gdLst/>
            <a:ahLst/>
            <a:cxnLst/>
            <a:rect l="l" t="t" r="r" b="b"/>
            <a:pathLst>
              <a:path w="10795" h="43180">
                <a:moveTo>
                  <a:pt x="10668" y="0"/>
                </a:moveTo>
                <a:lnTo>
                  <a:pt x="0" y="0"/>
                </a:lnTo>
                <a:lnTo>
                  <a:pt x="0" y="42672"/>
                </a:lnTo>
                <a:lnTo>
                  <a:pt x="10668" y="42672"/>
                </a:lnTo>
                <a:lnTo>
                  <a:pt x="1066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5013959" y="1780032"/>
            <a:ext cx="9525" cy="43180"/>
          </a:xfrm>
          <a:custGeom>
            <a:avLst/>
            <a:gdLst/>
            <a:ahLst/>
            <a:cxnLst/>
            <a:rect l="l" t="t" r="r" b="b"/>
            <a:pathLst>
              <a:path w="9525" h="43180">
                <a:moveTo>
                  <a:pt x="9143" y="0"/>
                </a:moveTo>
                <a:lnTo>
                  <a:pt x="0" y="0"/>
                </a:lnTo>
                <a:lnTo>
                  <a:pt x="0" y="42672"/>
                </a:lnTo>
                <a:lnTo>
                  <a:pt x="9143" y="42672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4971288" y="1775460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5013959" y="1726692"/>
            <a:ext cx="9525" cy="44450"/>
          </a:xfrm>
          <a:custGeom>
            <a:avLst/>
            <a:gdLst/>
            <a:ahLst/>
            <a:cxnLst/>
            <a:rect l="l" t="t" r="r" b="b"/>
            <a:pathLst>
              <a:path w="9525" h="44450">
                <a:moveTo>
                  <a:pt x="9143" y="0"/>
                </a:moveTo>
                <a:lnTo>
                  <a:pt x="0" y="0"/>
                </a:lnTo>
                <a:lnTo>
                  <a:pt x="0" y="44196"/>
                </a:lnTo>
                <a:lnTo>
                  <a:pt x="9143" y="44196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4719828" y="1923288"/>
            <a:ext cx="7620" cy="43180"/>
          </a:xfrm>
          <a:custGeom>
            <a:avLst/>
            <a:gdLst/>
            <a:ahLst/>
            <a:cxnLst/>
            <a:rect l="l" t="t" r="r" b="b"/>
            <a:pathLst>
              <a:path w="7620" h="43180">
                <a:moveTo>
                  <a:pt x="7620" y="0"/>
                </a:moveTo>
                <a:lnTo>
                  <a:pt x="0" y="0"/>
                </a:lnTo>
                <a:lnTo>
                  <a:pt x="0" y="42671"/>
                </a:lnTo>
                <a:lnTo>
                  <a:pt x="7620" y="42671"/>
                </a:lnTo>
                <a:lnTo>
                  <a:pt x="76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4677155" y="1918716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8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4719828" y="1871472"/>
            <a:ext cx="7620" cy="43180"/>
          </a:xfrm>
          <a:custGeom>
            <a:avLst/>
            <a:gdLst/>
            <a:ahLst/>
            <a:cxnLst/>
            <a:rect l="l" t="t" r="r" b="b"/>
            <a:pathLst>
              <a:path w="7620" h="43180">
                <a:moveTo>
                  <a:pt x="7620" y="0"/>
                </a:moveTo>
                <a:lnTo>
                  <a:pt x="0" y="0"/>
                </a:lnTo>
                <a:lnTo>
                  <a:pt x="0" y="42672"/>
                </a:lnTo>
                <a:lnTo>
                  <a:pt x="7620" y="42672"/>
                </a:lnTo>
                <a:lnTo>
                  <a:pt x="76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4402835" y="1780032"/>
            <a:ext cx="7620" cy="43180"/>
          </a:xfrm>
          <a:custGeom>
            <a:avLst/>
            <a:gdLst/>
            <a:ahLst/>
            <a:cxnLst/>
            <a:rect l="l" t="t" r="r" b="b"/>
            <a:pathLst>
              <a:path w="7620" h="43180">
                <a:moveTo>
                  <a:pt x="7619" y="0"/>
                </a:moveTo>
                <a:lnTo>
                  <a:pt x="0" y="0"/>
                </a:lnTo>
                <a:lnTo>
                  <a:pt x="0" y="42672"/>
                </a:lnTo>
                <a:lnTo>
                  <a:pt x="7619" y="42672"/>
                </a:lnTo>
                <a:lnTo>
                  <a:pt x="761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4360164" y="1775460"/>
            <a:ext cx="93345" cy="0"/>
          </a:xfrm>
          <a:custGeom>
            <a:avLst/>
            <a:gdLst/>
            <a:ahLst/>
            <a:cxnLst/>
            <a:rect l="l" t="t" r="r" b="b"/>
            <a:pathLst>
              <a:path w="93345" h="0">
                <a:moveTo>
                  <a:pt x="0" y="0"/>
                </a:moveTo>
                <a:lnTo>
                  <a:pt x="92963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4402835" y="1726692"/>
            <a:ext cx="7620" cy="44450"/>
          </a:xfrm>
          <a:custGeom>
            <a:avLst/>
            <a:gdLst/>
            <a:ahLst/>
            <a:cxnLst/>
            <a:rect l="l" t="t" r="r" b="b"/>
            <a:pathLst>
              <a:path w="7620" h="44450">
                <a:moveTo>
                  <a:pt x="7619" y="0"/>
                </a:moveTo>
                <a:lnTo>
                  <a:pt x="0" y="0"/>
                </a:lnTo>
                <a:lnTo>
                  <a:pt x="0" y="44196"/>
                </a:lnTo>
                <a:lnTo>
                  <a:pt x="7619" y="44196"/>
                </a:lnTo>
                <a:lnTo>
                  <a:pt x="761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4047744" y="1780032"/>
            <a:ext cx="9525" cy="43180"/>
          </a:xfrm>
          <a:custGeom>
            <a:avLst/>
            <a:gdLst/>
            <a:ahLst/>
            <a:cxnLst/>
            <a:rect l="l" t="t" r="r" b="b"/>
            <a:pathLst>
              <a:path w="9525" h="43180">
                <a:moveTo>
                  <a:pt x="9143" y="0"/>
                </a:moveTo>
                <a:lnTo>
                  <a:pt x="0" y="0"/>
                </a:lnTo>
                <a:lnTo>
                  <a:pt x="0" y="42672"/>
                </a:lnTo>
                <a:lnTo>
                  <a:pt x="9143" y="42672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4005071" y="1775460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4047744" y="1726692"/>
            <a:ext cx="9525" cy="44450"/>
          </a:xfrm>
          <a:custGeom>
            <a:avLst/>
            <a:gdLst/>
            <a:ahLst/>
            <a:cxnLst/>
            <a:rect l="l" t="t" r="r" b="b"/>
            <a:pathLst>
              <a:path w="9525" h="44450">
                <a:moveTo>
                  <a:pt x="9143" y="0"/>
                </a:moveTo>
                <a:lnTo>
                  <a:pt x="0" y="0"/>
                </a:lnTo>
                <a:lnTo>
                  <a:pt x="0" y="44196"/>
                </a:lnTo>
                <a:lnTo>
                  <a:pt x="9143" y="44196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3681984" y="1758695"/>
            <a:ext cx="96520" cy="0"/>
          </a:xfrm>
          <a:custGeom>
            <a:avLst/>
            <a:gdLst/>
            <a:ahLst/>
            <a:cxnLst/>
            <a:rect l="l" t="t" r="r" b="b"/>
            <a:pathLst>
              <a:path w="96520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3681984" y="1792223"/>
            <a:ext cx="96520" cy="0"/>
          </a:xfrm>
          <a:custGeom>
            <a:avLst/>
            <a:gdLst/>
            <a:ahLst/>
            <a:cxnLst/>
            <a:rect l="l" t="t" r="r" b="b"/>
            <a:pathLst>
              <a:path w="96520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3342132" y="1930907"/>
            <a:ext cx="9525" cy="44450"/>
          </a:xfrm>
          <a:custGeom>
            <a:avLst/>
            <a:gdLst/>
            <a:ahLst/>
            <a:cxnLst/>
            <a:rect l="l" t="t" r="r" b="b"/>
            <a:pathLst>
              <a:path w="9525" h="44450">
                <a:moveTo>
                  <a:pt x="9143" y="0"/>
                </a:moveTo>
                <a:lnTo>
                  <a:pt x="0" y="0"/>
                </a:lnTo>
                <a:lnTo>
                  <a:pt x="0" y="44196"/>
                </a:lnTo>
                <a:lnTo>
                  <a:pt x="9143" y="44196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3299459" y="1927098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3342132" y="1880616"/>
            <a:ext cx="9525" cy="43180"/>
          </a:xfrm>
          <a:custGeom>
            <a:avLst/>
            <a:gdLst/>
            <a:ahLst/>
            <a:cxnLst/>
            <a:rect l="l" t="t" r="r" b="b"/>
            <a:pathLst>
              <a:path w="9525" h="43180">
                <a:moveTo>
                  <a:pt x="9143" y="0"/>
                </a:moveTo>
                <a:lnTo>
                  <a:pt x="0" y="0"/>
                </a:lnTo>
                <a:lnTo>
                  <a:pt x="0" y="42672"/>
                </a:lnTo>
                <a:lnTo>
                  <a:pt x="9143" y="42672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3238500" y="1664207"/>
            <a:ext cx="7620" cy="43180"/>
          </a:xfrm>
          <a:custGeom>
            <a:avLst/>
            <a:gdLst/>
            <a:ahLst/>
            <a:cxnLst/>
            <a:rect l="l" t="t" r="r" b="b"/>
            <a:pathLst>
              <a:path w="7619" h="43180">
                <a:moveTo>
                  <a:pt x="7619" y="0"/>
                </a:moveTo>
                <a:lnTo>
                  <a:pt x="0" y="0"/>
                </a:lnTo>
                <a:lnTo>
                  <a:pt x="0" y="42672"/>
                </a:lnTo>
                <a:lnTo>
                  <a:pt x="7619" y="42672"/>
                </a:lnTo>
                <a:lnTo>
                  <a:pt x="761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3194304" y="1659635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3238500" y="1612391"/>
            <a:ext cx="7620" cy="43180"/>
          </a:xfrm>
          <a:custGeom>
            <a:avLst/>
            <a:gdLst/>
            <a:ahLst/>
            <a:cxnLst/>
            <a:rect l="l" t="t" r="r" b="b"/>
            <a:pathLst>
              <a:path w="7619" h="43180">
                <a:moveTo>
                  <a:pt x="7619" y="0"/>
                </a:moveTo>
                <a:lnTo>
                  <a:pt x="0" y="0"/>
                </a:lnTo>
                <a:lnTo>
                  <a:pt x="0" y="42672"/>
                </a:lnTo>
                <a:lnTo>
                  <a:pt x="7619" y="42672"/>
                </a:lnTo>
                <a:lnTo>
                  <a:pt x="761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2811779" y="1758695"/>
            <a:ext cx="96520" cy="0"/>
          </a:xfrm>
          <a:custGeom>
            <a:avLst/>
            <a:gdLst/>
            <a:ahLst/>
            <a:cxnLst/>
            <a:rect l="l" t="t" r="r" b="b"/>
            <a:pathLst>
              <a:path w="96519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2811779" y="1792223"/>
            <a:ext cx="96520" cy="0"/>
          </a:xfrm>
          <a:custGeom>
            <a:avLst/>
            <a:gdLst/>
            <a:ahLst/>
            <a:cxnLst/>
            <a:rect l="l" t="t" r="r" b="b"/>
            <a:pathLst>
              <a:path w="96519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1609344" y="1758695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1609344" y="1792223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5184647" y="1889760"/>
            <a:ext cx="68579" cy="8686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5303520" y="1586483"/>
            <a:ext cx="137731" cy="12039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4573523" y="1880616"/>
            <a:ext cx="67055" cy="8839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4662011" y="1583436"/>
            <a:ext cx="120300" cy="12649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4163567" y="1880616"/>
            <a:ext cx="68580" cy="88900"/>
          </a:xfrm>
          <a:custGeom>
            <a:avLst/>
            <a:gdLst/>
            <a:ahLst/>
            <a:cxnLst/>
            <a:rect l="l" t="t" r="r" b="b"/>
            <a:pathLst>
              <a:path w="68579" h="88900">
                <a:moveTo>
                  <a:pt x="43688" y="83819"/>
                </a:moveTo>
                <a:lnTo>
                  <a:pt x="10668" y="83819"/>
                </a:lnTo>
                <a:lnTo>
                  <a:pt x="12192" y="85343"/>
                </a:lnTo>
                <a:lnTo>
                  <a:pt x="16764" y="86867"/>
                </a:lnTo>
                <a:lnTo>
                  <a:pt x="22860" y="88391"/>
                </a:lnTo>
                <a:lnTo>
                  <a:pt x="36576" y="88391"/>
                </a:lnTo>
                <a:lnTo>
                  <a:pt x="41148" y="85343"/>
                </a:lnTo>
                <a:lnTo>
                  <a:pt x="43688" y="83819"/>
                </a:lnTo>
                <a:close/>
              </a:path>
              <a:path w="68579" h="88900">
                <a:moveTo>
                  <a:pt x="9144" y="56387"/>
                </a:moveTo>
                <a:lnTo>
                  <a:pt x="6096" y="56387"/>
                </a:lnTo>
                <a:lnTo>
                  <a:pt x="0" y="86867"/>
                </a:lnTo>
                <a:lnTo>
                  <a:pt x="3048" y="86867"/>
                </a:lnTo>
                <a:lnTo>
                  <a:pt x="6096" y="83819"/>
                </a:lnTo>
                <a:lnTo>
                  <a:pt x="43688" y="83819"/>
                </a:lnTo>
                <a:lnTo>
                  <a:pt x="46228" y="82295"/>
                </a:lnTo>
                <a:lnTo>
                  <a:pt x="24384" y="82295"/>
                </a:lnTo>
                <a:lnTo>
                  <a:pt x="18287" y="79248"/>
                </a:lnTo>
                <a:lnTo>
                  <a:pt x="13716" y="74675"/>
                </a:lnTo>
                <a:lnTo>
                  <a:pt x="9144" y="65531"/>
                </a:lnTo>
                <a:lnTo>
                  <a:pt x="9144" y="56387"/>
                </a:lnTo>
                <a:close/>
              </a:path>
              <a:path w="68579" h="88900">
                <a:moveTo>
                  <a:pt x="45720" y="0"/>
                </a:moveTo>
                <a:lnTo>
                  <a:pt x="36576" y="0"/>
                </a:lnTo>
                <a:lnTo>
                  <a:pt x="28956" y="3048"/>
                </a:lnTo>
                <a:lnTo>
                  <a:pt x="22860" y="6095"/>
                </a:lnTo>
                <a:lnTo>
                  <a:pt x="16764" y="10667"/>
                </a:lnTo>
                <a:lnTo>
                  <a:pt x="13716" y="16763"/>
                </a:lnTo>
                <a:lnTo>
                  <a:pt x="13716" y="24383"/>
                </a:lnTo>
                <a:lnTo>
                  <a:pt x="12192" y="28955"/>
                </a:lnTo>
                <a:lnTo>
                  <a:pt x="13716" y="33527"/>
                </a:lnTo>
                <a:lnTo>
                  <a:pt x="13716" y="36575"/>
                </a:lnTo>
                <a:lnTo>
                  <a:pt x="15240" y="41148"/>
                </a:lnTo>
                <a:lnTo>
                  <a:pt x="21455" y="44267"/>
                </a:lnTo>
                <a:lnTo>
                  <a:pt x="28956" y="48767"/>
                </a:lnTo>
                <a:lnTo>
                  <a:pt x="36576" y="51815"/>
                </a:lnTo>
                <a:lnTo>
                  <a:pt x="44196" y="59435"/>
                </a:lnTo>
                <a:lnTo>
                  <a:pt x="47244" y="65531"/>
                </a:lnTo>
                <a:lnTo>
                  <a:pt x="45720" y="70103"/>
                </a:lnTo>
                <a:lnTo>
                  <a:pt x="45720" y="73151"/>
                </a:lnTo>
                <a:lnTo>
                  <a:pt x="42672" y="76200"/>
                </a:lnTo>
                <a:lnTo>
                  <a:pt x="39624" y="77724"/>
                </a:lnTo>
                <a:lnTo>
                  <a:pt x="35052" y="82295"/>
                </a:lnTo>
                <a:lnTo>
                  <a:pt x="46228" y="82295"/>
                </a:lnTo>
                <a:lnTo>
                  <a:pt x="56387" y="76200"/>
                </a:lnTo>
                <a:lnTo>
                  <a:pt x="59436" y="70103"/>
                </a:lnTo>
                <a:lnTo>
                  <a:pt x="60960" y="62483"/>
                </a:lnTo>
                <a:lnTo>
                  <a:pt x="61174" y="55268"/>
                </a:lnTo>
                <a:lnTo>
                  <a:pt x="59245" y="49339"/>
                </a:lnTo>
                <a:lnTo>
                  <a:pt x="54744" y="44267"/>
                </a:lnTo>
                <a:lnTo>
                  <a:pt x="47244" y="39624"/>
                </a:lnTo>
                <a:lnTo>
                  <a:pt x="36576" y="32003"/>
                </a:lnTo>
                <a:lnTo>
                  <a:pt x="30480" y="28955"/>
                </a:lnTo>
                <a:lnTo>
                  <a:pt x="27432" y="25907"/>
                </a:lnTo>
                <a:lnTo>
                  <a:pt x="25908" y="25907"/>
                </a:lnTo>
                <a:lnTo>
                  <a:pt x="24384" y="22859"/>
                </a:lnTo>
                <a:lnTo>
                  <a:pt x="24384" y="19811"/>
                </a:lnTo>
                <a:lnTo>
                  <a:pt x="25908" y="16763"/>
                </a:lnTo>
                <a:lnTo>
                  <a:pt x="25908" y="13715"/>
                </a:lnTo>
                <a:lnTo>
                  <a:pt x="27432" y="10667"/>
                </a:lnTo>
                <a:lnTo>
                  <a:pt x="30480" y="9143"/>
                </a:lnTo>
                <a:lnTo>
                  <a:pt x="33528" y="6095"/>
                </a:lnTo>
                <a:lnTo>
                  <a:pt x="36576" y="4572"/>
                </a:lnTo>
                <a:lnTo>
                  <a:pt x="67310" y="4572"/>
                </a:lnTo>
                <a:lnTo>
                  <a:pt x="67733" y="3048"/>
                </a:lnTo>
                <a:lnTo>
                  <a:pt x="54864" y="3048"/>
                </a:lnTo>
                <a:lnTo>
                  <a:pt x="45720" y="0"/>
                </a:lnTo>
                <a:close/>
              </a:path>
              <a:path w="68579" h="88900">
                <a:moveTo>
                  <a:pt x="67310" y="4572"/>
                </a:moveTo>
                <a:lnTo>
                  <a:pt x="47244" y="4572"/>
                </a:lnTo>
                <a:lnTo>
                  <a:pt x="51816" y="6095"/>
                </a:lnTo>
                <a:lnTo>
                  <a:pt x="54864" y="10667"/>
                </a:lnTo>
                <a:lnTo>
                  <a:pt x="57912" y="13715"/>
                </a:lnTo>
                <a:lnTo>
                  <a:pt x="59436" y="19811"/>
                </a:lnTo>
                <a:lnTo>
                  <a:pt x="59436" y="27431"/>
                </a:lnTo>
                <a:lnTo>
                  <a:pt x="60960" y="27431"/>
                </a:lnTo>
                <a:lnTo>
                  <a:pt x="67310" y="4572"/>
                </a:lnTo>
                <a:close/>
              </a:path>
              <a:path w="68579" h="88900">
                <a:moveTo>
                  <a:pt x="68580" y="0"/>
                </a:moveTo>
                <a:lnTo>
                  <a:pt x="64008" y="0"/>
                </a:lnTo>
                <a:lnTo>
                  <a:pt x="64008" y="1524"/>
                </a:lnTo>
                <a:lnTo>
                  <a:pt x="62484" y="3048"/>
                </a:lnTo>
                <a:lnTo>
                  <a:pt x="67733" y="3048"/>
                </a:lnTo>
                <a:lnTo>
                  <a:pt x="685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4178808" y="1586483"/>
            <a:ext cx="124967" cy="12039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3867911" y="1880616"/>
            <a:ext cx="68579" cy="8839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3851147" y="1583436"/>
            <a:ext cx="131063" cy="123444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3195827" y="1889760"/>
            <a:ext cx="67056" cy="86868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2976372" y="1889760"/>
            <a:ext cx="68580" cy="86995"/>
          </a:xfrm>
          <a:custGeom>
            <a:avLst/>
            <a:gdLst/>
            <a:ahLst/>
            <a:cxnLst/>
            <a:rect l="l" t="t" r="r" b="b"/>
            <a:pathLst>
              <a:path w="68580" h="86994">
                <a:moveTo>
                  <a:pt x="44703" y="83820"/>
                </a:moveTo>
                <a:lnTo>
                  <a:pt x="9143" y="83820"/>
                </a:lnTo>
                <a:lnTo>
                  <a:pt x="9143" y="85344"/>
                </a:lnTo>
                <a:lnTo>
                  <a:pt x="18287" y="85344"/>
                </a:lnTo>
                <a:lnTo>
                  <a:pt x="22859" y="86868"/>
                </a:lnTo>
                <a:lnTo>
                  <a:pt x="35051" y="86868"/>
                </a:lnTo>
                <a:lnTo>
                  <a:pt x="42671" y="85344"/>
                </a:lnTo>
                <a:lnTo>
                  <a:pt x="44703" y="83820"/>
                </a:lnTo>
                <a:close/>
              </a:path>
              <a:path w="68580" h="86994">
                <a:moveTo>
                  <a:pt x="9143" y="57912"/>
                </a:moveTo>
                <a:lnTo>
                  <a:pt x="7619" y="57912"/>
                </a:lnTo>
                <a:lnTo>
                  <a:pt x="0" y="85344"/>
                </a:lnTo>
                <a:lnTo>
                  <a:pt x="4571" y="85344"/>
                </a:lnTo>
                <a:lnTo>
                  <a:pt x="6095" y="83820"/>
                </a:lnTo>
                <a:lnTo>
                  <a:pt x="44703" y="83820"/>
                </a:lnTo>
                <a:lnTo>
                  <a:pt x="46735" y="82296"/>
                </a:lnTo>
                <a:lnTo>
                  <a:pt x="24383" y="82296"/>
                </a:lnTo>
                <a:lnTo>
                  <a:pt x="18287" y="80772"/>
                </a:lnTo>
                <a:lnTo>
                  <a:pt x="15239" y="76200"/>
                </a:lnTo>
                <a:lnTo>
                  <a:pt x="10667" y="71628"/>
                </a:lnTo>
                <a:lnTo>
                  <a:pt x="9143" y="64008"/>
                </a:lnTo>
                <a:lnTo>
                  <a:pt x="9143" y="57912"/>
                </a:lnTo>
                <a:close/>
              </a:path>
              <a:path w="68580" h="86994">
                <a:moveTo>
                  <a:pt x="50291" y="0"/>
                </a:moveTo>
                <a:lnTo>
                  <a:pt x="35051" y="0"/>
                </a:lnTo>
                <a:lnTo>
                  <a:pt x="30479" y="1524"/>
                </a:lnTo>
                <a:lnTo>
                  <a:pt x="24383" y="7620"/>
                </a:lnTo>
                <a:lnTo>
                  <a:pt x="18287" y="12192"/>
                </a:lnTo>
                <a:lnTo>
                  <a:pt x="13715" y="16764"/>
                </a:lnTo>
                <a:lnTo>
                  <a:pt x="10667" y="28956"/>
                </a:lnTo>
                <a:lnTo>
                  <a:pt x="13715" y="38100"/>
                </a:lnTo>
                <a:lnTo>
                  <a:pt x="16763" y="39624"/>
                </a:lnTo>
                <a:lnTo>
                  <a:pt x="21335" y="44196"/>
                </a:lnTo>
                <a:lnTo>
                  <a:pt x="36575" y="53340"/>
                </a:lnTo>
                <a:lnTo>
                  <a:pt x="41147" y="56388"/>
                </a:lnTo>
                <a:lnTo>
                  <a:pt x="47243" y="62484"/>
                </a:lnTo>
                <a:lnTo>
                  <a:pt x="47243" y="70104"/>
                </a:lnTo>
                <a:lnTo>
                  <a:pt x="44195" y="76200"/>
                </a:lnTo>
                <a:lnTo>
                  <a:pt x="41147" y="79248"/>
                </a:lnTo>
                <a:lnTo>
                  <a:pt x="36575" y="80772"/>
                </a:lnTo>
                <a:lnTo>
                  <a:pt x="33527" y="82296"/>
                </a:lnTo>
                <a:lnTo>
                  <a:pt x="46735" y="82296"/>
                </a:lnTo>
                <a:lnTo>
                  <a:pt x="54863" y="76200"/>
                </a:lnTo>
                <a:lnTo>
                  <a:pt x="59435" y="70104"/>
                </a:lnTo>
                <a:lnTo>
                  <a:pt x="60959" y="62484"/>
                </a:lnTo>
                <a:lnTo>
                  <a:pt x="60983" y="55697"/>
                </a:lnTo>
                <a:lnTo>
                  <a:pt x="58864" y="49339"/>
                </a:lnTo>
                <a:lnTo>
                  <a:pt x="54744" y="43838"/>
                </a:lnTo>
                <a:lnTo>
                  <a:pt x="48767" y="39624"/>
                </a:lnTo>
                <a:lnTo>
                  <a:pt x="35051" y="33528"/>
                </a:lnTo>
                <a:lnTo>
                  <a:pt x="28955" y="27432"/>
                </a:lnTo>
                <a:lnTo>
                  <a:pt x="24383" y="18288"/>
                </a:lnTo>
                <a:lnTo>
                  <a:pt x="25907" y="16764"/>
                </a:lnTo>
                <a:lnTo>
                  <a:pt x="25907" y="13716"/>
                </a:lnTo>
                <a:lnTo>
                  <a:pt x="28955" y="10668"/>
                </a:lnTo>
                <a:lnTo>
                  <a:pt x="32003" y="9144"/>
                </a:lnTo>
                <a:lnTo>
                  <a:pt x="33527" y="6096"/>
                </a:lnTo>
                <a:lnTo>
                  <a:pt x="67225" y="6096"/>
                </a:lnTo>
                <a:lnTo>
                  <a:pt x="67902" y="3048"/>
                </a:lnTo>
                <a:lnTo>
                  <a:pt x="56387" y="3048"/>
                </a:lnTo>
                <a:lnTo>
                  <a:pt x="54863" y="1524"/>
                </a:lnTo>
                <a:lnTo>
                  <a:pt x="50291" y="0"/>
                </a:lnTo>
                <a:close/>
              </a:path>
              <a:path w="68580" h="86994">
                <a:moveTo>
                  <a:pt x="67225" y="6096"/>
                </a:moveTo>
                <a:lnTo>
                  <a:pt x="47243" y="6096"/>
                </a:lnTo>
                <a:lnTo>
                  <a:pt x="51815" y="7620"/>
                </a:lnTo>
                <a:lnTo>
                  <a:pt x="54863" y="10668"/>
                </a:lnTo>
                <a:lnTo>
                  <a:pt x="56387" y="13716"/>
                </a:lnTo>
                <a:lnTo>
                  <a:pt x="57911" y="18288"/>
                </a:lnTo>
                <a:lnTo>
                  <a:pt x="59435" y="27432"/>
                </a:lnTo>
                <a:lnTo>
                  <a:pt x="62483" y="27432"/>
                </a:lnTo>
                <a:lnTo>
                  <a:pt x="67225" y="6096"/>
                </a:lnTo>
                <a:close/>
              </a:path>
              <a:path w="68580" h="86994">
                <a:moveTo>
                  <a:pt x="68579" y="0"/>
                </a:moveTo>
                <a:lnTo>
                  <a:pt x="65531" y="0"/>
                </a:lnTo>
                <a:lnTo>
                  <a:pt x="64007" y="1524"/>
                </a:lnTo>
                <a:lnTo>
                  <a:pt x="62483" y="1524"/>
                </a:lnTo>
                <a:lnTo>
                  <a:pt x="62483" y="3048"/>
                </a:lnTo>
                <a:lnTo>
                  <a:pt x="67902" y="3048"/>
                </a:lnTo>
                <a:lnTo>
                  <a:pt x="6857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3340608" y="1623060"/>
            <a:ext cx="68580" cy="86995"/>
          </a:xfrm>
          <a:custGeom>
            <a:avLst/>
            <a:gdLst/>
            <a:ahLst/>
            <a:cxnLst/>
            <a:rect l="l" t="t" r="r" b="b"/>
            <a:pathLst>
              <a:path w="68579" h="86994">
                <a:moveTo>
                  <a:pt x="44195" y="83820"/>
                </a:moveTo>
                <a:lnTo>
                  <a:pt x="12191" y="83820"/>
                </a:lnTo>
                <a:lnTo>
                  <a:pt x="18287" y="86868"/>
                </a:lnTo>
                <a:lnTo>
                  <a:pt x="35051" y="86868"/>
                </a:lnTo>
                <a:lnTo>
                  <a:pt x="42671" y="85344"/>
                </a:lnTo>
                <a:lnTo>
                  <a:pt x="44195" y="83820"/>
                </a:lnTo>
                <a:close/>
              </a:path>
              <a:path w="68579" h="86994">
                <a:moveTo>
                  <a:pt x="10667" y="56388"/>
                </a:moveTo>
                <a:lnTo>
                  <a:pt x="7619" y="56388"/>
                </a:lnTo>
                <a:lnTo>
                  <a:pt x="0" y="85344"/>
                </a:lnTo>
                <a:lnTo>
                  <a:pt x="3047" y="85344"/>
                </a:lnTo>
                <a:lnTo>
                  <a:pt x="4571" y="83820"/>
                </a:lnTo>
                <a:lnTo>
                  <a:pt x="44195" y="83820"/>
                </a:lnTo>
                <a:lnTo>
                  <a:pt x="47243" y="80772"/>
                </a:lnTo>
                <a:lnTo>
                  <a:pt x="24383" y="80772"/>
                </a:lnTo>
                <a:lnTo>
                  <a:pt x="18287" y="79248"/>
                </a:lnTo>
                <a:lnTo>
                  <a:pt x="15239" y="76200"/>
                </a:lnTo>
                <a:lnTo>
                  <a:pt x="12191" y="71628"/>
                </a:lnTo>
                <a:lnTo>
                  <a:pt x="10667" y="65532"/>
                </a:lnTo>
                <a:lnTo>
                  <a:pt x="10667" y="56388"/>
                </a:lnTo>
                <a:close/>
              </a:path>
              <a:path w="68579" h="86994">
                <a:moveTo>
                  <a:pt x="50291" y="0"/>
                </a:moveTo>
                <a:lnTo>
                  <a:pt x="35051" y="0"/>
                </a:lnTo>
                <a:lnTo>
                  <a:pt x="30479" y="3048"/>
                </a:lnTo>
                <a:lnTo>
                  <a:pt x="24383" y="7620"/>
                </a:lnTo>
                <a:lnTo>
                  <a:pt x="18287" y="10668"/>
                </a:lnTo>
                <a:lnTo>
                  <a:pt x="13715" y="16764"/>
                </a:lnTo>
                <a:lnTo>
                  <a:pt x="12191" y="24384"/>
                </a:lnTo>
                <a:lnTo>
                  <a:pt x="12191" y="32004"/>
                </a:lnTo>
                <a:lnTo>
                  <a:pt x="13715" y="36575"/>
                </a:lnTo>
                <a:lnTo>
                  <a:pt x="21336" y="44196"/>
                </a:lnTo>
                <a:lnTo>
                  <a:pt x="30479" y="48768"/>
                </a:lnTo>
                <a:lnTo>
                  <a:pt x="36575" y="53340"/>
                </a:lnTo>
                <a:lnTo>
                  <a:pt x="42671" y="54864"/>
                </a:lnTo>
                <a:lnTo>
                  <a:pt x="44195" y="57912"/>
                </a:lnTo>
                <a:lnTo>
                  <a:pt x="47243" y="60960"/>
                </a:lnTo>
                <a:lnTo>
                  <a:pt x="47243" y="70104"/>
                </a:lnTo>
                <a:lnTo>
                  <a:pt x="44195" y="76200"/>
                </a:lnTo>
                <a:lnTo>
                  <a:pt x="41147" y="77724"/>
                </a:lnTo>
                <a:lnTo>
                  <a:pt x="36575" y="80772"/>
                </a:lnTo>
                <a:lnTo>
                  <a:pt x="47243" y="80772"/>
                </a:lnTo>
                <a:lnTo>
                  <a:pt x="48767" y="79248"/>
                </a:lnTo>
                <a:lnTo>
                  <a:pt x="56387" y="76200"/>
                </a:lnTo>
                <a:lnTo>
                  <a:pt x="59436" y="70104"/>
                </a:lnTo>
                <a:lnTo>
                  <a:pt x="60959" y="62484"/>
                </a:lnTo>
                <a:lnTo>
                  <a:pt x="61626" y="55673"/>
                </a:lnTo>
                <a:lnTo>
                  <a:pt x="59436" y="49149"/>
                </a:lnTo>
                <a:lnTo>
                  <a:pt x="54959" y="43195"/>
                </a:lnTo>
                <a:lnTo>
                  <a:pt x="48767" y="38100"/>
                </a:lnTo>
                <a:lnTo>
                  <a:pt x="35051" y="32004"/>
                </a:lnTo>
                <a:lnTo>
                  <a:pt x="32003" y="30480"/>
                </a:lnTo>
                <a:lnTo>
                  <a:pt x="28955" y="27432"/>
                </a:lnTo>
                <a:lnTo>
                  <a:pt x="24383" y="18288"/>
                </a:lnTo>
                <a:lnTo>
                  <a:pt x="25907" y="15240"/>
                </a:lnTo>
                <a:lnTo>
                  <a:pt x="25907" y="12192"/>
                </a:lnTo>
                <a:lnTo>
                  <a:pt x="32003" y="9144"/>
                </a:lnTo>
                <a:lnTo>
                  <a:pt x="35051" y="6096"/>
                </a:lnTo>
                <a:lnTo>
                  <a:pt x="67296" y="6096"/>
                </a:lnTo>
                <a:lnTo>
                  <a:pt x="67938" y="3048"/>
                </a:lnTo>
                <a:lnTo>
                  <a:pt x="57912" y="3048"/>
                </a:lnTo>
                <a:lnTo>
                  <a:pt x="54863" y="1524"/>
                </a:lnTo>
                <a:lnTo>
                  <a:pt x="50291" y="0"/>
                </a:lnTo>
                <a:close/>
              </a:path>
              <a:path w="68579" h="86994">
                <a:moveTo>
                  <a:pt x="67296" y="6096"/>
                </a:moveTo>
                <a:lnTo>
                  <a:pt x="47243" y="6096"/>
                </a:lnTo>
                <a:lnTo>
                  <a:pt x="51815" y="7620"/>
                </a:lnTo>
                <a:lnTo>
                  <a:pt x="54863" y="9144"/>
                </a:lnTo>
                <a:lnTo>
                  <a:pt x="57912" y="12192"/>
                </a:lnTo>
                <a:lnTo>
                  <a:pt x="57912" y="18288"/>
                </a:lnTo>
                <a:lnTo>
                  <a:pt x="59436" y="28956"/>
                </a:lnTo>
                <a:lnTo>
                  <a:pt x="62483" y="28956"/>
                </a:lnTo>
                <a:lnTo>
                  <a:pt x="67296" y="6096"/>
                </a:lnTo>
                <a:close/>
              </a:path>
              <a:path w="68579" h="86994">
                <a:moveTo>
                  <a:pt x="68579" y="0"/>
                </a:moveTo>
                <a:lnTo>
                  <a:pt x="65531" y="0"/>
                </a:lnTo>
                <a:lnTo>
                  <a:pt x="64007" y="1524"/>
                </a:lnTo>
                <a:lnTo>
                  <a:pt x="64007" y="3048"/>
                </a:lnTo>
                <a:lnTo>
                  <a:pt x="67938" y="3048"/>
                </a:lnTo>
                <a:lnTo>
                  <a:pt x="6857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1434083" y="1737360"/>
            <a:ext cx="67310" cy="86995"/>
          </a:xfrm>
          <a:custGeom>
            <a:avLst/>
            <a:gdLst/>
            <a:ahLst/>
            <a:cxnLst/>
            <a:rect l="l" t="t" r="r" b="b"/>
            <a:pathLst>
              <a:path w="67309" h="86994">
                <a:moveTo>
                  <a:pt x="9143" y="56388"/>
                </a:moveTo>
                <a:lnTo>
                  <a:pt x="6096" y="56388"/>
                </a:lnTo>
                <a:lnTo>
                  <a:pt x="0" y="86868"/>
                </a:lnTo>
                <a:lnTo>
                  <a:pt x="3047" y="86868"/>
                </a:lnTo>
                <a:lnTo>
                  <a:pt x="4571" y="83820"/>
                </a:lnTo>
                <a:lnTo>
                  <a:pt x="43687" y="83820"/>
                </a:lnTo>
                <a:lnTo>
                  <a:pt x="46228" y="82296"/>
                </a:lnTo>
                <a:lnTo>
                  <a:pt x="22859" y="82296"/>
                </a:lnTo>
                <a:lnTo>
                  <a:pt x="18287" y="79248"/>
                </a:lnTo>
                <a:lnTo>
                  <a:pt x="10668" y="71628"/>
                </a:lnTo>
                <a:lnTo>
                  <a:pt x="9143" y="65532"/>
                </a:lnTo>
                <a:lnTo>
                  <a:pt x="9143" y="56388"/>
                </a:lnTo>
                <a:close/>
              </a:path>
              <a:path w="67309" h="86994">
                <a:moveTo>
                  <a:pt x="43687" y="83820"/>
                </a:moveTo>
                <a:lnTo>
                  <a:pt x="9143" y="83820"/>
                </a:lnTo>
                <a:lnTo>
                  <a:pt x="12191" y="85344"/>
                </a:lnTo>
                <a:lnTo>
                  <a:pt x="18287" y="86868"/>
                </a:lnTo>
                <a:lnTo>
                  <a:pt x="35052" y="86868"/>
                </a:lnTo>
                <a:lnTo>
                  <a:pt x="41147" y="85344"/>
                </a:lnTo>
                <a:lnTo>
                  <a:pt x="43687" y="83820"/>
                </a:lnTo>
                <a:close/>
              </a:path>
              <a:path w="67309" h="86994">
                <a:moveTo>
                  <a:pt x="45719" y="0"/>
                </a:moveTo>
                <a:lnTo>
                  <a:pt x="36575" y="0"/>
                </a:lnTo>
                <a:lnTo>
                  <a:pt x="28956" y="3048"/>
                </a:lnTo>
                <a:lnTo>
                  <a:pt x="22859" y="7620"/>
                </a:lnTo>
                <a:lnTo>
                  <a:pt x="18287" y="10668"/>
                </a:lnTo>
                <a:lnTo>
                  <a:pt x="15240" y="16764"/>
                </a:lnTo>
                <a:lnTo>
                  <a:pt x="13715" y="24384"/>
                </a:lnTo>
                <a:lnTo>
                  <a:pt x="12191" y="30480"/>
                </a:lnTo>
                <a:lnTo>
                  <a:pt x="12191" y="33528"/>
                </a:lnTo>
                <a:lnTo>
                  <a:pt x="15240" y="36575"/>
                </a:lnTo>
                <a:lnTo>
                  <a:pt x="16763" y="39624"/>
                </a:lnTo>
                <a:lnTo>
                  <a:pt x="19812" y="44196"/>
                </a:lnTo>
                <a:lnTo>
                  <a:pt x="28956" y="48768"/>
                </a:lnTo>
                <a:lnTo>
                  <a:pt x="36575" y="53340"/>
                </a:lnTo>
                <a:lnTo>
                  <a:pt x="41147" y="56388"/>
                </a:lnTo>
                <a:lnTo>
                  <a:pt x="42671" y="59436"/>
                </a:lnTo>
                <a:lnTo>
                  <a:pt x="45719" y="62484"/>
                </a:lnTo>
                <a:lnTo>
                  <a:pt x="47243" y="65532"/>
                </a:lnTo>
                <a:lnTo>
                  <a:pt x="45719" y="70104"/>
                </a:lnTo>
                <a:lnTo>
                  <a:pt x="42671" y="76200"/>
                </a:lnTo>
                <a:lnTo>
                  <a:pt x="38100" y="80772"/>
                </a:lnTo>
                <a:lnTo>
                  <a:pt x="33528" y="82296"/>
                </a:lnTo>
                <a:lnTo>
                  <a:pt x="46228" y="82296"/>
                </a:lnTo>
                <a:lnTo>
                  <a:pt x="61817" y="55887"/>
                </a:lnTo>
                <a:lnTo>
                  <a:pt x="59816" y="49720"/>
                </a:lnTo>
                <a:lnTo>
                  <a:pt x="54959" y="43838"/>
                </a:lnTo>
                <a:lnTo>
                  <a:pt x="47243" y="38100"/>
                </a:lnTo>
                <a:lnTo>
                  <a:pt x="36575" y="32004"/>
                </a:lnTo>
                <a:lnTo>
                  <a:pt x="30479" y="30480"/>
                </a:lnTo>
                <a:lnTo>
                  <a:pt x="25907" y="25908"/>
                </a:lnTo>
                <a:lnTo>
                  <a:pt x="24384" y="22860"/>
                </a:lnTo>
                <a:lnTo>
                  <a:pt x="24384" y="15240"/>
                </a:lnTo>
                <a:lnTo>
                  <a:pt x="25907" y="13716"/>
                </a:lnTo>
                <a:lnTo>
                  <a:pt x="27431" y="10668"/>
                </a:lnTo>
                <a:lnTo>
                  <a:pt x="33528" y="7620"/>
                </a:lnTo>
                <a:lnTo>
                  <a:pt x="38100" y="6096"/>
                </a:lnTo>
                <a:lnTo>
                  <a:pt x="66093" y="6096"/>
                </a:lnTo>
                <a:lnTo>
                  <a:pt x="66334" y="4572"/>
                </a:lnTo>
                <a:lnTo>
                  <a:pt x="59435" y="4572"/>
                </a:lnTo>
                <a:lnTo>
                  <a:pt x="57912" y="3048"/>
                </a:lnTo>
                <a:lnTo>
                  <a:pt x="54863" y="3048"/>
                </a:lnTo>
                <a:lnTo>
                  <a:pt x="45719" y="0"/>
                </a:lnTo>
                <a:close/>
              </a:path>
              <a:path w="67309" h="86994">
                <a:moveTo>
                  <a:pt x="66093" y="6096"/>
                </a:moveTo>
                <a:lnTo>
                  <a:pt x="47243" y="6096"/>
                </a:lnTo>
                <a:lnTo>
                  <a:pt x="51815" y="7620"/>
                </a:lnTo>
                <a:lnTo>
                  <a:pt x="54863" y="9144"/>
                </a:lnTo>
                <a:lnTo>
                  <a:pt x="57912" y="13716"/>
                </a:lnTo>
                <a:lnTo>
                  <a:pt x="59435" y="19812"/>
                </a:lnTo>
                <a:lnTo>
                  <a:pt x="59435" y="28956"/>
                </a:lnTo>
                <a:lnTo>
                  <a:pt x="62484" y="28956"/>
                </a:lnTo>
                <a:lnTo>
                  <a:pt x="66093" y="6096"/>
                </a:lnTo>
                <a:close/>
              </a:path>
              <a:path w="67309" h="86994">
                <a:moveTo>
                  <a:pt x="67056" y="0"/>
                </a:moveTo>
                <a:lnTo>
                  <a:pt x="64007" y="0"/>
                </a:lnTo>
                <a:lnTo>
                  <a:pt x="64007" y="3048"/>
                </a:lnTo>
                <a:lnTo>
                  <a:pt x="62484" y="3048"/>
                </a:lnTo>
                <a:lnTo>
                  <a:pt x="62484" y="4572"/>
                </a:lnTo>
                <a:lnTo>
                  <a:pt x="66334" y="4572"/>
                </a:lnTo>
                <a:lnTo>
                  <a:pt x="670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1255775" y="1700783"/>
            <a:ext cx="129539" cy="121920"/>
          </a:xfrm>
          <a:custGeom>
            <a:avLst/>
            <a:gdLst/>
            <a:ahLst/>
            <a:cxnLst/>
            <a:rect l="l" t="t" r="r" b="b"/>
            <a:pathLst>
              <a:path w="129540" h="121919">
                <a:moveTo>
                  <a:pt x="65532" y="117348"/>
                </a:moveTo>
                <a:lnTo>
                  <a:pt x="13715" y="117348"/>
                </a:lnTo>
                <a:lnTo>
                  <a:pt x="13715" y="121920"/>
                </a:lnTo>
                <a:lnTo>
                  <a:pt x="65532" y="121920"/>
                </a:lnTo>
                <a:lnTo>
                  <a:pt x="65532" y="117348"/>
                </a:lnTo>
                <a:close/>
              </a:path>
              <a:path w="129540" h="121919">
                <a:moveTo>
                  <a:pt x="44196" y="3048"/>
                </a:moveTo>
                <a:lnTo>
                  <a:pt x="6096" y="3048"/>
                </a:lnTo>
                <a:lnTo>
                  <a:pt x="9143" y="6096"/>
                </a:lnTo>
                <a:lnTo>
                  <a:pt x="12192" y="7620"/>
                </a:lnTo>
                <a:lnTo>
                  <a:pt x="13715" y="9144"/>
                </a:lnTo>
                <a:lnTo>
                  <a:pt x="13715" y="10668"/>
                </a:lnTo>
                <a:lnTo>
                  <a:pt x="15240" y="15240"/>
                </a:lnTo>
                <a:lnTo>
                  <a:pt x="18287" y="21336"/>
                </a:lnTo>
                <a:lnTo>
                  <a:pt x="41148" y="71627"/>
                </a:lnTo>
                <a:lnTo>
                  <a:pt x="32004" y="112775"/>
                </a:lnTo>
                <a:lnTo>
                  <a:pt x="22860" y="117348"/>
                </a:lnTo>
                <a:lnTo>
                  <a:pt x="57912" y="117348"/>
                </a:lnTo>
                <a:lnTo>
                  <a:pt x="51815" y="114300"/>
                </a:lnTo>
                <a:lnTo>
                  <a:pt x="50292" y="112775"/>
                </a:lnTo>
                <a:lnTo>
                  <a:pt x="51815" y="108204"/>
                </a:lnTo>
                <a:lnTo>
                  <a:pt x="53340" y="100584"/>
                </a:lnTo>
                <a:lnTo>
                  <a:pt x="59436" y="68580"/>
                </a:lnTo>
                <a:lnTo>
                  <a:pt x="64719" y="62484"/>
                </a:lnTo>
                <a:lnTo>
                  <a:pt x="57912" y="62484"/>
                </a:lnTo>
                <a:lnTo>
                  <a:pt x="39624" y="22860"/>
                </a:lnTo>
                <a:lnTo>
                  <a:pt x="36576" y="16764"/>
                </a:lnTo>
                <a:lnTo>
                  <a:pt x="36576" y="7620"/>
                </a:lnTo>
                <a:lnTo>
                  <a:pt x="38100" y="6096"/>
                </a:lnTo>
                <a:lnTo>
                  <a:pt x="44196" y="3048"/>
                </a:lnTo>
                <a:close/>
              </a:path>
              <a:path w="129540" h="121919">
                <a:moveTo>
                  <a:pt x="123443" y="3048"/>
                </a:moveTo>
                <a:lnTo>
                  <a:pt x="92964" y="3048"/>
                </a:lnTo>
                <a:lnTo>
                  <a:pt x="97536" y="7620"/>
                </a:lnTo>
                <a:lnTo>
                  <a:pt x="97536" y="12192"/>
                </a:lnTo>
                <a:lnTo>
                  <a:pt x="96012" y="15240"/>
                </a:lnTo>
                <a:lnTo>
                  <a:pt x="92964" y="19812"/>
                </a:lnTo>
                <a:lnTo>
                  <a:pt x="88392" y="22860"/>
                </a:lnTo>
                <a:lnTo>
                  <a:pt x="57912" y="62484"/>
                </a:lnTo>
                <a:lnTo>
                  <a:pt x="64719" y="62484"/>
                </a:lnTo>
                <a:lnTo>
                  <a:pt x="99060" y="22860"/>
                </a:lnTo>
                <a:lnTo>
                  <a:pt x="103632" y="18288"/>
                </a:lnTo>
                <a:lnTo>
                  <a:pt x="106680" y="13716"/>
                </a:lnTo>
                <a:lnTo>
                  <a:pt x="112776" y="7620"/>
                </a:lnTo>
                <a:lnTo>
                  <a:pt x="118872" y="4572"/>
                </a:lnTo>
                <a:lnTo>
                  <a:pt x="123443" y="3048"/>
                </a:lnTo>
                <a:close/>
              </a:path>
              <a:path w="129540" h="121919">
                <a:moveTo>
                  <a:pt x="53340" y="0"/>
                </a:moveTo>
                <a:lnTo>
                  <a:pt x="0" y="0"/>
                </a:lnTo>
                <a:lnTo>
                  <a:pt x="0" y="3048"/>
                </a:lnTo>
                <a:lnTo>
                  <a:pt x="53340" y="3048"/>
                </a:lnTo>
                <a:lnTo>
                  <a:pt x="53340" y="0"/>
                </a:lnTo>
                <a:close/>
              </a:path>
              <a:path w="129540" h="121919">
                <a:moveTo>
                  <a:pt x="129540" y="0"/>
                </a:moveTo>
                <a:lnTo>
                  <a:pt x="86868" y="0"/>
                </a:lnTo>
                <a:lnTo>
                  <a:pt x="85343" y="3048"/>
                </a:lnTo>
                <a:lnTo>
                  <a:pt x="128015" y="3048"/>
                </a:lnTo>
                <a:lnTo>
                  <a:pt x="12954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1563624" y="2446020"/>
            <a:ext cx="48895" cy="215265"/>
          </a:xfrm>
          <a:custGeom>
            <a:avLst/>
            <a:gdLst/>
            <a:ahLst/>
            <a:cxnLst/>
            <a:rect l="l" t="t" r="r" b="b"/>
            <a:pathLst>
              <a:path w="48894" h="215264">
                <a:moveTo>
                  <a:pt x="48767" y="0"/>
                </a:moveTo>
                <a:lnTo>
                  <a:pt x="20907" y="28289"/>
                </a:lnTo>
                <a:lnTo>
                  <a:pt x="2857" y="72199"/>
                </a:lnTo>
                <a:lnTo>
                  <a:pt x="0" y="106679"/>
                </a:lnTo>
                <a:lnTo>
                  <a:pt x="619" y="123539"/>
                </a:lnTo>
                <a:lnTo>
                  <a:pt x="12191" y="170687"/>
                </a:lnTo>
                <a:lnTo>
                  <a:pt x="37909" y="206263"/>
                </a:lnTo>
                <a:lnTo>
                  <a:pt x="48767" y="214883"/>
                </a:lnTo>
                <a:lnTo>
                  <a:pt x="48767" y="208787"/>
                </a:lnTo>
                <a:lnTo>
                  <a:pt x="43100" y="203049"/>
                </a:lnTo>
                <a:lnTo>
                  <a:pt x="37718" y="197167"/>
                </a:lnTo>
                <a:lnTo>
                  <a:pt x="22097" y="159972"/>
                </a:lnTo>
                <a:lnTo>
                  <a:pt x="17025" y="116562"/>
                </a:lnTo>
                <a:lnTo>
                  <a:pt x="16763" y="103631"/>
                </a:lnTo>
                <a:lnTo>
                  <a:pt x="17049" y="92440"/>
                </a:lnTo>
                <a:lnTo>
                  <a:pt x="17906" y="81533"/>
                </a:lnTo>
                <a:lnTo>
                  <a:pt x="19335" y="70627"/>
                </a:lnTo>
                <a:lnTo>
                  <a:pt x="21335" y="59435"/>
                </a:lnTo>
                <a:lnTo>
                  <a:pt x="22764" y="49482"/>
                </a:lnTo>
                <a:lnTo>
                  <a:pt x="38481" y="14097"/>
                </a:lnTo>
                <a:lnTo>
                  <a:pt x="48767" y="4572"/>
                </a:lnTo>
                <a:lnTo>
                  <a:pt x="4876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1932432" y="2446020"/>
            <a:ext cx="50800" cy="215265"/>
          </a:xfrm>
          <a:custGeom>
            <a:avLst/>
            <a:gdLst/>
            <a:ahLst/>
            <a:cxnLst/>
            <a:rect l="l" t="t" r="r" b="b"/>
            <a:pathLst>
              <a:path w="50800" h="215264">
                <a:moveTo>
                  <a:pt x="0" y="0"/>
                </a:moveTo>
                <a:lnTo>
                  <a:pt x="0" y="4572"/>
                </a:lnTo>
                <a:lnTo>
                  <a:pt x="6310" y="9667"/>
                </a:lnTo>
                <a:lnTo>
                  <a:pt x="11620" y="15621"/>
                </a:lnTo>
                <a:lnTo>
                  <a:pt x="27527" y="53387"/>
                </a:lnTo>
                <a:lnTo>
                  <a:pt x="28956" y="62483"/>
                </a:lnTo>
                <a:lnTo>
                  <a:pt x="30956" y="73937"/>
                </a:lnTo>
                <a:lnTo>
                  <a:pt x="32385" y="85534"/>
                </a:lnTo>
                <a:lnTo>
                  <a:pt x="33242" y="97416"/>
                </a:lnTo>
                <a:lnTo>
                  <a:pt x="33528" y="109727"/>
                </a:lnTo>
                <a:lnTo>
                  <a:pt x="33242" y="121110"/>
                </a:lnTo>
                <a:lnTo>
                  <a:pt x="32385" y="132206"/>
                </a:lnTo>
                <a:lnTo>
                  <a:pt x="30956" y="142732"/>
                </a:lnTo>
                <a:lnTo>
                  <a:pt x="28956" y="152400"/>
                </a:lnTo>
                <a:lnTo>
                  <a:pt x="27312" y="163020"/>
                </a:lnTo>
                <a:lnTo>
                  <a:pt x="11049" y="199834"/>
                </a:lnTo>
                <a:lnTo>
                  <a:pt x="0" y="208787"/>
                </a:lnTo>
                <a:lnTo>
                  <a:pt x="0" y="214883"/>
                </a:lnTo>
                <a:lnTo>
                  <a:pt x="29146" y="185308"/>
                </a:lnTo>
                <a:lnTo>
                  <a:pt x="46862" y="140398"/>
                </a:lnTo>
                <a:lnTo>
                  <a:pt x="50292" y="106679"/>
                </a:lnTo>
                <a:lnTo>
                  <a:pt x="49434" y="89820"/>
                </a:lnTo>
                <a:lnTo>
                  <a:pt x="36575" y="42672"/>
                </a:lnTo>
                <a:lnTo>
                  <a:pt x="11501" y="859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1551431" y="2410967"/>
            <a:ext cx="510540" cy="0"/>
          </a:xfrm>
          <a:custGeom>
            <a:avLst/>
            <a:gdLst/>
            <a:ahLst/>
            <a:cxnLst/>
            <a:rect l="l" t="t" r="r" b="b"/>
            <a:pathLst>
              <a:path w="510539" h="0">
                <a:moveTo>
                  <a:pt x="0" y="0"/>
                </a:moveTo>
                <a:lnTo>
                  <a:pt x="510539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2078735" y="2162555"/>
            <a:ext cx="0" cy="497205"/>
          </a:xfrm>
          <a:custGeom>
            <a:avLst/>
            <a:gdLst/>
            <a:ahLst/>
            <a:cxnLst/>
            <a:rect l="l" t="t" r="r" b="b"/>
            <a:pathLst>
              <a:path w="0" h="497205">
                <a:moveTo>
                  <a:pt x="0" y="0"/>
                </a:moveTo>
                <a:lnTo>
                  <a:pt x="0" y="496823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2464307" y="2333244"/>
            <a:ext cx="48895" cy="123825"/>
          </a:xfrm>
          <a:custGeom>
            <a:avLst/>
            <a:gdLst/>
            <a:ahLst/>
            <a:cxnLst/>
            <a:rect l="l" t="t" r="r" b="b"/>
            <a:pathLst>
              <a:path w="48894" h="123825">
                <a:moveTo>
                  <a:pt x="48768" y="121920"/>
                </a:moveTo>
                <a:lnTo>
                  <a:pt x="3048" y="121920"/>
                </a:lnTo>
                <a:lnTo>
                  <a:pt x="3048" y="123444"/>
                </a:lnTo>
                <a:lnTo>
                  <a:pt x="48768" y="123444"/>
                </a:lnTo>
                <a:lnTo>
                  <a:pt x="48768" y="121920"/>
                </a:lnTo>
                <a:close/>
              </a:path>
              <a:path w="48894" h="123825">
                <a:moveTo>
                  <a:pt x="41148" y="120396"/>
                </a:moveTo>
                <a:lnTo>
                  <a:pt x="12192" y="120396"/>
                </a:lnTo>
                <a:lnTo>
                  <a:pt x="9143" y="121920"/>
                </a:lnTo>
                <a:lnTo>
                  <a:pt x="42672" y="121920"/>
                </a:lnTo>
                <a:lnTo>
                  <a:pt x="41148" y="120396"/>
                </a:lnTo>
                <a:close/>
              </a:path>
              <a:path w="48894" h="123825">
                <a:moveTo>
                  <a:pt x="33528" y="13715"/>
                </a:moveTo>
                <a:lnTo>
                  <a:pt x="15240" y="13715"/>
                </a:lnTo>
                <a:lnTo>
                  <a:pt x="16764" y="15239"/>
                </a:lnTo>
                <a:lnTo>
                  <a:pt x="16764" y="16763"/>
                </a:lnTo>
                <a:lnTo>
                  <a:pt x="18287" y="18287"/>
                </a:lnTo>
                <a:lnTo>
                  <a:pt x="18287" y="117348"/>
                </a:lnTo>
                <a:lnTo>
                  <a:pt x="15240" y="120396"/>
                </a:lnTo>
                <a:lnTo>
                  <a:pt x="38100" y="120396"/>
                </a:lnTo>
                <a:lnTo>
                  <a:pt x="35052" y="117348"/>
                </a:lnTo>
                <a:lnTo>
                  <a:pt x="35052" y="115824"/>
                </a:lnTo>
                <a:lnTo>
                  <a:pt x="33528" y="114300"/>
                </a:lnTo>
                <a:lnTo>
                  <a:pt x="33528" y="13715"/>
                </a:lnTo>
                <a:close/>
              </a:path>
              <a:path w="48894" h="123825">
                <a:moveTo>
                  <a:pt x="33528" y="0"/>
                </a:moveTo>
                <a:lnTo>
                  <a:pt x="30480" y="0"/>
                </a:lnTo>
                <a:lnTo>
                  <a:pt x="0" y="13715"/>
                </a:lnTo>
                <a:lnTo>
                  <a:pt x="1524" y="16763"/>
                </a:lnTo>
                <a:lnTo>
                  <a:pt x="6096" y="15239"/>
                </a:lnTo>
                <a:lnTo>
                  <a:pt x="9143" y="13715"/>
                </a:lnTo>
                <a:lnTo>
                  <a:pt x="33528" y="13715"/>
                </a:lnTo>
                <a:lnTo>
                  <a:pt x="3352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1866900" y="2484120"/>
            <a:ext cx="48895" cy="125095"/>
          </a:xfrm>
          <a:custGeom>
            <a:avLst/>
            <a:gdLst/>
            <a:ahLst/>
            <a:cxnLst/>
            <a:rect l="l" t="t" r="r" b="b"/>
            <a:pathLst>
              <a:path w="48894" h="125094">
                <a:moveTo>
                  <a:pt x="48768" y="121920"/>
                </a:moveTo>
                <a:lnTo>
                  <a:pt x="1524" y="121920"/>
                </a:lnTo>
                <a:lnTo>
                  <a:pt x="1524" y="124968"/>
                </a:lnTo>
                <a:lnTo>
                  <a:pt x="48768" y="124968"/>
                </a:lnTo>
                <a:lnTo>
                  <a:pt x="48768" y="121920"/>
                </a:lnTo>
                <a:close/>
              </a:path>
              <a:path w="48894" h="125094">
                <a:moveTo>
                  <a:pt x="39624" y="120396"/>
                </a:moveTo>
                <a:lnTo>
                  <a:pt x="12192" y="120396"/>
                </a:lnTo>
                <a:lnTo>
                  <a:pt x="7619" y="121920"/>
                </a:lnTo>
                <a:lnTo>
                  <a:pt x="42672" y="121920"/>
                </a:lnTo>
                <a:lnTo>
                  <a:pt x="39624" y="120396"/>
                </a:lnTo>
                <a:close/>
              </a:path>
              <a:path w="48894" h="125094">
                <a:moveTo>
                  <a:pt x="33527" y="15239"/>
                </a:moveTo>
                <a:lnTo>
                  <a:pt x="13716" y="15239"/>
                </a:lnTo>
                <a:lnTo>
                  <a:pt x="16763" y="18287"/>
                </a:lnTo>
                <a:lnTo>
                  <a:pt x="18287" y="18287"/>
                </a:lnTo>
                <a:lnTo>
                  <a:pt x="18287" y="115824"/>
                </a:lnTo>
                <a:lnTo>
                  <a:pt x="13716" y="120396"/>
                </a:lnTo>
                <a:lnTo>
                  <a:pt x="38100" y="120396"/>
                </a:lnTo>
                <a:lnTo>
                  <a:pt x="33527" y="115824"/>
                </a:lnTo>
                <a:lnTo>
                  <a:pt x="33527" y="15239"/>
                </a:lnTo>
                <a:close/>
              </a:path>
              <a:path w="48894" h="125094">
                <a:moveTo>
                  <a:pt x="33527" y="0"/>
                </a:moveTo>
                <a:lnTo>
                  <a:pt x="30480" y="0"/>
                </a:lnTo>
                <a:lnTo>
                  <a:pt x="0" y="15239"/>
                </a:lnTo>
                <a:lnTo>
                  <a:pt x="1524" y="18287"/>
                </a:lnTo>
                <a:lnTo>
                  <a:pt x="6095" y="16763"/>
                </a:lnTo>
                <a:lnTo>
                  <a:pt x="9143" y="15239"/>
                </a:lnTo>
                <a:lnTo>
                  <a:pt x="33527" y="15239"/>
                </a:lnTo>
                <a:lnTo>
                  <a:pt x="3352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1615439" y="2218944"/>
            <a:ext cx="48895" cy="123825"/>
          </a:xfrm>
          <a:custGeom>
            <a:avLst/>
            <a:gdLst/>
            <a:ahLst/>
            <a:cxnLst/>
            <a:rect l="l" t="t" r="r" b="b"/>
            <a:pathLst>
              <a:path w="48894" h="123825">
                <a:moveTo>
                  <a:pt x="48767" y="120396"/>
                </a:moveTo>
                <a:lnTo>
                  <a:pt x="3047" y="120396"/>
                </a:lnTo>
                <a:lnTo>
                  <a:pt x="3047" y="123444"/>
                </a:lnTo>
                <a:lnTo>
                  <a:pt x="48767" y="123444"/>
                </a:lnTo>
                <a:lnTo>
                  <a:pt x="48767" y="120396"/>
                </a:lnTo>
                <a:close/>
              </a:path>
              <a:path w="48894" h="123825">
                <a:moveTo>
                  <a:pt x="38099" y="118872"/>
                </a:moveTo>
                <a:lnTo>
                  <a:pt x="15240" y="118872"/>
                </a:lnTo>
                <a:lnTo>
                  <a:pt x="12191" y="120396"/>
                </a:lnTo>
                <a:lnTo>
                  <a:pt x="39623" y="120396"/>
                </a:lnTo>
                <a:lnTo>
                  <a:pt x="38099" y="118872"/>
                </a:lnTo>
                <a:close/>
              </a:path>
              <a:path w="48894" h="123825">
                <a:moveTo>
                  <a:pt x="33528" y="13715"/>
                </a:moveTo>
                <a:lnTo>
                  <a:pt x="15240" y="13715"/>
                </a:lnTo>
                <a:lnTo>
                  <a:pt x="15240" y="15239"/>
                </a:lnTo>
                <a:lnTo>
                  <a:pt x="16764" y="15239"/>
                </a:lnTo>
                <a:lnTo>
                  <a:pt x="18287" y="16763"/>
                </a:lnTo>
                <a:lnTo>
                  <a:pt x="18287" y="21335"/>
                </a:lnTo>
                <a:lnTo>
                  <a:pt x="19811" y="27431"/>
                </a:lnTo>
                <a:lnTo>
                  <a:pt x="19811" y="109727"/>
                </a:lnTo>
                <a:lnTo>
                  <a:pt x="18287" y="114300"/>
                </a:lnTo>
                <a:lnTo>
                  <a:pt x="18287" y="115824"/>
                </a:lnTo>
                <a:lnTo>
                  <a:pt x="16764" y="117348"/>
                </a:lnTo>
                <a:lnTo>
                  <a:pt x="16764" y="118872"/>
                </a:lnTo>
                <a:lnTo>
                  <a:pt x="36576" y="118872"/>
                </a:lnTo>
                <a:lnTo>
                  <a:pt x="35052" y="117348"/>
                </a:lnTo>
                <a:lnTo>
                  <a:pt x="35052" y="115824"/>
                </a:lnTo>
                <a:lnTo>
                  <a:pt x="33528" y="114300"/>
                </a:lnTo>
                <a:lnTo>
                  <a:pt x="33528" y="13715"/>
                </a:lnTo>
                <a:close/>
              </a:path>
              <a:path w="48894" h="123825">
                <a:moveTo>
                  <a:pt x="33528" y="0"/>
                </a:moveTo>
                <a:lnTo>
                  <a:pt x="30479" y="0"/>
                </a:lnTo>
                <a:lnTo>
                  <a:pt x="0" y="13715"/>
                </a:lnTo>
                <a:lnTo>
                  <a:pt x="1523" y="16763"/>
                </a:lnTo>
                <a:lnTo>
                  <a:pt x="6096" y="13715"/>
                </a:lnTo>
                <a:lnTo>
                  <a:pt x="33528" y="13715"/>
                </a:lnTo>
                <a:lnTo>
                  <a:pt x="3352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2209800" y="2595372"/>
            <a:ext cx="44450" cy="71755"/>
          </a:xfrm>
          <a:custGeom>
            <a:avLst/>
            <a:gdLst/>
            <a:ahLst/>
            <a:cxnLst/>
            <a:rect l="l" t="t" r="r" b="b"/>
            <a:pathLst>
              <a:path w="44450" h="71755">
                <a:moveTo>
                  <a:pt x="28956" y="0"/>
                </a:moveTo>
                <a:lnTo>
                  <a:pt x="21336" y="0"/>
                </a:lnTo>
                <a:lnTo>
                  <a:pt x="16763" y="1524"/>
                </a:lnTo>
                <a:lnTo>
                  <a:pt x="10668" y="7620"/>
                </a:lnTo>
                <a:lnTo>
                  <a:pt x="6095" y="10668"/>
                </a:lnTo>
                <a:lnTo>
                  <a:pt x="4572" y="16763"/>
                </a:lnTo>
                <a:lnTo>
                  <a:pt x="1524" y="21335"/>
                </a:lnTo>
                <a:lnTo>
                  <a:pt x="0" y="28955"/>
                </a:lnTo>
                <a:lnTo>
                  <a:pt x="0" y="45720"/>
                </a:lnTo>
                <a:lnTo>
                  <a:pt x="1524" y="54863"/>
                </a:lnTo>
                <a:lnTo>
                  <a:pt x="6095" y="60959"/>
                </a:lnTo>
                <a:lnTo>
                  <a:pt x="10668" y="68579"/>
                </a:lnTo>
                <a:lnTo>
                  <a:pt x="16763" y="71627"/>
                </a:lnTo>
                <a:lnTo>
                  <a:pt x="25907" y="71627"/>
                </a:lnTo>
                <a:lnTo>
                  <a:pt x="28956" y="70103"/>
                </a:lnTo>
                <a:lnTo>
                  <a:pt x="33527" y="68579"/>
                </a:lnTo>
                <a:lnTo>
                  <a:pt x="19812" y="68579"/>
                </a:lnTo>
                <a:lnTo>
                  <a:pt x="16763" y="67055"/>
                </a:lnTo>
                <a:lnTo>
                  <a:pt x="15239" y="62483"/>
                </a:lnTo>
                <a:lnTo>
                  <a:pt x="12192" y="54863"/>
                </a:lnTo>
                <a:lnTo>
                  <a:pt x="10668" y="47244"/>
                </a:lnTo>
                <a:lnTo>
                  <a:pt x="10668" y="25907"/>
                </a:lnTo>
                <a:lnTo>
                  <a:pt x="12192" y="21335"/>
                </a:lnTo>
                <a:lnTo>
                  <a:pt x="13716" y="15239"/>
                </a:lnTo>
                <a:lnTo>
                  <a:pt x="15239" y="10668"/>
                </a:lnTo>
                <a:lnTo>
                  <a:pt x="18287" y="7620"/>
                </a:lnTo>
                <a:lnTo>
                  <a:pt x="19812" y="4572"/>
                </a:lnTo>
                <a:lnTo>
                  <a:pt x="34670" y="4572"/>
                </a:lnTo>
                <a:lnTo>
                  <a:pt x="33527" y="3048"/>
                </a:lnTo>
                <a:lnTo>
                  <a:pt x="28956" y="0"/>
                </a:lnTo>
                <a:close/>
              </a:path>
              <a:path w="44450" h="71755">
                <a:moveTo>
                  <a:pt x="34670" y="4572"/>
                </a:moveTo>
                <a:lnTo>
                  <a:pt x="25907" y="4572"/>
                </a:lnTo>
                <a:lnTo>
                  <a:pt x="27431" y="6096"/>
                </a:lnTo>
                <a:lnTo>
                  <a:pt x="30480" y="7620"/>
                </a:lnTo>
                <a:lnTo>
                  <a:pt x="32004" y="10668"/>
                </a:lnTo>
                <a:lnTo>
                  <a:pt x="35051" y="19811"/>
                </a:lnTo>
                <a:lnTo>
                  <a:pt x="35051" y="51816"/>
                </a:lnTo>
                <a:lnTo>
                  <a:pt x="33527" y="57911"/>
                </a:lnTo>
                <a:lnTo>
                  <a:pt x="32004" y="62483"/>
                </a:lnTo>
                <a:lnTo>
                  <a:pt x="30480" y="65531"/>
                </a:lnTo>
                <a:lnTo>
                  <a:pt x="28956" y="67055"/>
                </a:lnTo>
                <a:lnTo>
                  <a:pt x="25907" y="67055"/>
                </a:lnTo>
                <a:lnTo>
                  <a:pt x="24383" y="68579"/>
                </a:lnTo>
                <a:lnTo>
                  <a:pt x="33527" y="68579"/>
                </a:lnTo>
                <a:lnTo>
                  <a:pt x="36575" y="67055"/>
                </a:lnTo>
                <a:lnTo>
                  <a:pt x="39624" y="62483"/>
                </a:lnTo>
                <a:lnTo>
                  <a:pt x="42672" y="56387"/>
                </a:lnTo>
                <a:lnTo>
                  <a:pt x="44195" y="50292"/>
                </a:lnTo>
                <a:lnTo>
                  <a:pt x="44195" y="36575"/>
                </a:lnTo>
                <a:lnTo>
                  <a:pt x="43886" y="28217"/>
                </a:lnTo>
                <a:lnTo>
                  <a:pt x="42862" y="21145"/>
                </a:lnTo>
                <a:lnTo>
                  <a:pt x="40981" y="14930"/>
                </a:lnTo>
                <a:lnTo>
                  <a:pt x="38100" y="9144"/>
                </a:lnTo>
                <a:lnTo>
                  <a:pt x="34670" y="457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1987295" y="2441448"/>
            <a:ext cx="45720" cy="70485"/>
          </a:xfrm>
          <a:custGeom>
            <a:avLst/>
            <a:gdLst/>
            <a:ahLst/>
            <a:cxnLst/>
            <a:rect l="l" t="t" r="r" b="b"/>
            <a:pathLst>
              <a:path w="45719" h="70485">
                <a:moveTo>
                  <a:pt x="38608" y="9144"/>
                </a:moveTo>
                <a:lnTo>
                  <a:pt x="22860" y="9144"/>
                </a:lnTo>
                <a:lnTo>
                  <a:pt x="25908" y="10668"/>
                </a:lnTo>
                <a:lnTo>
                  <a:pt x="28956" y="13716"/>
                </a:lnTo>
                <a:lnTo>
                  <a:pt x="32004" y="15240"/>
                </a:lnTo>
                <a:lnTo>
                  <a:pt x="33528" y="18287"/>
                </a:lnTo>
                <a:lnTo>
                  <a:pt x="33528" y="28955"/>
                </a:lnTo>
                <a:lnTo>
                  <a:pt x="30480" y="36575"/>
                </a:lnTo>
                <a:lnTo>
                  <a:pt x="25908" y="41148"/>
                </a:lnTo>
                <a:lnTo>
                  <a:pt x="21216" y="47148"/>
                </a:lnTo>
                <a:lnTo>
                  <a:pt x="15811" y="53721"/>
                </a:lnTo>
                <a:lnTo>
                  <a:pt x="8977" y="60864"/>
                </a:lnTo>
                <a:lnTo>
                  <a:pt x="0" y="68579"/>
                </a:lnTo>
                <a:lnTo>
                  <a:pt x="0" y="70103"/>
                </a:lnTo>
                <a:lnTo>
                  <a:pt x="41148" y="70103"/>
                </a:lnTo>
                <a:lnTo>
                  <a:pt x="44005" y="62483"/>
                </a:lnTo>
                <a:lnTo>
                  <a:pt x="12192" y="62483"/>
                </a:lnTo>
                <a:lnTo>
                  <a:pt x="18287" y="56387"/>
                </a:lnTo>
                <a:lnTo>
                  <a:pt x="27431" y="45720"/>
                </a:lnTo>
                <a:lnTo>
                  <a:pt x="38100" y="35051"/>
                </a:lnTo>
                <a:lnTo>
                  <a:pt x="38100" y="28955"/>
                </a:lnTo>
                <a:lnTo>
                  <a:pt x="39624" y="25907"/>
                </a:lnTo>
                <a:lnTo>
                  <a:pt x="41148" y="21335"/>
                </a:lnTo>
                <a:lnTo>
                  <a:pt x="41148" y="15240"/>
                </a:lnTo>
                <a:lnTo>
                  <a:pt x="39624" y="10668"/>
                </a:lnTo>
                <a:lnTo>
                  <a:pt x="38608" y="9144"/>
                </a:lnTo>
                <a:close/>
              </a:path>
              <a:path w="45719" h="70485">
                <a:moveTo>
                  <a:pt x="45720" y="57911"/>
                </a:moveTo>
                <a:lnTo>
                  <a:pt x="44196" y="57911"/>
                </a:lnTo>
                <a:lnTo>
                  <a:pt x="41148" y="60959"/>
                </a:lnTo>
                <a:lnTo>
                  <a:pt x="39624" y="60959"/>
                </a:lnTo>
                <a:lnTo>
                  <a:pt x="38100" y="62483"/>
                </a:lnTo>
                <a:lnTo>
                  <a:pt x="44005" y="62483"/>
                </a:lnTo>
                <a:lnTo>
                  <a:pt x="45720" y="57911"/>
                </a:lnTo>
                <a:close/>
              </a:path>
              <a:path w="45719" h="70485">
                <a:moveTo>
                  <a:pt x="27431" y="0"/>
                </a:moveTo>
                <a:lnTo>
                  <a:pt x="16764" y="0"/>
                </a:lnTo>
                <a:lnTo>
                  <a:pt x="13716" y="1524"/>
                </a:lnTo>
                <a:lnTo>
                  <a:pt x="6096" y="9144"/>
                </a:lnTo>
                <a:lnTo>
                  <a:pt x="3048" y="15240"/>
                </a:lnTo>
                <a:lnTo>
                  <a:pt x="3048" y="19811"/>
                </a:lnTo>
                <a:lnTo>
                  <a:pt x="4572" y="19811"/>
                </a:lnTo>
                <a:lnTo>
                  <a:pt x="6096" y="15240"/>
                </a:lnTo>
                <a:lnTo>
                  <a:pt x="7620" y="13716"/>
                </a:lnTo>
                <a:lnTo>
                  <a:pt x="10668" y="12192"/>
                </a:lnTo>
                <a:lnTo>
                  <a:pt x="13716" y="9144"/>
                </a:lnTo>
                <a:lnTo>
                  <a:pt x="38608" y="9144"/>
                </a:lnTo>
                <a:lnTo>
                  <a:pt x="36576" y="6096"/>
                </a:lnTo>
                <a:lnTo>
                  <a:pt x="33528" y="3048"/>
                </a:lnTo>
                <a:lnTo>
                  <a:pt x="2743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1932432" y="2189988"/>
            <a:ext cx="45720" cy="70485"/>
          </a:xfrm>
          <a:custGeom>
            <a:avLst/>
            <a:gdLst/>
            <a:ahLst/>
            <a:cxnLst/>
            <a:rect l="l" t="t" r="r" b="b"/>
            <a:pathLst>
              <a:path w="45719" h="70485">
                <a:moveTo>
                  <a:pt x="38100" y="7619"/>
                </a:moveTo>
                <a:lnTo>
                  <a:pt x="22860" y="7619"/>
                </a:lnTo>
                <a:lnTo>
                  <a:pt x="25907" y="9143"/>
                </a:lnTo>
                <a:lnTo>
                  <a:pt x="27431" y="12191"/>
                </a:lnTo>
                <a:lnTo>
                  <a:pt x="32004" y="16763"/>
                </a:lnTo>
                <a:lnTo>
                  <a:pt x="32004" y="28955"/>
                </a:lnTo>
                <a:lnTo>
                  <a:pt x="30480" y="35051"/>
                </a:lnTo>
                <a:lnTo>
                  <a:pt x="24384" y="41147"/>
                </a:lnTo>
                <a:lnTo>
                  <a:pt x="21002" y="47124"/>
                </a:lnTo>
                <a:lnTo>
                  <a:pt x="15621" y="53530"/>
                </a:lnTo>
                <a:lnTo>
                  <a:pt x="8524" y="60221"/>
                </a:lnTo>
                <a:lnTo>
                  <a:pt x="0" y="67055"/>
                </a:lnTo>
                <a:lnTo>
                  <a:pt x="0" y="70103"/>
                </a:lnTo>
                <a:lnTo>
                  <a:pt x="41148" y="70103"/>
                </a:lnTo>
                <a:lnTo>
                  <a:pt x="44195" y="60959"/>
                </a:lnTo>
                <a:lnTo>
                  <a:pt x="13716" y="60959"/>
                </a:lnTo>
                <a:lnTo>
                  <a:pt x="18287" y="54863"/>
                </a:lnTo>
                <a:lnTo>
                  <a:pt x="25907" y="45719"/>
                </a:lnTo>
                <a:lnTo>
                  <a:pt x="32004" y="38100"/>
                </a:lnTo>
                <a:lnTo>
                  <a:pt x="36575" y="33527"/>
                </a:lnTo>
                <a:lnTo>
                  <a:pt x="39624" y="28955"/>
                </a:lnTo>
                <a:lnTo>
                  <a:pt x="41148" y="24383"/>
                </a:lnTo>
                <a:lnTo>
                  <a:pt x="41148" y="13715"/>
                </a:lnTo>
                <a:lnTo>
                  <a:pt x="39624" y="9143"/>
                </a:lnTo>
                <a:lnTo>
                  <a:pt x="38100" y="7619"/>
                </a:lnTo>
                <a:close/>
              </a:path>
              <a:path w="45719" h="70485">
                <a:moveTo>
                  <a:pt x="45719" y="56387"/>
                </a:moveTo>
                <a:lnTo>
                  <a:pt x="44195" y="56387"/>
                </a:lnTo>
                <a:lnTo>
                  <a:pt x="42672" y="59435"/>
                </a:lnTo>
                <a:lnTo>
                  <a:pt x="41148" y="60959"/>
                </a:lnTo>
                <a:lnTo>
                  <a:pt x="44195" y="60959"/>
                </a:lnTo>
                <a:lnTo>
                  <a:pt x="45719" y="56387"/>
                </a:lnTo>
                <a:close/>
              </a:path>
              <a:path w="45719" h="70485">
                <a:moveTo>
                  <a:pt x="27431" y="0"/>
                </a:moveTo>
                <a:lnTo>
                  <a:pt x="16763" y="0"/>
                </a:lnTo>
                <a:lnTo>
                  <a:pt x="12192" y="1523"/>
                </a:lnTo>
                <a:lnTo>
                  <a:pt x="7619" y="4571"/>
                </a:lnTo>
                <a:lnTo>
                  <a:pt x="4572" y="7619"/>
                </a:lnTo>
                <a:lnTo>
                  <a:pt x="1524" y="13715"/>
                </a:lnTo>
                <a:lnTo>
                  <a:pt x="1524" y="18287"/>
                </a:lnTo>
                <a:lnTo>
                  <a:pt x="3048" y="18287"/>
                </a:lnTo>
                <a:lnTo>
                  <a:pt x="4572" y="15239"/>
                </a:lnTo>
                <a:lnTo>
                  <a:pt x="7619" y="13715"/>
                </a:lnTo>
                <a:lnTo>
                  <a:pt x="9143" y="10667"/>
                </a:lnTo>
                <a:lnTo>
                  <a:pt x="15240" y="7619"/>
                </a:lnTo>
                <a:lnTo>
                  <a:pt x="38100" y="7619"/>
                </a:lnTo>
                <a:lnTo>
                  <a:pt x="32004" y="1523"/>
                </a:lnTo>
                <a:lnTo>
                  <a:pt x="2743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2322576" y="2392679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2322576" y="2427732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1772411" y="2566416"/>
            <a:ext cx="10795" cy="43180"/>
          </a:xfrm>
          <a:custGeom>
            <a:avLst/>
            <a:gdLst/>
            <a:ahLst/>
            <a:cxnLst/>
            <a:rect l="l" t="t" r="r" b="b"/>
            <a:pathLst>
              <a:path w="10794" h="43180">
                <a:moveTo>
                  <a:pt x="10668" y="0"/>
                </a:moveTo>
                <a:lnTo>
                  <a:pt x="0" y="0"/>
                </a:lnTo>
                <a:lnTo>
                  <a:pt x="0" y="42672"/>
                </a:lnTo>
                <a:lnTo>
                  <a:pt x="10668" y="42672"/>
                </a:lnTo>
                <a:lnTo>
                  <a:pt x="1066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1729739" y="2561844"/>
            <a:ext cx="96520" cy="0"/>
          </a:xfrm>
          <a:custGeom>
            <a:avLst/>
            <a:gdLst/>
            <a:ahLst/>
            <a:cxnLst/>
            <a:rect l="l" t="t" r="r" b="b"/>
            <a:pathLst>
              <a:path w="96519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1772411" y="2514600"/>
            <a:ext cx="10795" cy="43180"/>
          </a:xfrm>
          <a:custGeom>
            <a:avLst/>
            <a:gdLst/>
            <a:ahLst/>
            <a:cxnLst/>
            <a:rect l="l" t="t" r="r" b="b"/>
            <a:pathLst>
              <a:path w="10794" h="43180">
                <a:moveTo>
                  <a:pt x="10668" y="0"/>
                </a:moveTo>
                <a:lnTo>
                  <a:pt x="0" y="0"/>
                </a:lnTo>
                <a:lnTo>
                  <a:pt x="0" y="42672"/>
                </a:lnTo>
                <a:lnTo>
                  <a:pt x="10668" y="42672"/>
                </a:lnTo>
                <a:lnTo>
                  <a:pt x="1066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1749551" y="2299716"/>
            <a:ext cx="9525" cy="43180"/>
          </a:xfrm>
          <a:custGeom>
            <a:avLst/>
            <a:gdLst/>
            <a:ahLst/>
            <a:cxnLst/>
            <a:rect l="l" t="t" r="r" b="b"/>
            <a:pathLst>
              <a:path w="9525" h="43180">
                <a:moveTo>
                  <a:pt x="9143" y="0"/>
                </a:moveTo>
                <a:lnTo>
                  <a:pt x="0" y="0"/>
                </a:lnTo>
                <a:lnTo>
                  <a:pt x="0" y="42672"/>
                </a:lnTo>
                <a:lnTo>
                  <a:pt x="9143" y="42672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1706879" y="2295905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762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1749551" y="2249423"/>
            <a:ext cx="9525" cy="43180"/>
          </a:xfrm>
          <a:custGeom>
            <a:avLst/>
            <a:gdLst/>
            <a:ahLst/>
            <a:cxnLst/>
            <a:rect l="l" t="t" r="r" b="b"/>
            <a:pathLst>
              <a:path w="9525" h="43180">
                <a:moveTo>
                  <a:pt x="9143" y="0"/>
                </a:moveTo>
                <a:lnTo>
                  <a:pt x="0" y="0"/>
                </a:lnTo>
                <a:lnTo>
                  <a:pt x="0" y="42672"/>
                </a:lnTo>
                <a:lnTo>
                  <a:pt x="9143" y="42672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1406652" y="2392679"/>
            <a:ext cx="96520" cy="0"/>
          </a:xfrm>
          <a:custGeom>
            <a:avLst/>
            <a:gdLst/>
            <a:ahLst/>
            <a:cxnLst/>
            <a:rect l="l" t="t" r="r" b="b"/>
            <a:pathLst>
              <a:path w="96519" h="0">
                <a:moveTo>
                  <a:pt x="0" y="0"/>
                </a:moveTo>
                <a:lnTo>
                  <a:pt x="96011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1406652" y="2427732"/>
            <a:ext cx="96520" cy="0"/>
          </a:xfrm>
          <a:custGeom>
            <a:avLst/>
            <a:gdLst/>
            <a:ahLst/>
            <a:cxnLst/>
            <a:rect l="l" t="t" r="r" b="b"/>
            <a:pathLst>
              <a:path w="96519" h="0">
                <a:moveTo>
                  <a:pt x="0" y="0"/>
                </a:moveTo>
                <a:lnTo>
                  <a:pt x="96011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2150364" y="2627376"/>
            <a:ext cx="53340" cy="24765"/>
          </a:xfrm>
          <a:custGeom>
            <a:avLst/>
            <a:gdLst/>
            <a:ahLst/>
            <a:cxnLst/>
            <a:rect l="l" t="t" r="r" b="b"/>
            <a:pathLst>
              <a:path w="53339" h="24764">
                <a:moveTo>
                  <a:pt x="53340" y="0"/>
                </a:moveTo>
                <a:lnTo>
                  <a:pt x="0" y="0"/>
                </a:lnTo>
                <a:lnTo>
                  <a:pt x="0" y="6096"/>
                </a:lnTo>
                <a:lnTo>
                  <a:pt x="53340" y="6096"/>
                </a:lnTo>
                <a:lnTo>
                  <a:pt x="53340" y="0"/>
                </a:lnTo>
                <a:close/>
              </a:path>
              <a:path w="53339" h="24764">
                <a:moveTo>
                  <a:pt x="53340" y="19812"/>
                </a:moveTo>
                <a:lnTo>
                  <a:pt x="0" y="19812"/>
                </a:lnTo>
                <a:lnTo>
                  <a:pt x="0" y="24383"/>
                </a:lnTo>
                <a:lnTo>
                  <a:pt x="53340" y="24383"/>
                </a:lnTo>
                <a:lnTo>
                  <a:pt x="53340" y="1981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2107692" y="2618232"/>
            <a:ext cx="36830" cy="48895"/>
          </a:xfrm>
          <a:custGeom>
            <a:avLst/>
            <a:gdLst/>
            <a:ahLst/>
            <a:cxnLst/>
            <a:rect l="l" t="t" r="r" b="b"/>
            <a:pathLst>
              <a:path w="36830" h="48894">
                <a:moveTo>
                  <a:pt x="4571" y="32003"/>
                </a:moveTo>
                <a:lnTo>
                  <a:pt x="3047" y="32003"/>
                </a:lnTo>
                <a:lnTo>
                  <a:pt x="0" y="48768"/>
                </a:lnTo>
                <a:lnTo>
                  <a:pt x="1524" y="48768"/>
                </a:lnTo>
                <a:lnTo>
                  <a:pt x="1524" y="47244"/>
                </a:lnTo>
                <a:lnTo>
                  <a:pt x="22859" y="47244"/>
                </a:lnTo>
                <a:lnTo>
                  <a:pt x="27431" y="45720"/>
                </a:lnTo>
                <a:lnTo>
                  <a:pt x="12191" y="45720"/>
                </a:lnTo>
                <a:lnTo>
                  <a:pt x="9143" y="44196"/>
                </a:lnTo>
                <a:lnTo>
                  <a:pt x="7619" y="44196"/>
                </a:lnTo>
                <a:lnTo>
                  <a:pt x="4571" y="38100"/>
                </a:lnTo>
                <a:lnTo>
                  <a:pt x="4571" y="32003"/>
                </a:lnTo>
                <a:close/>
              </a:path>
              <a:path w="36830" h="48894">
                <a:moveTo>
                  <a:pt x="22859" y="47244"/>
                </a:moveTo>
                <a:lnTo>
                  <a:pt x="6095" y="47244"/>
                </a:lnTo>
                <a:lnTo>
                  <a:pt x="9143" y="48768"/>
                </a:lnTo>
                <a:lnTo>
                  <a:pt x="18287" y="48768"/>
                </a:lnTo>
                <a:lnTo>
                  <a:pt x="22859" y="47244"/>
                </a:lnTo>
                <a:close/>
              </a:path>
              <a:path w="36830" h="48894">
                <a:moveTo>
                  <a:pt x="27431" y="0"/>
                </a:moveTo>
                <a:lnTo>
                  <a:pt x="18287" y="0"/>
                </a:lnTo>
                <a:lnTo>
                  <a:pt x="15239" y="1524"/>
                </a:lnTo>
                <a:lnTo>
                  <a:pt x="12191" y="4572"/>
                </a:lnTo>
                <a:lnTo>
                  <a:pt x="9143" y="6096"/>
                </a:lnTo>
                <a:lnTo>
                  <a:pt x="7619" y="10668"/>
                </a:lnTo>
                <a:lnTo>
                  <a:pt x="7619" y="13716"/>
                </a:lnTo>
                <a:lnTo>
                  <a:pt x="6095" y="16764"/>
                </a:lnTo>
                <a:lnTo>
                  <a:pt x="6095" y="19812"/>
                </a:lnTo>
                <a:lnTo>
                  <a:pt x="10668" y="24384"/>
                </a:lnTo>
                <a:lnTo>
                  <a:pt x="19812" y="30479"/>
                </a:lnTo>
                <a:lnTo>
                  <a:pt x="22859" y="32003"/>
                </a:lnTo>
                <a:lnTo>
                  <a:pt x="25907" y="35051"/>
                </a:lnTo>
                <a:lnTo>
                  <a:pt x="25907" y="39624"/>
                </a:lnTo>
                <a:lnTo>
                  <a:pt x="24383" y="42672"/>
                </a:lnTo>
                <a:lnTo>
                  <a:pt x="24383" y="44196"/>
                </a:lnTo>
                <a:lnTo>
                  <a:pt x="21335" y="44196"/>
                </a:lnTo>
                <a:lnTo>
                  <a:pt x="19812" y="45720"/>
                </a:lnTo>
                <a:lnTo>
                  <a:pt x="27431" y="45720"/>
                </a:lnTo>
                <a:lnTo>
                  <a:pt x="30480" y="44196"/>
                </a:lnTo>
                <a:lnTo>
                  <a:pt x="33527" y="35051"/>
                </a:lnTo>
                <a:lnTo>
                  <a:pt x="33527" y="30479"/>
                </a:lnTo>
                <a:lnTo>
                  <a:pt x="32003" y="25908"/>
                </a:lnTo>
                <a:lnTo>
                  <a:pt x="25907" y="21336"/>
                </a:lnTo>
                <a:lnTo>
                  <a:pt x="19812" y="19812"/>
                </a:lnTo>
                <a:lnTo>
                  <a:pt x="13715" y="16764"/>
                </a:lnTo>
                <a:lnTo>
                  <a:pt x="13715" y="15240"/>
                </a:lnTo>
                <a:lnTo>
                  <a:pt x="12191" y="13716"/>
                </a:lnTo>
                <a:lnTo>
                  <a:pt x="12191" y="9144"/>
                </a:lnTo>
                <a:lnTo>
                  <a:pt x="13715" y="7620"/>
                </a:lnTo>
                <a:lnTo>
                  <a:pt x="13715" y="6096"/>
                </a:lnTo>
                <a:lnTo>
                  <a:pt x="15239" y="4572"/>
                </a:lnTo>
                <a:lnTo>
                  <a:pt x="18287" y="3048"/>
                </a:lnTo>
                <a:lnTo>
                  <a:pt x="36021" y="3048"/>
                </a:lnTo>
                <a:lnTo>
                  <a:pt x="36298" y="1524"/>
                </a:lnTo>
                <a:lnTo>
                  <a:pt x="30480" y="1524"/>
                </a:lnTo>
                <a:lnTo>
                  <a:pt x="27431" y="0"/>
                </a:lnTo>
                <a:close/>
              </a:path>
              <a:path w="36830" h="48894">
                <a:moveTo>
                  <a:pt x="36021" y="3048"/>
                </a:moveTo>
                <a:lnTo>
                  <a:pt x="25907" y="3048"/>
                </a:lnTo>
                <a:lnTo>
                  <a:pt x="28956" y="4572"/>
                </a:lnTo>
                <a:lnTo>
                  <a:pt x="32003" y="7620"/>
                </a:lnTo>
                <a:lnTo>
                  <a:pt x="32003" y="16764"/>
                </a:lnTo>
                <a:lnTo>
                  <a:pt x="33527" y="16764"/>
                </a:lnTo>
                <a:lnTo>
                  <a:pt x="36021" y="3048"/>
                </a:lnTo>
                <a:close/>
              </a:path>
              <a:path w="36830" h="48894">
                <a:moveTo>
                  <a:pt x="36575" y="0"/>
                </a:moveTo>
                <a:lnTo>
                  <a:pt x="35051" y="0"/>
                </a:lnTo>
                <a:lnTo>
                  <a:pt x="33527" y="1524"/>
                </a:lnTo>
                <a:lnTo>
                  <a:pt x="36298" y="1524"/>
                </a:lnTo>
                <a:lnTo>
                  <a:pt x="365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1627632" y="2525267"/>
            <a:ext cx="67056" cy="86867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1854707" y="2257044"/>
            <a:ext cx="67310" cy="88900"/>
          </a:xfrm>
          <a:custGeom>
            <a:avLst/>
            <a:gdLst/>
            <a:ahLst/>
            <a:cxnLst/>
            <a:rect l="l" t="t" r="r" b="b"/>
            <a:pathLst>
              <a:path w="67310" h="88900">
                <a:moveTo>
                  <a:pt x="41147" y="85344"/>
                </a:moveTo>
                <a:lnTo>
                  <a:pt x="10668" y="85344"/>
                </a:lnTo>
                <a:lnTo>
                  <a:pt x="22860" y="88391"/>
                </a:lnTo>
                <a:lnTo>
                  <a:pt x="33528" y="88391"/>
                </a:lnTo>
                <a:lnTo>
                  <a:pt x="41147" y="85344"/>
                </a:lnTo>
                <a:close/>
              </a:path>
              <a:path w="67310" h="88900">
                <a:moveTo>
                  <a:pt x="9143" y="57911"/>
                </a:moveTo>
                <a:lnTo>
                  <a:pt x="6096" y="57911"/>
                </a:lnTo>
                <a:lnTo>
                  <a:pt x="0" y="86867"/>
                </a:lnTo>
                <a:lnTo>
                  <a:pt x="3048" y="86867"/>
                </a:lnTo>
                <a:lnTo>
                  <a:pt x="4572" y="85344"/>
                </a:lnTo>
                <a:lnTo>
                  <a:pt x="41147" y="85344"/>
                </a:lnTo>
                <a:lnTo>
                  <a:pt x="44957" y="83820"/>
                </a:lnTo>
                <a:lnTo>
                  <a:pt x="22860" y="83820"/>
                </a:lnTo>
                <a:lnTo>
                  <a:pt x="18287" y="80772"/>
                </a:lnTo>
                <a:lnTo>
                  <a:pt x="9143" y="71627"/>
                </a:lnTo>
                <a:lnTo>
                  <a:pt x="9143" y="57911"/>
                </a:lnTo>
                <a:close/>
              </a:path>
              <a:path w="67310" h="88900">
                <a:moveTo>
                  <a:pt x="45719" y="0"/>
                </a:moveTo>
                <a:lnTo>
                  <a:pt x="35052" y="0"/>
                </a:lnTo>
                <a:lnTo>
                  <a:pt x="28956" y="3048"/>
                </a:lnTo>
                <a:lnTo>
                  <a:pt x="16764" y="12191"/>
                </a:lnTo>
                <a:lnTo>
                  <a:pt x="13716" y="16763"/>
                </a:lnTo>
                <a:lnTo>
                  <a:pt x="12192" y="24383"/>
                </a:lnTo>
                <a:lnTo>
                  <a:pt x="10668" y="30479"/>
                </a:lnTo>
                <a:lnTo>
                  <a:pt x="10668" y="35051"/>
                </a:lnTo>
                <a:lnTo>
                  <a:pt x="13716" y="38100"/>
                </a:lnTo>
                <a:lnTo>
                  <a:pt x="15240" y="41148"/>
                </a:lnTo>
                <a:lnTo>
                  <a:pt x="19812" y="44196"/>
                </a:lnTo>
                <a:lnTo>
                  <a:pt x="28956" y="48767"/>
                </a:lnTo>
                <a:lnTo>
                  <a:pt x="41148" y="57911"/>
                </a:lnTo>
                <a:lnTo>
                  <a:pt x="45719" y="62483"/>
                </a:lnTo>
                <a:lnTo>
                  <a:pt x="47243" y="65531"/>
                </a:lnTo>
                <a:lnTo>
                  <a:pt x="45719" y="70103"/>
                </a:lnTo>
                <a:lnTo>
                  <a:pt x="45719" y="74675"/>
                </a:lnTo>
                <a:lnTo>
                  <a:pt x="42672" y="77724"/>
                </a:lnTo>
                <a:lnTo>
                  <a:pt x="39624" y="79248"/>
                </a:lnTo>
                <a:lnTo>
                  <a:pt x="36575" y="82296"/>
                </a:lnTo>
                <a:lnTo>
                  <a:pt x="32004" y="83820"/>
                </a:lnTo>
                <a:lnTo>
                  <a:pt x="44957" y="83820"/>
                </a:lnTo>
                <a:lnTo>
                  <a:pt x="60317" y="55911"/>
                </a:lnTo>
                <a:lnTo>
                  <a:pt x="58483" y="49911"/>
                </a:lnTo>
                <a:lnTo>
                  <a:pt x="54078" y="44481"/>
                </a:lnTo>
                <a:lnTo>
                  <a:pt x="47243" y="39624"/>
                </a:lnTo>
                <a:lnTo>
                  <a:pt x="35052" y="33527"/>
                </a:lnTo>
                <a:lnTo>
                  <a:pt x="30480" y="30479"/>
                </a:lnTo>
                <a:lnTo>
                  <a:pt x="25908" y="25907"/>
                </a:lnTo>
                <a:lnTo>
                  <a:pt x="24384" y="22859"/>
                </a:lnTo>
                <a:lnTo>
                  <a:pt x="24384" y="16763"/>
                </a:lnTo>
                <a:lnTo>
                  <a:pt x="25908" y="15239"/>
                </a:lnTo>
                <a:lnTo>
                  <a:pt x="27431" y="12191"/>
                </a:lnTo>
                <a:lnTo>
                  <a:pt x="32004" y="7620"/>
                </a:lnTo>
                <a:lnTo>
                  <a:pt x="36575" y="6096"/>
                </a:lnTo>
                <a:lnTo>
                  <a:pt x="65772" y="6096"/>
                </a:lnTo>
                <a:lnTo>
                  <a:pt x="66093" y="4572"/>
                </a:lnTo>
                <a:lnTo>
                  <a:pt x="57912" y="4572"/>
                </a:lnTo>
                <a:lnTo>
                  <a:pt x="56387" y="3048"/>
                </a:lnTo>
                <a:lnTo>
                  <a:pt x="54864" y="3048"/>
                </a:lnTo>
                <a:lnTo>
                  <a:pt x="45719" y="0"/>
                </a:lnTo>
                <a:close/>
              </a:path>
              <a:path w="67310" h="88900">
                <a:moveTo>
                  <a:pt x="65772" y="6096"/>
                </a:moveTo>
                <a:lnTo>
                  <a:pt x="47243" y="6096"/>
                </a:lnTo>
                <a:lnTo>
                  <a:pt x="51816" y="7620"/>
                </a:lnTo>
                <a:lnTo>
                  <a:pt x="54864" y="10667"/>
                </a:lnTo>
                <a:lnTo>
                  <a:pt x="57912" y="19811"/>
                </a:lnTo>
                <a:lnTo>
                  <a:pt x="57912" y="28955"/>
                </a:lnTo>
                <a:lnTo>
                  <a:pt x="60960" y="28955"/>
                </a:lnTo>
                <a:lnTo>
                  <a:pt x="65772" y="6096"/>
                </a:lnTo>
                <a:close/>
              </a:path>
              <a:path w="67310" h="88900">
                <a:moveTo>
                  <a:pt x="67056" y="0"/>
                </a:moveTo>
                <a:lnTo>
                  <a:pt x="64008" y="0"/>
                </a:lnTo>
                <a:lnTo>
                  <a:pt x="62484" y="1524"/>
                </a:lnTo>
                <a:lnTo>
                  <a:pt x="62484" y="3048"/>
                </a:lnTo>
                <a:lnTo>
                  <a:pt x="60960" y="3048"/>
                </a:lnTo>
                <a:lnTo>
                  <a:pt x="60960" y="4572"/>
                </a:lnTo>
                <a:lnTo>
                  <a:pt x="66093" y="4572"/>
                </a:lnTo>
                <a:lnTo>
                  <a:pt x="670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1248155" y="2336292"/>
            <a:ext cx="126491" cy="120396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1551431" y="3081527"/>
            <a:ext cx="181610" cy="0"/>
          </a:xfrm>
          <a:custGeom>
            <a:avLst/>
            <a:gdLst/>
            <a:ahLst/>
            <a:cxnLst/>
            <a:rect l="l" t="t" r="r" b="b"/>
            <a:pathLst>
              <a:path w="181610" h="0">
                <a:moveTo>
                  <a:pt x="0" y="0"/>
                </a:moveTo>
                <a:lnTo>
                  <a:pt x="181355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1857755" y="3115055"/>
            <a:ext cx="48895" cy="213360"/>
          </a:xfrm>
          <a:custGeom>
            <a:avLst/>
            <a:gdLst/>
            <a:ahLst/>
            <a:cxnLst/>
            <a:rect l="l" t="t" r="r" b="b"/>
            <a:pathLst>
              <a:path w="48894" h="213360">
                <a:moveTo>
                  <a:pt x="48768" y="0"/>
                </a:moveTo>
                <a:lnTo>
                  <a:pt x="20264" y="28717"/>
                </a:lnTo>
                <a:lnTo>
                  <a:pt x="3238" y="73532"/>
                </a:lnTo>
                <a:lnTo>
                  <a:pt x="0" y="106679"/>
                </a:lnTo>
                <a:lnTo>
                  <a:pt x="833" y="123539"/>
                </a:lnTo>
                <a:lnTo>
                  <a:pt x="12192" y="170688"/>
                </a:lnTo>
                <a:lnTo>
                  <a:pt x="37266" y="205406"/>
                </a:lnTo>
                <a:lnTo>
                  <a:pt x="48768" y="213360"/>
                </a:lnTo>
                <a:lnTo>
                  <a:pt x="48768" y="210312"/>
                </a:lnTo>
                <a:lnTo>
                  <a:pt x="43100" y="204358"/>
                </a:lnTo>
                <a:lnTo>
                  <a:pt x="37718" y="198120"/>
                </a:lnTo>
                <a:lnTo>
                  <a:pt x="22098" y="160639"/>
                </a:lnTo>
                <a:lnTo>
                  <a:pt x="17025" y="116157"/>
                </a:lnTo>
                <a:lnTo>
                  <a:pt x="16763" y="103632"/>
                </a:lnTo>
                <a:lnTo>
                  <a:pt x="17025" y="93106"/>
                </a:lnTo>
                <a:lnTo>
                  <a:pt x="22121" y="51006"/>
                </a:lnTo>
                <a:lnTo>
                  <a:pt x="38481" y="13906"/>
                </a:lnTo>
                <a:lnTo>
                  <a:pt x="48768" y="6096"/>
                </a:lnTo>
                <a:lnTo>
                  <a:pt x="4876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2228088" y="3115055"/>
            <a:ext cx="48895" cy="213360"/>
          </a:xfrm>
          <a:custGeom>
            <a:avLst/>
            <a:gdLst/>
            <a:ahLst/>
            <a:cxnLst/>
            <a:rect l="l" t="t" r="r" b="b"/>
            <a:pathLst>
              <a:path w="48894" h="213360">
                <a:moveTo>
                  <a:pt x="0" y="0"/>
                </a:moveTo>
                <a:lnTo>
                  <a:pt x="0" y="6096"/>
                </a:lnTo>
                <a:lnTo>
                  <a:pt x="5429" y="11168"/>
                </a:lnTo>
                <a:lnTo>
                  <a:pt x="10287" y="16954"/>
                </a:lnTo>
                <a:lnTo>
                  <a:pt x="26003" y="54030"/>
                </a:lnTo>
                <a:lnTo>
                  <a:pt x="27431" y="64008"/>
                </a:lnTo>
                <a:lnTo>
                  <a:pt x="29194" y="74580"/>
                </a:lnTo>
                <a:lnTo>
                  <a:pt x="30099" y="85725"/>
                </a:lnTo>
                <a:lnTo>
                  <a:pt x="30432" y="97440"/>
                </a:lnTo>
                <a:lnTo>
                  <a:pt x="30480" y="109727"/>
                </a:lnTo>
                <a:lnTo>
                  <a:pt x="30218" y="121134"/>
                </a:lnTo>
                <a:lnTo>
                  <a:pt x="26003" y="163901"/>
                </a:lnTo>
                <a:lnTo>
                  <a:pt x="9143" y="200215"/>
                </a:lnTo>
                <a:lnTo>
                  <a:pt x="0" y="210312"/>
                </a:lnTo>
                <a:lnTo>
                  <a:pt x="0" y="213360"/>
                </a:lnTo>
                <a:lnTo>
                  <a:pt x="27646" y="185927"/>
                </a:lnTo>
                <a:lnTo>
                  <a:pt x="45338" y="141160"/>
                </a:lnTo>
                <a:lnTo>
                  <a:pt x="48768" y="106679"/>
                </a:lnTo>
                <a:lnTo>
                  <a:pt x="47910" y="90058"/>
                </a:lnTo>
                <a:lnTo>
                  <a:pt x="35051" y="44196"/>
                </a:lnTo>
                <a:lnTo>
                  <a:pt x="10620" y="819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1844039" y="3081527"/>
            <a:ext cx="512445" cy="0"/>
          </a:xfrm>
          <a:custGeom>
            <a:avLst/>
            <a:gdLst/>
            <a:ahLst/>
            <a:cxnLst/>
            <a:rect l="l" t="t" r="r" b="b"/>
            <a:pathLst>
              <a:path w="512444" h="0">
                <a:moveTo>
                  <a:pt x="0" y="0"/>
                </a:moveTo>
                <a:lnTo>
                  <a:pt x="512063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2453639" y="2822447"/>
            <a:ext cx="0" cy="518159"/>
          </a:xfrm>
          <a:custGeom>
            <a:avLst/>
            <a:gdLst/>
            <a:ahLst/>
            <a:cxnLst/>
            <a:rect l="l" t="t" r="r" b="b"/>
            <a:pathLst>
              <a:path w="0" h="518160">
                <a:moveTo>
                  <a:pt x="0" y="0"/>
                </a:moveTo>
                <a:lnTo>
                  <a:pt x="0" y="518159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2854451" y="2848355"/>
            <a:ext cx="48895" cy="215265"/>
          </a:xfrm>
          <a:custGeom>
            <a:avLst/>
            <a:gdLst/>
            <a:ahLst/>
            <a:cxnLst/>
            <a:rect l="l" t="t" r="r" b="b"/>
            <a:pathLst>
              <a:path w="48894" h="215264">
                <a:moveTo>
                  <a:pt x="48768" y="0"/>
                </a:moveTo>
                <a:lnTo>
                  <a:pt x="20478" y="28932"/>
                </a:lnTo>
                <a:lnTo>
                  <a:pt x="3429" y="73723"/>
                </a:lnTo>
                <a:lnTo>
                  <a:pt x="0" y="108203"/>
                </a:lnTo>
                <a:lnTo>
                  <a:pt x="857" y="125039"/>
                </a:lnTo>
                <a:lnTo>
                  <a:pt x="13716" y="170688"/>
                </a:lnTo>
                <a:lnTo>
                  <a:pt x="37933" y="206263"/>
                </a:lnTo>
                <a:lnTo>
                  <a:pt x="48768" y="214884"/>
                </a:lnTo>
                <a:lnTo>
                  <a:pt x="48768" y="208788"/>
                </a:lnTo>
                <a:lnTo>
                  <a:pt x="42695" y="203906"/>
                </a:lnTo>
                <a:lnTo>
                  <a:pt x="37909" y="198310"/>
                </a:lnTo>
                <a:lnTo>
                  <a:pt x="33980" y="191857"/>
                </a:lnTo>
                <a:lnTo>
                  <a:pt x="30480" y="184403"/>
                </a:lnTo>
                <a:lnTo>
                  <a:pt x="27098" y="177879"/>
                </a:lnTo>
                <a:lnTo>
                  <a:pt x="18049" y="140303"/>
                </a:lnTo>
                <a:lnTo>
                  <a:pt x="16811" y="117443"/>
                </a:lnTo>
                <a:lnTo>
                  <a:pt x="16890" y="90463"/>
                </a:lnTo>
                <a:lnTo>
                  <a:pt x="22121" y="51196"/>
                </a:lnTo>
                <a:lnTo>
                  <a:pt x="34837" y="20216"/>
                </a:lnTo>
                <a:lnTo>
                  <a:pt x="39052" y="14668"/>
                </a:lnTo>
                <a:lnTo>
                  <a:pt x="43553" y="9405"/>
                </a:lnTo>
                <a:lnTo>
                  <a:pt x="48768" y="4572"/>
                </a:lnTo>
                <a:lnTo>
                  <a:pt x="4876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3223260" y="2848355"/>
            <a:ext cx="48895" cy="215265"/>
          </a:xfrm>
          <a:custGeom>
            <a:avLst/>
            <a:gdLst/>
            <a:ahLst/>
            <a:cxnLst/>
            <a:rect l="l" t="t" r="r" b="b"/>
            <a:pathLst>
              <a:path w="48895" h="215264">
                <a:moveTo>
                  <a:pt x="0" y="0"/>
                </a:moveTo>
                <a:lnTo>
                  <a:pt x="0" y="4572"/>
                </a:lnTo>
                <a:lnTo>
                  <a:pt x="6286" y="10977"/>
                </a:lnTo>
                <a:lnTo>
                  <a:pt x="11430" y="16954"/>
                </a:lnTo>
                <a:lnTo>
                  <a:pt x="15430" y="23217"/>
                </a:lnTo>
                <a:lnTo>
                  <a:pt x="18287" y="30479"/>
                </a:lnTo>
                <a:lnTo>
                  <a:pt x="21669" y="37671"/>
                </a:lnTo>
                <a:lnTo>
                  <a:pt x="24764" y="45720"/>
                </a:lnTo>
                <a:lnTo>
                  <a:pt x="27289" y="54911"/>
                </a:lnTo>
                <a:lnTo>
                  <a:pt x="28955" y="65532"/>
                </a:lnTo>
                <a:lnTo>
                  <a:pt x="30718" y="75247"/>
                </a:lnTo>
                <a:lnTo>
                  <a:pt x="31622" y="86106"/>
                </a:lnTo>
                <a:lnTo>
                  <a:pt x="31956" y="98107"/>
                </a:lnTo>
                <a:lnTo>
                  <a:pt x="31956" y="122420"/>
                </a:lnTo>
                <a:lnTo>
                  <a:pt x="31623" y="133159"/>
                </a:lnTo>
                <a:lnTo>
                  <a:pt x="24193" y="173164"/>
                </a:lnTo>
                <a:lnTo>
                  <a:pt x="0" y="208788"/>
                </a:lnTo>
                <a:lnTo>
                  <a:pt x="0" y="214884"/>
                </a:lnTo>
                <a:lnTo>
                  <a:pt x="29146" y="186594"/>
                </a:lnTo>
                <a:lnTo>
                  <a:pt x="45529" y="142684"/>
                </a:lnTo>
                <a:lnTo>
                  <a:pt x="48767" y="108203"/>
                </a:lnTo>
                <a:lnTo>
                  <a:pt x="47934" y="91344"/>
                </a:lnTo>
                <a:lnTo>
                  <a:pt x="36575" y="44196"/>
                </a:lnTo>
                <a:lnTo>
                  <a:pt x="10858" y="862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3355847" y="2848355"/>
            <a:ext cx="48895" cy="215265"/>
          </a:xfrm>
          <a:custGeom>
            <a:avLst/>
            <a:gdLst/>
            <a:ahLst/>
            <a:cxnLst/>
            <a:rect l="l" t="t" r="r" b="b"/>
            <a:pathLst>
              <a:path w="48895" h="215264">
                <a:moveTo>
                  <a:pt x="48767" y="0"/>
                </a:moveTo>
                <a:lnTo>
                  <a:pt x="20478" y="28932"/>
                </a:lnTo>
                <a:lnTo>
                  <a:pt x="3428" y="73723"/>
                </a:lnTo>
                <a:lnTo>
                  <a:pt x="0" y="108203"/>
                </a:lnTo>
                <a:lnTo>
                  <a:pt x="857" y="125039"/>
                </a:lnTo>
                <a:lnTo>
                  <a:pt x="13715" y="170688"/>
                </a:lnTo>
                <a:lnTo>
                  <a:pt x="37933" y="206263"/>
                </a:lnTo>
                <a:lnTo>
                  <a:pt x="48767" y="214884"/>
                </a:lnTo>
                <a:lnTo>
                  <a:pt x="48767" y="208788"/>
                </a:lnTo>
                <a:lnTo>
                  <a:pt x="43338" y="203906"/>
                </a:lnTo>
                <a:lnTo>
                  <a:pt x="38481" y="198310"/>
                </a:lnTo>
                <a:lnTo>
                  <a:pt x="34194" y="191857"/>
                </a:lnTo>
                <a:lnTo>
                  <a:pt x="30479" y="184403"/>
                </a:lnTo>
                <a:lnTo>
                  <a:pt x="27098" y="177879"/>
                </a:lnTo>
                <a:lnTo>
                  <a:pt x="18930" y="140303"/>
                </a:lnTo>
                <a:lnTo>
                  <a:pt x="18293" y="108203"/>
                </a:lnTo>
                <a:lnTo>
                  <a:pt x="18351" y="90463"/>
                </a:lnTo>
                <a:lnTo>
                  <a:pt x="22121" y="51196"/>
                </a:lnTo>
                <a:lnTo>
                  <a:pt x="39624" y="14668"/>
                </a:lnTo>
                <a:lnTo>
                  <a:pt x="48767" y="4572"/>
                </a:lnTo>
                <a:lnTo>
                  <a:pt x="4876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3593591" y="2848355"/>
            <a:ext cx="48895" cy="215265"/>
          </a:xfrm>
          <a:custGeom>
            <a:avLst/>
            <a:gdLst/>
            <a:ahLst/>
            <a:cxnLst/>
            <a:rect l="l" t="t" r="r" b="b"/>
            <a:pathLst>
              <a:path w="48895" h="215264">
                <a:moveTo>
                  <a:pt x="0" y="0"/>
                </a:moveTo>
                <a:lnTo>
                  <a:pt x="0" y="4572"/>
                </a:lnTo>
                <a:lnTo>
                  <a:pt x="5429" y="10977"/>
                </a:lnTo>
                <a:lnTo>
                  <a:pt x="10287" y="16954"/>
                </a:lnTo>
                <a:lnTo>
                  <a:pt x="26646" y="54911"/>
                </a:lnTo>
                <a:lnTo>
                  <a:pt x="31742" y="98107"/>
                </a:lnTo>
                <a:lnTo>
                  <a:pt x="32004" y="111251"/>
                </a:lnTo>
                <a:lnTo>
                  <a:pt x="31742" y="122420"/>
                </a:lnTo>
                <a:lnTo>
                  <a:pt x="26622" y="163901"/>
                </a:lnTo>
                <a:lnTo>
                  <a:pt x="9525" y="200596"/>
                </a:lnTo>
                <a:lnTo>
                  <a:pt x="0" y="208788"/>
                </a:lnTo>
                <a:lnTo>
                  <a:pt x="0" y="214884"/>
                </a:lnTo>
                <a:lnTo>
                  <a:pt x="27003" y="186594"/>
                </a:lnTo>
                <a:lnTo>
                  <a:pt x="45148" y="142684"/>
                </a:lnTo>
                <a:lnTo>
                  <a:pt x="48768" y="108203"/>
                </a:lnTo>
                <a:lnTo>
                  <a:pt x="47910" y="91344"/>
                </a:lnTo>
                <a:lnTo>
                  <a:pt x="35052" y="44196"/>
                </a:lnTo>
                <a:lnTo>
                  <a:pt x="10191" y="862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3904488" y="2816351"/>
            <a:ext cx="50800" cy="256540"/>
          </a:xfrm>
          <a:custGeom>
            <a:avLst/>
            <a:gdLst/>
            <a:ahLst/>
            <a:cxnLst/>
            <a:rect l="l" t="t" r="r" b="b"/>
            <a:pathLst>
              <a:path w="50800" h="256539">
                <a:moveTo>
                  <a:pt x="50291" y="0"/>
                </a:moveTo>
                <a:lnTo>
                  <a:pt x="22002" y="33432"/>
                </a:lnTo>
                <a:lnTo>
                  <a:pt x="4190" y="86105"/>
                </a:lnTo>
                <a:lnTo>
                  <a:pt x="0" y="126492"/>
                </a:lnTo>
                <a:lnTo>
                  <a:pt x="857" y="146756"/>
                </a:lnTo>
                <a:lnTo>
                  <a:pt x="7715" y="184999"/>
                </a:lnTo>
                <a:lnTo>
                  <a:pt x="29717" y="233362"/>
                </a:lnTo>
                <a:lnTo>
                  <a:pt x="50291" y="256031"/>
                </a:lnTo>
                <a:lnTo>
                  <a:pt x="50291" y="249936"/>
                </a:lnTo>
                <a:lnTo>
                  <a:pt x="44862" y="243030"/>
                </a:lnTo>
                <a:lnTo>
                  <a:pt x="40005" y="235839"/>
                </a:lnTo>
                <a:lnTo>
                  <a:pt x="35718" y="228076"/>
                </a:lnTo>
                <a:lnTo>
                  <a:pt x="32003" y="219455"/>
                </a:lnTo>
                <a:lnTo>
                  <a:pt x="27979" y="211550"/>
                </a:lnTo>
                <a:lnTo>
                  <a:pt x="20186" y="166306"/>
                </a:lnTo>
                <a:lnTo>
                  <a:pt x="18287" y="123444"/>
                </a:lnTo>
                <a:lnTo>
                  <a:pt x="18549" y="109989"/>
                </a:lnTo>
                <a:lnTo>
                  <a:pt x="21336" y="71627"/>
                </a:lnTo>
                <a:lnTo>
                  <a:pt x="32003" y="30479"/>
                </a:lnTo>
                <a:lnTo>
                  <a:pt x="50291" y="6096"/>
                </a:lnTo>
                <a:lnTo>
                  <a:pt x="5029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4347971" y="2816351"/>
            <a:ext cx="48895" cy="256540"/>
          </a:xfrm>
          <a:custGeom>
            <a:avLst/>
            <a:gdLst/>
            <a:ahLst/>
            <a:cxnLst/>
            <a:rect l="l" t="t" r="r" b="b"/>
            <a:pathLst>
              <a:path w="48895" h="256539">
                <a:moveTo>
                  <a:pt x="0" y="0"/>
                </a:moveTo>
                <a:lnTo>
                  <a:pt x="0" y="6096"/>
                </a:lnTo>
                <a:lnTo>
                  <a:pt x="6072" y="12311"/>
                </a:lnTo>
                <a:lnTo>
                  <a:pt x="10858" y="19240"/>
                </a:lnTo>
                <a:lnTo>
                  <a:pt x="26646" y="62888"/>
                </a:lnTo>
                <a:lnTo>
                  <a:pt x="31051" y="101726"/>
                </a:lnTo>
                <a:lnTo>
                  <a:pt x="32003" y="131064"/>
                </a:lnTo>
                <a:lnTo>
                  <a:pt x="31742" y="143875"/>
                </a:lnTo>
                <a:lnTo>
                  <a:pt x="28955" y="182879"/>
                </a:lnTo>
                <a:lnTo>
                  <a:pt x="16763" y="224027"/>
                </a:lnTo>
                <a:lnTo>
                  <a:pt x="13287" y="231505"/>
                </a:lnTo>
                <a:lnTo>
                  <a:pt x="9525" y="238125"/>
                </a:lnTo>
                <a:lnTo>
                  <a:pt x="5191" y="244173"/>
                </a:lnTo>
                <a:lnTo>
                  <a:pt x="0" y="249936"/>
                </a:lnTo>
                <a:lnTo>
                  <a:pt x="0" y="256031"/>
                </a:lnTo>
                <a:lnTo>
                  <a:pt x="27646" y="221742"/>
                </a:lnTo>
                <a:lnTo>
                  <a:pt x="45338" y="167830"/>
                </a:lnTo>
                <a:lnTo>
                  <a:pt x="48767" y="126492"/>
                </a:lnTo>
                <a:lnTo>
                  <a:pt x="47910" y="106465"/>
                </a:lnTo>
                <a:lnTo>
                  <a:pt x="35051" y="51816"/>
                </a:lnTo>
                <a:lnTo>
                  <a:pt x="10834" y="938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4393691" y="2848355"/>
            <a:ext cx="48895" cy="215265"/>
          </a:xfrm>
          <a:custGeom>
            <a:avLst/>
            <a:gdLst/>
            <a:ahLst/>
            <a:cxnLst/>
            <a:rect l="l" t="t" r="r" b="b"/>
            <a:pathLst>
              <a:path w="48895" h="215264">
                <a:moveTo>
                  <a:pt x="48768" y="0"/>
                </a:moveTo>
                <a:lnTo>
                  <a:pt x="20478" y="28932"/>
                </a:lnTo>
                <a:lnTo>
                  <a:pt x="3238" y="73723"/>
                </a:lnTo>
                <a:lnTo>
                  <a:pt x="0" y="108203"/>
                </a:lnTo>
                <a:lnTo>
                  <a:pt x="833" y="125039"/>
                </a:lnTo>
                <a:lnTo>
                  <a:pt x="12192" y="170688"/>
                </a:lnTo>
                <a:lnTo>
                  <a:pt x="37909" y="206263"/>
                </a:lnTo>
                <a:lnTo>
                  <a:pt x="48768" y="214884"/>
                </a:lnTo>
                <a:lnTo>
                  <a:pt x="48768" y="208788"/>
                </a:lnTo>
                <a:lnTo>
                  <a:pt x="42695" y="203906"/>
                </a:lnTo>
                <a:lnTo>
                  <a:pt x="37909" y="198310"/>
                </a:lnTo>
                <a:lnTo>
                  <a:pt x="33980" y="191857"/>
                </a:lnTo>
                <a:lnTo>
                  <a:pt x="30480" y="184403"/>
                </a:lnTo>
                <a:lnTo>
                  <a:pt x="27098" y="177879"/>
                </a:lnTo>
                <a:lnTo>
                  <a:pt x="18049" y="140303"/>
                </a:lnTo>
                <a:lnTo>
                  <a:pt x="16763" y="105155"/>
                </a:lnTo>
                <a:lnTo>
                  <a:pt x="17025" y="93106"/>
                </a:lnTo>
                <a:lnTo>
                  <a:pt x="22145" y="51196"/>
                </a:lnTo>
                <a:lnTo>
                  <a:pt x="32004" y="25908"/>
                </a:lnTo>
                <a:lnTo>
                  <a:pt x="34837" y="20216"/>
                </a:lnTo>
                <a:lnTo>
                  <a:pt x="38671" y="14668"/>
                </a:lnTo>
                <a:lnTo>
                  <a:pt x="43362" y="9405"/>
                </a:lnTo>
                <a:lnTo>
                  <a:pt x="48768" y="4572"/>
                </a:lnTo>
                <a:lnTo>
                  <a:pt x="4876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/>
          <p:nvPr/>
        </p:nvSpPr>
        <p:spPr>
          <a:xfrm>
            <a:off x="4762500" y="2848355"/>
            <a:ext cx="50800" cy="215265"/>
          </a:xfrm>
          <a:custGeom>
            <a:avLst/>
            <a:gdLst/>
            <a:ahLst/>
            <a:cxnLst/>
            <a:rect l="l" t="t" r="r" b="b"/>
            <a:pathLst>
              <a:path w="50800" h="215264">
                <a:moveTo>
                  <a:pt x="0" y="0"/>
                </a:moveTo>
                <a:lnTo>
                  <a:pt x="0" y="4572"/>
                </a:lnTo>
                <a:lnTo>
                  <a:pt x="6096" y="10977"/>
                </a:lnTo>
                <a:lnTo>
                  <a:pt x="11049" y="16954"/>
                </a:lnTo>
                <a:lnTo>
                  <a:pt x="27527" y="54911"/>
                </a:lnTo>
                <a:lnTo>
                  <a:pt x="28955" y="65532"/>
                </a:lnTo>
                <a:lnTo>
                  <a:pt x="30718" y="75247"/>
                </a:lnTo>
                <a:lnTo>
                  <a:pt x="31622" y="86106"/>
                </a:lnTo>
                <a:lnTo>
                  <a:pt x="31956" y="98107"/>
                </a:lnTo>
                <a:lnTo>
                  <a:pt x="31956" y="122420"/>
                </a:lnTo>
                <a:lnTo>
                  <a:pt x="31623" y="133159"/>
                </a:lnTo>
                <a:lnTo>
                  <a:pt x="30718" y="143613"/>
                </a:lnTo>
                <a:lnTo>
                  <a:pt x="28955" y="153924"/>
                </a:lnTo>
                <a:lnTo>
                  <a:pt x="27289" y="163901"/>
                </a:lnTo>
                <a:lnTo>
                  <a:pt x="10287" y="200596"/>
                </a:lnTo>
                <a:lnTo>
                  <a:pt x="0" y="208788"/>
                </a:lnTo>
                <a:lnTo>
                  <a:pt x="0" y="214884"/>
                </a:lnTo>
                <a:lnTo>
                  <a:pt x="28289" y="186594"/>
                </a:lnTo>
                <a:lnTo>
                  <a:pt x="46100" y="142684"/>
                </a:lnTo>
                <a:lnTo>
                  <a:pt x="50291" y="108203"/>
                </a:lnTo>
                <a:lnTo>
                  <a:pt x="49434" y="91344"/>
                </a:lnTo>
                <a:lnTo>
                  <a:pt x="36575" y="44196"/>
                </a:lnTo>
                <a:lnTo>
                  <a:pt x="11072" y="862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/>
          <p:nvPr/>
        </p:nvSpPr>
        <p:spPr>
          <a:xfrm>
            <a:off x="3582923" y="3115055"/>
            <a:ext cx="48895" cy="213360"/>
          </a:xfrm>
          <a:custGeom>
            <a:avLst/>
            <a:gdLst/>
            <a:ahLst/>
            <a:cxnLst/>
            <a:rect l="l" t="t" r="r" b="b"/>
            <a:pathLst>
              <a:path w="48895" h="213360">
                <a:moveTo>
                  <a:pt x="48767" y="0"/>
                </a:moveTo>
                <a:lnTo>
                  <a:pt x="21121" y="28717"/>
                </a:lnTo>
                <a:lnTo>
                  <a:pt x="3428" y="73532"/>
                </a:lnTo>
                <a:lnTo>
                  <a:pt x="0" y="106679"/>
                </a:lnTo>
                <a:lnTo>
                  <a:pt x="857" y="123539"/>
                </a:lnTo>
                <a:lnTo>
                  <a:pt x="13715" y="170688"/>
                </a:lnTo>
                <a:lnTo>
                  <a:pt x="37933" y="205406"/>
                </a:lnTo>
                <a:lnTo>
                  <a:pt x="48767" y="213360"/>
                </a:lnTo>
                <a:lnTo>
                  <a:pt x="48767" y="210312"/>
                </a:lnTo>
                <a:lnTo>
                  <a:pt x="43338" y="204358"/>
                </a:lnTo>
                <a:lnTo>
                  <a:pt x="38481" y="198120"/>
                </a:lnTo>
                <a:lnTo>
                  <a:pt x="22764" y="160639"/>
                </a:lnTo>
                <a:lnTo>
                  <a:pt x="18549" y="116157"/>
                </a:lnTo>
                <a:lnTo>
                  <a:pt x="18287" y="103632"/>
                </a:lnTo>
                <a:lnTo>
                  <a:pt x="18549" y="93106"/>
                </a:lnTo>
                <a:lnTo>
                  <a:pt x="22788" y="51006"/>
                </a:lnTo>
                <a:lnTo>
                  <a:pt x="32003" y="27432"/>
                </a:lnTo>
                <a:lnTo>
                  <a:pt x="35694" y="20026"/>
                </a:lnTo>
                <a:lnTo>
                  <a:pt x="39814" y="13906"/>
                </a:lnTo>
                <a:lnTo>
                  <a:pt x="44219" y="9215"/>
                </a:lnTo>
                <a:lnTo>
                  <a:pt x="48767" y="6096"/>
                </a:lnTo>
                <a:lnTo>
                  <a:pt x="4876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3953255" y="3115055"/>
            <a:ext cx="48895" cy="213360"/>
          </a:xfrm>
          <a:custGeom>
            <a:avLst/>
            <a:gdLst/>
            <a:ahLst/>
            <a:cxnLst/>
            <a:rect l="l" t="t" r="r" b="b"/>
            <a:pathLst>
              <a:path w="48895" h="213360">
                <a:moveTo>
                  <a:pt x="0" y="0"/>
                </a:moveTo>
                <a:lnTo>
                  <a:pt x="0" y="6096"/>
                </a:lnTo>
                <a:lnTo>
                  <a:pt x="6286" y="11168"/>
                </a:lnTo>
                <a:lnTo>
                  <a:pt x="11430" y="16954"/>
                </a:lnTo>
                <a:lnTo>
                  <a:pt x="27289" y="54030"/>
                </a:lnTo>
                <a:lnTo>
                  <a:pt x="31742" y="97440"/>
                </a:lnTo>
                <a:lnTo>
                  <a:pt x="32004" y="109727"/>
                </a:lnTo>
                <a:lnTo>
                  <a:pt x="31742" y="121134"/>
                </a:lnTo>
                <a:lnTo>
                  <a:pt x="26622" y="163901"/>
                </a:lnTo>
                <a:lnTo>
                  <a:pt x="16764" y="188975"/>
                </a:lnTo>
                <a:lnTo>
                  <a:pt x="13930" y="194667"/>
                </a:lnTo>
                <a:lnTo>
                  <a:pt x="10096" y="200215"/>
                </a:lnTo>
                <a:lnTo>
                  <a:pt x="5405" y="205478"/>
                </a:lnTo>
                <a:lnTo>
                  <a:pt x="0" y="210312"/>
                </a:lnTo>
                <a:lnTo>
                  <a:pt x="0" y="213360"/>
                </a:lnTo>
                <a:lnTo>
                  <a:pt x="28503" y="185927"/>
                </a:lnTo>
                <a:lnTo>
                  <a:pt x="45529" y="141160"/>
                </a:lnTo>
                <a:lnTo>
                  <a:pt x="48768" y="106679"/>
                </a:lnTo>
                <a:lnTo>
                  <a:pt x="47934" y="90058"/>
                </a:lnTo>
                <a:lnTo>
                  <a:pt x="36576" y="44196"/>
                </a:lnTo>
                <a:lnTo>
                  <a:pt x="11501" y="819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/>
          <p:nvPr/>
        </p:nvSpPr>
        <p:spPr>
          <a:xfrm>
            <a:off x="2842259" y="3081527"/>
            <a:ext cx="1969135" cy="0"/>
          </a:xfrm>
          <a:custGeom>
            <a:avLst/>
            <a:gdLst/>
            <a:ahLst/>
            <a:cxnLst/>
            <a:rect l="l" t="t" r="r" b="b"/>
            <a:pathLst>
              <a:path w="1969135" h="0">
                <a:moveTo>
                  <a:pt x="0" y="0"/>
                </a:moveTo>
                <a:lnTo>
                  <a:pt x="1969007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/>
          <p:nvPr/>
        </p:nvSpPr>
        <p:spPr>
          <a:xfrm>
            <a:off x="4828032" y="2823972"/>
            <a:ext cx="0" cy="513715"/>
          </a:xfrm>
          <a:custGeom>
            <a:avLst/>
            <a:gdLst/>
            <a:ahLst/>
            <a:cxnLst/>
            <a:rect l="l" t="t" r="r" b="b"/>
            <a:pathLst>
              <a:path w="0" h="513714">
                <a:moveTo>
                  <a:pt x="0" y="0"/>
                </a:moveTo>
                <a:lnTo>
                  <a:pt x="0" y="513587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/>
          <p:nvPr/>
        </p:nvSpPr>
        <p:spPr>
          <a:xfrm>
            <a:off x="5216651" y="3081527"/>
            <a:ext cx="239395" cy="0"/>
          </a:xfrm>
          <a:custGeom>
            <a:avLst/>
            <a:gdLst/>
            <a:ahLst/>
            <a:cxnLst/>
            <a:rect l="l" t="t" r="r" b="b"/>
            <a:pathLst>
              <a:path w="239395" h="0">
                <a:moveTo>
                  <a:pt x="0" y="0"/>
                </a:moveTo>
                <a:lnTo>
                  <a:pt x="239267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/>
          <p:nvPr/>
        </p:nvSpPr>
        <p:spPr>
          <a:xfrm>
            <a:off x="5754623" y="3002279"/>
            <a:ext cx="79375" cy="125095"/>
          </a:xfrm>
          <a:custGeom>
            <a:avLst/>
            <a:gdLst/>
            <a:ahLst/>
            <a:cxnLst/>
            <a:rect l="l" t="t" r="r" b="b"/>
            <a:pathLst>
              <a:path w="79375" h="125094">
                <a:moveTo>
                  <a:pt x="66141" y="13716"/>
                </a:moveTo>
                <a:lnTo>
                  <a:pt x="39624" y="13716"/>
                </a:lnTo>
                <a:lnTo>
                  <a:pt x="45720" y="16764"/>
                </a:lnTo>
                <a:lnTo>
                  <a:pt x="48767" y="21336"/>
                </a:lnTo>
                <a:lnTo>
                  <a:pt x="53339" y="27431"/>
                </a:lnTo>
                <a:lnTo>
                  <a:pt x="56387" y="32003"/>
                </a:lnTo>
                <a:lnTo>
                  <a:pt x="56387" y="41148"/>
                </a:lnTo>
                <a:lnTo>
                  <a:pt x="36218" y="83748"/>
                </a:lnTo>
                <a:lnTo>
                  <a:pt x="0" y="120396"/>
                </a:lnTo>
                <a:lnTo>
                  <a:pt x="0" y="124968"/>
                </a:lnTo>
                <a:lnTo>
                  <a:pt x="70103" y="124968"/>
                </a:lnTo>
                <a:lnTo>
                  <a:pt x="75247" y="111251"/>
                </a:lnTo>
                <a:lnTo>
                  <a:pt x="18287" y="111251"/>
                </a:lnTo>
                <a:lnTo>
                  <a:pt x="22383" y="107584"/>
                </a:lnTo>
                <a:lnTo>
                  <a:pt x="28193" y="101346"/>
                </a:lnTo>
                <a:lnTo>
                  <a:pt x="36290" y="92821"/>
                </a:lnTo>
                <a:lnTo>
                  <a:pt x="47243" y="82296"/>
                </a:lnTo>
                <a:lnTo>
                  <a:pt x="53792" y="74295"/>
                </a:lnTo>
                <a:lnTo>
                  <a:pt x="71627" y="38100"/>
                </a:lnTo>
                <a:lnTo>
                  <a:pt x="71627" y="24384"/>
                </a:lnTo>
                <a:lnTo>
                  <a:pt x="68579" y="16764"/>
                </a:lnTo>
                <a:lnTo>
                  <a:pt x="66141" y="13716"/>
                </a:lnTo>
                <a:close/>
              </a:path>
              <a:path w="79375" h="125094">
                <a:moveTo>
                  <a:pt x="79248" y="100584"/>
                </a:moveTo>
                <a:lnTo>
                  <a:pt x="76200" y="100584"/>
                </a:lnTo>
                <a:lnTo>
                  <a:pt x="74675" y="103631"/>
                </a:lnTo>
                <a:lnTo>
                  <a:pt x="68579" y="109727"/>
                </a:lnTo>
                <a:lnTo>
                  <a:pt x="67055" y="109727"/>
                </a:lnTo>
                <a:lnTo>
                  <a:pt x="64008" y="111251"/>
                </a:lnTo>
                <a:lnTo>
                  <a:pt x="75247" y="111251"/>
                </a:lnTo>
                <a:lnTo>
                  <a:pt x="79248" y="100584"/>
                </a:lnTo>
                <a:close/>
              </a:path>
              <a:path w="79375" h="125094">
                <a:moveTo>
                  <a:pt x="36575" y="0"/>
                </a:moveTo>
                <a:lnTo>
                  <a:pt x="27431" y="0"/>
                </a:lnTo>
                <a:lnTo>
                  <a:pt x="19812" y="3048"/>
                </a:lnTo>
                <a:lnTo>
                  <a:pt x="1524" y="35051"/>
                </a:lnTo>
                <a:lnTo>
                  <a:pt x="4572" y="35051"/>
                </a:lnTo>
                <a:lnTo>
                  <a:pt x="7620" y="27431"/>
                </a:lnTo>
                <a:lnTo>
                  <a:pt x="10667" y="22860"/>
                </a:lnTo>
                <a:lnTo>
                  <a:pt x="16763" y="19812"/>
                </a:lnTo>
                <a:lnTo>
                  <a:pt x="21336" y="15240"/>
                </a:lnTo>
                <a:lnTo>
                  <a:pt x="25908" y="13716"/>
                </a:lnTo>
                <a:lnTo>
                  <a:pt x="66141" y="13716"/>
                </a:lnTo>
                <a:lnTo>
                  <a:pt x="62484" y="9144"/>
                </a:lnTo>
                <a:lnTo>
                  <a:pt x="56721" y="5143"/>
                </a:lnTo>
                <a:lnTo>
                  <a:pt x="50673" y="2285"/>
                </a:lnTo>
                <a:lnTo>
                  <a:pt x="44053" y="571"/>
                </a:lnTo>
                <a:lnTo>
                  <a:pt x="365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/>
          <p:nvPr/>
        </p:nvSpPr>
        <p:spPr>
          <a:xfrm>
            <a:off x="5311140" y="3145535"/>
            <a:ext cx="48895" cy="125095"/>
          </a:xfrm>
          <a:custGeom>
            <a:avLst/>
            <a:gdLst/>
            <a:ahLst/>
            <a:cxnLst/>
            <a:rect l="l" t="t" r="r" b="b"/>
            <a:pathLst>
              <a:path w="48895" h="125095">
                <a:moveTo>
                  <a:pt x="48768" y="121920"/>
                </a:moveTo>
                <a:lnTo>
                  <a:pt x="3048" y="121920"/>
                </a:lnTo>
                <a:lnTo>
                  <a:pt x="3048" y="124968"/>
                </a:lnTo>
                <a:lnTo>
                  <a:pt x="48768" y="124968"/>
                </a:lnTo>
                <a:lnTo>
                  <a:pt x="48768" y="121920"/>
                </a:lnTo>
                <a:close/>
              </a:path>
              <a:path w="48895" h="125095">
                <a:moveTo>
                  <a:pt x="39624" y="120396"/>
                </a:moveTo>
                <a:lnTo>
                  <a:pt x="12192" y="120396"/>
                </a:lnTo>
                <a:lnTo>
                  <a:pt x="9144" y="121920"/>
                </a:lnTo>
                <a:lnTo>
                  <a:pt x="42672" y="121920"/>
                </a:lnTo>
                <a:lnTo>
                  <a:pt x="39624" y="120396"/>
                </a:lnTo>
                <a:close/>
              </a:path>
              <a:path w="48895" h="125095">
                <a:moveTo>
                  <a:pt x="33527" y="15240"/>
                </a:moveTo>
                <a:lnTo>
                  <a:pt x="13715" y="15240"/>
                </a:lnTo>
                <a:lnTo>
                  <a:pt x="16763" y="18288"/>
                </a:lnTo>
                <a:lnTo>
                  <a:pt x="16763" y="21336"/>
                </a:lnTo>
                <a:lnTo>
                  <a:pt x="18287" y="22860"/>
                </a:lnTo>
                <a:lnTo>
                  <a:pt x="18287" y="114300"/>
                </a:lnTo>
                <a:lnTo>
                  <a:pt x="16763" y="115824"/>
                </a:lnTo>
                <a:lnTo>
                  <a:pt x="16763" y="117348"/>
                </a:lnTo>
                <a:lnTo>
                  <a:pt x="13715" y="120396"/>
                </a:lnTo>
                <a:lnTo>
                  <a:pt x="36575" y="120396"/>
                </a:lnTo>
                <a:lnTo>
                  <a:pt x="33527" y="117348"/>
                </a:lnTo>
                <a:lnTo>
                  <a:pt x="33527" y="15240"/>
                </a:lnTo>
                <a:close/>
              </a:path>
              <a:path w="48895" h="125095">
                <a:moveTo>
                  <a:pt x="33527" y="0"/>
                </a:moveTo>
                <a:lnTo>
                  <a:pt x="30480" y="0"/>
                </a:lnTo>
                <a:lnTo>
                  <a:pt x="0" y="15240"/>
                </a:lnTo>
                <a:lnTo>
                  <a:pt x="1524" y="18288"/>
                </a:lnTo>
                <a:lnTo>
                  <a:pt x="6096" y="15240"/>
                </a:lnTo>
                <a:lnTo>
                  <a:pt x="33527" y="15240"/>
                </a:lnTo>
                <a:lnTo>
                  <a:pt x="3352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/>
          <p:nvPr/>
        </p:nvSpPr>
        <p:spPr>
          <a:xfrm>
            <a:off x="5364479" y="2887979"/>
            <a:ext cx="80772" cy="123444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1" name="object 111"/>
          <p:cNvSpPr/>
          <p:nvPr/>
        </p:nvSpPr>
        <p:spPr>
          <a:xfrm>
            <a:off x="3887723" y="3154679"/>
            <a:ext cx="47625" cy="125095"/>
          </a:xfrm>
          <a:custGeom>
            <a:avLst/>
            <a:gdLst/>
            <a:ahLst/>
            <a:cxnLst/>
            <a:rect l="l" t="t" r="r" b="b"/>
            <a:pathLst>
              <a:path w="47625" h="125095">
                <a:moveTo>
                  <a:pt x="47243" y="121920"/>
                </a:moveTo>
                <a:lnTo>
                  <a:pt x="1524" y="121920"/>
                </a:lnTo>
                <a:lnTo>
                  <a:pt x="1524" y="124968"/>
                </a:lnTo>
                <a:lnTo>
                  <a:pt x="47243" y="124968"/>
                </a:lnTo>
                <a:lnTo>
                  <a:pt x="47243" y="121920"/>
                </a:lnTo>
                <a:close/>
              </a:path>
              <a:path w="47625" h="125095">
                <a:moveTo>
                  <a:pt x="32003" y="13716"/>
                </a:moveTo>
                <a:lnTo>
                  <a:pt x="13715" y="13716"/>
                </a:lnTo>
                <a:lnTo>
                  <a:pt x="13715" y="15240"/>
                </a:lnTo>
                <a:lnTo>
                  <a:pt x="15239" y="16764"/>
                </a:lnTo>
                <a:lnTo>
                  <a:pt x="15239" y="19812"/>
                </a:lnTo>
                <a:lnTo>
                  <a:pt x="16763" y="22860"/>
                </a:lnTo>
                <a:lnTo>
                  <a:pt x="16763" y="114300"/>
                </a:lnTo>
                <a:lnTo>
                  <a:pt x="15239" y="115824"/>
                </a:lnTo>
                <a:lnTo>
                  <a:pt x="15239" y="117348"/>
                </a:lnTo>
                <a:lnTo>
                  <a:pt x="13715" y="118872"/>
                </a:lnTo>
                <a:lnTo>
                  <a:pt x="13715" y="120396"/>
                </a:lnTo>
                <a:lnTo>
                  <a:pt x="12191" y="121920"/>
                </a:lnTo>
                <a:lnTo>
                  <a:pt x="38100" y="121920"/>
                </a:lnTo>
                <a:lnTo>
                  <a:pt x="33527" y="117348"/>
                </a:lnTo>
                <a:lnTo>
                  <a:pt x="33527" y="114300"/>
                </a:lnTo>
                <a:lnTo>
                  <a:pt x="32003" y="109727"/>
                </a:lnTo>
                <a:lnTo>
                  <a:pt x="32003" y="13716"/>
                </a:lnTo>
                <a:close/>
              </a:path>
              <a:path w="47625" h="125095">
                <a:moveTo>
                  <a:pt x="32003" y="0"/>
                </a:moveTo>
                <a:lnTo>
                  <a:pt x="28955" y="0"/>
                </a:lnTo>
                <a:lnTo>
                  <a:pt x="0" y="13716"/>
                </a:lnTo>
                <a:lnTo>
                  <a:pt x="0" y="16764"/>
                </a:lnTo>
                <a:lnTo>
                  <a:pt x="4572" y="15240"/>
                </a:lnTo>
                <a:lnTo>
                  <a:pt x="7620" y="13716"/>
                </a:lnTo>
                <a:lnTo>
                  <a:pt x="32003" y="13716"/>
                </a:lnTo>
                <a:lnTo>
                  <a:pt x="3200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/>
          <p:nvPr/>
        </p:nvSpPr>
        <p:spPr>
          <a:xfrm>
            <a:off x="4696967" y="2887979"/>
            <a:ext cx="48895" cy="123825"/>
          </a:xfrm>
          <a:custGeom>
            <a:avLst/>
            <a:gdLst/>
            <a:ahLst/>
            <a:cxnLst/>
            <a:rect l="l" t="t" r="r" b="b"/>
            <a:pathLst>
              <a:path w="48895" h="123825">
                <a:moveTo>
                  <a:pt x="48768" y="120396"/>
                </a:moveTo>
                <a:lnTo>
                  <a:pt x="1524" y="120396"/>
                </a:lnTo>
                <a:lnTo>
                  <a:pt x="1524" y="123444"/>
                </a:lnTo>
                <a:lnTo>
                  <a:pt x="48768" y="123444"/>
                </a:lnTo>
                <a:lnTo>
                  <a:pt x="48768" y="120396"/>
                </a:lnTo>
                <a:close/>
              </a:path>
              <a:path w="48895" h="123825">
                <a:moveTo>
                  <a:pt x="35052" y="117348"/>
                </a:moveTo>
                <a:lnTo>
                  <a:pt x="13716" y="117348"/>
                </a:lnTo>
                <a:lnTo>
                  <a:pt x="10668" y="120396"/>
                </a:lnTo>
                <a:lnTo>
                  <a:pt x="38100" y="120396"/>
                </a:lnTo>
                <a:lnTo>
                  <a:pt x="35052" y="117348"/>
                </a:lnTo>
                <a:close/>
              </a:path>
              <a:path w="48895" h="123825">
                <a:moveTo>
                  <a:pt x="32004" y="13716"/>
                </a:moveTo>
                <a:lnTo>
                  <a:pt x="10668" y="13716"/>
                </a:lnTo>
                <a:lnTo>
                  <a:pt x="12192" y="15240"/>
                </a:lnTo>
                <a:lnTo>
                  <a:pt x="13716" y="15240"/>
                </a:lnTo>
                <a:lnTo>
                  <a:pt x="16764" y="18288"/>
                </a:lnTo>
                <a:lnTo>
                  <a:pt x="16764" y="117348"/>
                </a:lnTo>
                <a:lnTo>
                  <a:pt x="33528" y="117348"/>
                </a:lnTo>
                <a:lnTo>
                  <a:pt x="32004" y="115824"/>
                </a:lnTo>
                <a:lnTo>
                  <a:pt x="32004" y="13716"/>
                </a:lnTo>
                <a:close/>
              </a:path>
              <a:path w="48895" h="123825">
                <a:moveTo>
                  <a:pt x="32004" y="0"/>
                </a:moveTo>
                <a:lnTo>
                  <a:pt x="28956" y="0"/>
                </a:lnTo>
                <a:lnTo>
                  <a:pt x="0" y="13716"/>
                </a:lnTo>
                <a:lnTo>
                  <a:pt x="1524" y="16764"/>
                </a:lnTo>
                <a:lnTo>
                  <a:pt x="6096" y="15240"/>
                </a:lnTo>
                <a:lnTo>
                  <a:pt x="7620" y="13716"/>
                </a:lnTo>
                <a:lnTo>
                  <a:pt x="32004" y="13716"/>
                </a:lnTo>
                <a:lnTo>
                  <a:pt x="3200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3" name="object 113"/>
          <p:cNvSpPr/>
          <p:nvPr/>
        </p:nvSpPr>
        <p:spPr>
          <a:xfrm>
            <a:off x="3950208" y="2887979"/>
            <a:ext cx="48895" cy="123825"/>
          </a:xfrm>
          <a:custGeom>
            <a:avLst/>
            <a:gdLst/>
            <a:ahLst/>
            <a:cxnLst/>
            <a:rect l="l" t="t" r="r" b="b"/>
            <a:pathLst>
              <a:path w="48895" h="123825">
                <a:moveTo>
                  <a:pt x="48767" y="120396"/>
                </a:moveTo>
                <a:lnTo>
                  <a:pt x="3047" y="120396"/>
                </a:lnTo>
                <a:lnTo>
                  <a:pt x="3047" y="123444"/>
                </a:lnTo>
                <a:lnTo>
                  <a:pt x="48767" y="123444"/>
                </a:lnTo>
                <a:lnTo>
                  <a:pt x="48767" y="120396"/>
                </a:lnTo>
                <a:close/>
              </a:path>
              <a:path w="48895" h="123825">
                <a:moveTo>
                  <a:pt x="36575" y="117348"/>
                </a:moveTo>
                <a:lnTo>
                  <a:pt x="16763" y="117348"/>
                </a:lnTo>
                <a:lnTo>
                  <a:pt x="13715" y="118872"/>
                </a:lnTo>
                <a:lnTo>
                  <a:pt x="12191" y="120396"/>
                </a:lnTo>
                <a:lnTo>
                  <a:pt x="39624" y="120396"/>
                </a:lnTo>
                <a:lnTo>
                  <a:pt x="36575" y="117348"/>
                </a:lnTo>
                <a:close/>
              </a:path>
              <a:path w="48895" h="123825">
                <a:moveTo>
                  <a:pt x="33527" y="13716"/>
                </a:moveTo>
                <a:lnTo>
                  <a:pt x="13715" y="13716"/>
                </a:lnTo>
                <a:lnTo>
                  <a:pt x="18287" y="18288"/>
                </a:lnTo>
                <a:lnTo>
                  <a:pt x="18287" y="22860"/>
                </a:lnTo>
                <a:lnTo>
                  <a:pt x="19812" y="27431"/>
                </a:lnTo>
                <a:lnTo>
                  <a:pt x="19812" y="109727"/>
                </a:lnTo>
                <a:lnTo>
                  <a:pt x="18287" y="115824"/>
                </a:lnTo>
                <a:lnTo>
                  <a:pt x="18287" y="117348"/>
                </a:lnTo>
                <a:lnTo>
                  <a:pt x="35051" y="117348"/>
                </a:lnTo>
                <a:lnTo>
                  <a:pt x="35051" y="115824"/>
                </a:lnTo>
                <a:lnTo>
                  <a:pt x="33527" y="114300"/>
                </a:lnTo>
                <a:lnTo>
                  <a:pt x="33527" y="13716"/>
                </a:lnTo>
                <a:close/>
              </a:path>
              <a:path w="48895" h="123825">
                <a:moveTo>
                  <a:pt x="33527" y="0"/>
                </a:moveTo>
                <a:lnTo>
                  <a:pt x="30479" y="0"/>
                </a:lnTo>
                <a:lnTo>
                  <a:pt x="0" y="13716"/>
                </a:lnTo>
                <a:lnTo>
                  <a:pt x="1524" y="16764"/>
                </a:lnTo>
                <a:lnTo>
                  <a:pt x="6095" y="15240"/>
                </a:lnTo>
                <a:lnTo>
                  <a:pt x="9143" y="13716"/>
                </a:lnTo>
                <a:lnTo>
                  <a:pt x="33527" y="13716"/>
                </a:lnTo>
                <a:lnTo>
                  <a:pt x="3352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4" name="object 114"/>
          <p:cNvSpPr/>
          <p:nvPr/>
        </p:nvSpPr>
        <p:spPr>
          <a:xfrm>
            <a:off x="3810000" y="2887979"/>
            <a:ext cx="79248" cy="123444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5" name="object 115"/>
          <p:cNvSpPr/>
          <p:nvPr/>
        </p:nvSpPr>
        <p:spPr>
          <a:xfrm>
            <a:off x="3412235" y="2887979"/>
            <a:ext cx="79248" cy="123444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6" name="object 116"/>
          <p:cNvSpPr/>
          <p:nvPr/>
        </p:nvSpPr>
        <p:spPr>
          <a:xfrm>
            <a:off x="3157727" y="2887979"/>
            <a:ext cx="48895" cy="123825"/>
          </a:xfrm>
          <a:custGeom>
            <a:avLst/>
            <a:gdLst/>
            <a:ahLst/>
            <a:cxnLst/>
            <a:rect l="l" t="t" r="r" b="b"/>
            <a:pathLst>
              <a:path w="48894" h="123825">
                <a:moveTo>
                  <a:pt x="48768" y="120396"/>
                </a:moveTo>
                <a:lnTo>
                  <a:pt x="3048" y="120396"/>
                </a:lnTo>
                <a:lnTo>
                  <a:pt x="3048" y="123444"/>
                </a:lnTo>
                <a:lnTo>
                  <a:pt x="48768" y="123444"/>
                </a:lnTo>
                <a:lnTo>
                  <a:pt x="48768" y="120396"/>
                </a:lnTo>
                <a:close/>
              </a:path>
              <a:path w="48894" h="123825">
                <a:moveTo>
                  <a:pt x="33528" y="13716"/>
                </a:moveTo>
                <a:lnTo>
                  <a:pt x="12192" y="13716"/>
                </a:lnTo>
                <a:lnTo>
                  <a:pt x="13716" y="15240"/>
                </a:lnTo>
                <a:lnTo>
                  <a:pt x="15240" y="15240"/>
                </a:lnTo>
                <a:lnTo>
                  <a:pt x="15240" y="16764"/>
                </a:lnTo>
                <a:lnTo>
                  <a:pt x="16764" y="18288"/>
                </a:lnTo>
                <a:lnTo>
                  <a:pt x="16764" y="19812"/>
                </a:lnTo>
                <a:lnTo>
                  <a:pt x="18288" y="22860"/>
                </a:lnTo>
                <a:lnTo>
                  <a:pt x="18288" y="115824"/>
                </a:lnTo>
                <a:lnTo>
                  <a:pt x="16764" y="117348"/>
                </a:lnTo>
                <a:lnTo>
                  <a:pt x="15240" y="117348"/>
                </a:lnTo>
                <a:lnTo>
                  <a:pt x="12192" y="120396"/>
                </a:lnTo>
                <a:lnTo>
                  <a:pt x="39624" y="120396"/>
                </a:lnTo>
                <a:lnTo>
                  <a:pt x="36576" y="118872"/>
                </a:lnTo>
                <a:lnTo>
                  <a:pt x="35052" y="117348"/>
                </a:lnTo>
                <a:lnTo>
                  <a:pt x="35052" y="115824"/>
                </a:lnTo>
                <a:lnTo>
                  <a:pt x="33528" y="114300"/>
                </a:lnTo>
                <a:lnTo>
                  <a:pt x="33528" y="13716"/>
                </a:lnTo>
                <a:close/>
              </a:path>
              <a:path w="48894" h="123825">
                <a:moveTo>
                  <a:pt x="33528" y="0"/>
                </a:moveTo>
                <a:lnTo>
                  <a:pt x="30480" y="0"/>
                </a:lnTo>
                <a:lnTo>
                  <a:pt x="0" y="13716"/>
                </a:lnTo>
                <a:lnTo>
                  <a:pt x="1524" y="16764"/>
                </a:lnTo>
                <a:lnTo>
                  <a:pt x="6096" y="15240"/>
                </a:lnTo>
                <a:lnTo>
                  <a:pt x="9144" y="13716"/>
                </a:lnTo>
                <a:lnTo>
                  <a:pt x="33528" y="13716"/>
                </a:lnTo>
                <a:lnTo>
                  <a:pt x="3352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7" name="object 117"/>
          <p:cNvSpPr/>
          <p:nvPr/>
        </p:nvSpPr>
        <p:spPr>
          <a:xfrm>
            <a:off x="2162555" y="3154679"/>
            <a:ext cx="45720" cy="125095"/>
          </a:xfrm>
          <a:custGeom>
            <a:avLst/>
            <a:gdLst/>
            <a:ahLst/>
            <a:cxnLst/>
            <a:rect l="l" t="t" r="r" b="b"/>
            <a:pathLst>
              <a:path w="45719" h="125095">
                <a:moveTo>
                  <a:pt x="45719" y="121920"/>
                </a:moveTo>
                <a:lnTo>
                  <a:pt x="0" y="121920"/>
                </a:lnTo>
                <a:lnTo>
                  <a:pt x="0" y="124968"/>
                </a:lnTo>
                <a:lnTo>
                  <a:pt x="45719" y="124968"/>
                </a:lnTo>
                <a:lnTo>
                  <a:pt x="45719" y="121920"/>
                </a:lnTo>
                <a:close/>
              </a:path>
              <a:path w="45719" h="125095">
                <a:moveTo>
                  <a:pt x="32004" y="13716"/>
                </a:moveTo>
                <a:lnTo>
                  <a:pt x="12192" y="13716"/>
                </a:lnTo>
                <a:lnTo>
                  <a:pt x="15239" y="16764"/>
                </a:lnTo>
                <a:lnTo>
                  <a:pt x="15239" y="18288"/>
                </a:lnTo>
                <a:lnTo>
                  <a:pt x="16763" y="19812"/>
                </a:lnTo>
                <a:lnTo>
                  <a:pt x="16763" y="114300"/>
                </a:lnTo>
                <a:lnTo>
                  <a:pt x="15239" y="115824"/>
                </a:lnTo>
                <a:lnTo>
                  <a:pt x="15239" y="117348"/>
                </a:lnTo>
                <a:lnTo>
                  <a:pt x="10668" y="121920"/>
                </a:lnTo>
                <a:lnTo>
                  <a:pt x="38100" y="121920"/>
                </a:lnTo>
                <a:lnTo>
                  <a:pt x="36575" y="120396"/>
                </a:lnTo>
                <a:lnTo>
                  <a:pt x="33527" y="118872"/>
                </a:lnTo>
                <a:lnTo>
                  <a:pt x="33527" y="117348"/>
                </a:lnTo>
                <a:lnTo>
                  <a:pt x="32004" y="115824"/>
                </a:lnTo>
                <a:lnTo>
                  <a:pt x="32004" y="13716"/>
                </a:lnTo>
                <a:close/>
              </a:path>
              <a:path w="45719" h="125095">
                <a:moveTo>
                  <a:pt x="32004" y="0"/>
                </a:moveTo>
                <a:lnTo>
                  <a:pt x="28956" y="0"/>
                </a:lnTo>
                <a:lnTo>
                  <a:pt x="0" y="13716"/>
                </a:lnTo>
                <a:lnTo>
                  <a:pt x="0" y="16764"/>
                </a:lnTo>
                <a:lnTo>
                  <a:pt x="3048" y="15240"/>
                </a:lnTo>
                <a:lnTo>
                  <a:pt x="7619" y="13716"/>
                </a:lnTo>
                <a:lnTo>
                  <a:pt x="32004" y="13716"/>
                </a:lnTo>
                <a:lnTo>
                  <a:pt x="3200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8" name="object 118"/>
          <p:cNvSpPr/>
          <p:nvPr/>
        </p:nvSpPr>
        <p:spPr>
          <a:xfrm>
            <a:off x="1909572" y="2887979"/>
            <a:ext cx="48895" cy="123825"/>
          </a:xfrm>
          <a:custGeom>
            <a:avLst/>
            <a:gdLst/>
            <a:ahLst/>
            <a:cxnLst/>
            <a:rect l="l" t="t" r="r" b="b"/>
            <a:pathLst>
              <a:path w="48894" h="123825">
                <a:moveTo>
                  <a:pt x="48767" y="120396"/>
                </a:moveTo>
                <a:lnTo>
                  <a:pt x="1523" y="120396"/>
                </a:lnTo>
                <a:lnTo>
                  <a:pt x="1523" y="123444"/>
                </a:lnTo>
                <a:lnTo>
                  <a:pt x="48767" y="123444"/>
                </a:lnTo>
                <a:lnTo>
                  <a:pt x="48767" y="120396"/>
                </a:lnTo>
                <a:close/>
              </a:path>
              <a:path w="48894" h="123825">
                <a:moveTo>
                  <a:pt x="36575" y="117348"/>
                </a:moveTo>
                <a:lnTo>
                  <a:pt x="15239" y="117348"/>
                </a:lnTo>
                <a:lnTo>
                  <a:pt x="12191" y="120396"/>
                </a:lnTo>
                <a:lnTo>
                  <a:pt x="39623" y="120396"/>
                </a:lnTo>
                <a:lnTo>
                  <a:pt x="36575" y="117348"/>
                </a:lnTo>
                <a:close/>
              </a:path>
              <a:path w="48894" h="123825">
                <a:moveTo>
                  <a:pt x="33527" y="13716"/>
                </a:moveTo>
                <a:lnTo>
                  <a:pt x="12191" y="13716"/>
                </a:lnTo>
                <a:lnTo>
                  <a:pt x="13715" y="15240"/>
                </a:lnTo>
                <a:lnTo>
                  <a:pt x="15239" y="15240"/>
                </a:lnTo>
                <a:lnTo>
                  <a:pt x="16763" y="16764"/>
                </a:lnTo>
                <a:lnTo>
                  <a:pt x="16763" y="18288"/>
                </a:lnTo>
                <a:lnTo>
                  <a:pt x="18287" y="19812"/>
                </a:lnTo>
                <a:lnTo>
                  <a:pt x="18287" y="117348"/>
                </a:lnTo>
                <a:lnTo>
                  <a:pt x="35051" y="117348"/>
                </a:lnTo>
                <a:lnTo>
                  <a:pt x="33527" y="115824"/>
                </a:lnTo>
                <a:lnTo>
                  <a:pt x="33527" y="13716"/>
                </a:lnTo>
                <a:close/>
              </a:path>
              <a:path w="48894" h="123825">
                <a:moveTo>
                  <a:pt x="33527" y="0"/>
                </a:moveTo>
                <a:lnTo>
                  <a:pt x="30479" y="0"/>
                </a:lnTo>
                <a:lnTo>
                  <a:pt x="0" y="13716"/>
                </a:lnTo>
                <a:lnTo>
                  <a:pt x="1523" y="16764"/>
                </a:lnTo>
                <a:lnTo>
                  <a:pt x="6095" y="15240"/>
                </a:lnTo>
                <a:lnTo>
                  <a:pt x="9143" y="13716"/>
                </a:lnTo>
                <a:lnTo>
                  <a:pt x="33527" y="13716"/>
                </a:lnTo>
                <a:lnTo>
                  <a:pt x="3352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9" name="object 119"/>
          <p:cNvSpPr/>
          <p:nvPr/>
        </p:nvSpPr>
        <p:spPr>
          <a:xfrm>
            <a:off x="4960620" y="3275076"/>
            <a:ext cx="44450" cy="71755"/>
          </a:xfrm>
          <a:custGeom>
            <a:avLst/>
            <a:gdLst/>
            <a:ahLst/>
            <a:cxnLst/>
            <a:rect l="l" t="t" r="r" b="b"/>
            <a:pathLst>
              <a:path w="44450" h="71754">
                <a:moveTo>
                  <a:pt x="27431" y="0"/>
                </a:moveTo>
                <a:lnTo>
                  <a:pt x="18287" y="0"/>
                </a:lnTo>
                <a:lnTo>
                  <a:pt x="16763" y="1524"/>
                </a:lnTo>
                <a:lnTo>
                  <a:pt x="13715" y="3048"/>
                </a:lnTo>
                <a:lnTo>
                  <a:pt x="9143" y="6096"/>
                </a:lnTo>
                <a:lnTo>
                  <a:pt x="6095" y="9144"/>
                </a:lnTo>
                <a:lnTo>
                  <a:pt x="0" y="21335"/>
                </a:lnTo>
                <a:lnTo>
                  <a:pt x="0" y="45720"/>
                </a:lnTo>
                <a:lnTo>
                  <a:pt x="1524" y="51816"/>
                </a:lnTo>
                <a:lnTo>
                  <a:pt x="4571" y="59435"/>
                </a:lnTo>
                <a:lnTo>
                  <a:pt x="9143" y="67055"/>
                </a:lnTo>
                <a:lnTo>
                  <a:pt x="15239" y="71627"/>
                </a:lnTo>
                <a:lnTo>
                  <a:pt x="24383" y="71627"/>
                </a:lnTo>
                <a:lnTo>
                  <a:pt x="28955" y="70103"/>
                </a:lnTo>
                <a:lnTo>
                  <a:pt x="30479" y="68579"/>
                </a:lnTo>
                <a:lnTo>
                  <a:pt x="16763" y="68579"/>
                </a:lnTo>
                <a:lnTo>
                  <a:pt x="15239" y="65531"/>
                </a:lnTo>
                <a:lnTo>
                  <a:pt x="13715" y="60959"/>
                </a:lnTo>
                <a:lnTo>
                  <a:pt x="10667" y="53340"/>
                </a:lnTo>
                <a:lnTo>
                  <a:pt x="10715" y="19621"/>
                </a:lnTo>
                <a:lnTo>
                  <a:pt x="12191" y="13716"/>
                </a:lnTo>
                <a:lnTo>
                  <a:pt x="13715" y="9144"/>
                </a:lnTo>
                <a:lnTo>
                  <a:pt x="16763" y="6096"/>
                </a:lnTo>
                <a:lnTo>
                  <a:pt x="16763" y="4572"/>
                </a:lnTo>
                <a:lnTo>
                  <a:pt x="19812" y="3048"/>
                </a:lnTo>
                <a:lnTo>
                  <a:pt x="32003" y="3048"/>
                </a:lnTo>
                <a:lnTo>
                  <a:pt x="27431" y="0"/>
                </a:lnTo>
                <a:close/>
              </a:path>
              <a:path w="44450" h="71754">
                <a:moveTo>
                  <a:pt x="32003" y="3048"/>
                </a:moveTo>
                <a:lnTo>
                  <a:pt x="24383" y="3048"/>
                </a:lnTo>
                <a:lnTo>
                  <a:pt x="27431" y="6096"/>
                </a:lnTo>
                <a:lnTo>
                  <a:pt x="28955" y="6096"/>
                </a:lnTo>
                <a:lnTo>
                  <a:pt x="32003" y="12192"/>
                </a:lnTo>
                <a:lnTo>
                  <a:pt x="33527" y="18288"/>
                </a:lnTo>
                <a:lnTo>
                  <a:pt x="35051" y="25907"/>
                </a:lnTo>
                <a:lnTo>
                  <a:pt x="35051" y="44196"/>
                </a:lnTo>
                <a:lnTo>
                  <a:pt x="22859" y="68579"/>
                </a:lnTo>
                <a:lnTo>
                  <a:pt x="30479" y="68579"/>
                </a:lnTo>
                <a:lnTo>
                  <a:pt x="32003" y="67055"/>
                </a:lnTo>
                <a:lnTo>
                  <a:pt x="36575" y="65531"/>
                </a:lnTo>
                <a:lnTo>
                  <a:pt x="39624" y="60959"/>
                </a:lnTo>
                <a:lnTo>
                  <a:pt x="39624" y="54864"/>
                </a:lnTo>
                <a:lnTo>
                  <a:pt x="42671" y="50292"/>
                </a:lnTo>
                <a:lnTo>
                  <a:pt x="44195" y="42672"/>
                </a:lnTo>
                <a:lnTo>
                  <a:pt x="44195" y="35051"/>
                </a:lnTo>
                <a:lnTo>
                  <a:pt x="43648" y="27122"/>
                </a:lnTo>
                <a:lnTo>
                  <a:pt x="42100" y="19621"/>
                </a:lnTo>
                <a:lnTo>
                  <a:pt x="39695" y="12977"/>
                </a:lnTo>
                <a:lnTo>
                  <a:pt x="36575" y="7620"/>
                </a:lnTo>
                <a:lnTo>
                  <a:pt x="32003" y="304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0" name="object 120"/>
          <p:cNvSpPr/>
          <p:nvPr/>
        </p:nvSpPr>
        <p:spPr>
          <a:xfrm>
            <a:off x="4008120" y="3112007"/>
            <a:ext cx="47625" cy="70485"/>
          </a:xfrm>
          <a:custGeom>
            <a:avLst/>
            <a:gdLst/>
            <a:ahLst/>
            <a:cxnLst/>
            <a:rect l="l" t="t" r="r" b="b"/>
            <a:pathLst>
              <a:path w="47625" h="70485">
                <a:moveTo>
                  <a:pt x="36575" y="53340"/>
                </a:moveTo>
                <a:lnTo>
                  <a:pt x="28955" y="53340"/>
                </a:lnTo>
                <a:lnTo>
                  <a:pt x="28955" y="70103"/>
                </a:lnTo>
                <a:lnTo>
                  <a:pt x="36575" y="70103"/>
                </a:lnTo>
                <a:lnTo>
                  <a:pt x="36575" y="53340"/>
                </a:lnTo>
                <a:close/>
              </a:path>
              <a:path w="47625" h="70485">
                <a:moveTo>
                  <a:pt x="36575" y="0"/>
                </a:moveTo>
                <a:lnTo>
                  <a:pt x="30479" y="0"/>
                </a:lnTo>
                <a:lnTo>
                  <a:pt x="0" y="45720"/>
                </a:lnTo>
                <a:lnTo>
                  <a:pt x="0" y="53340"/>
                </a:lnTo>
                <a:lnTo>
                  <a:pt x="47243" y="53340"/>
                </a:lnTo>
                <a:lnTo>
                  <a:pt x="47243" y="45720"/>
                </a:lnTo>
                <a:lnTo>
                  <a:pt x="4571" y="45720"/>
                </a:lnTo>
                <a:lnTo>
                  <a:pt x="28955" y="10668"/>
                </a:lnTo>
                <a:lnTo>
                  <a:pt x="36575" y="10668"/>
                </a:lnTo>
                <a:lnTo>
                  <a:pt x="36575" y="0"/>
                </a:lnTo>
                <a:close/>
              </a:path>
              <a:path w="47625" h="70485">
                <a:moveTo>
                  <a:pt x="36575" y="10668"/>
                </a:moveTo>
                <a:lnTo>
                  <a:pt x="28955" y="10668"/>
                </a:lnTo>
                <a:lnTo>
                  <a:pt x="28955" y="45720"/>
                </a:lnTo>
                <a:lnTo>
                  <a:pt x="36575" y="45720"/>
                </a:lnTo>
                <a:lnTo>
                  <a:pt x="36575" y="1066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1" name="object 121"/>
          <p:cNvSpPr/>
          <p:nvPr/>
        </p:nvSpPr>
        <p:spPr>
          <a:xfrm>
            <a:off x="4267200" y="2859023"/>
            <a:ext cx="45720" cy="70485"/>
          </a:xfrm>
          <a:custGeom>
            <a:avLst/>
            <a:gdLst/>
            <a:ahLst/>
            <a:cxnLst/>
            <a:rect l="l" t="t" r="r" b="b"/>
            <a:pathLst>
              <a:path w="45720" h="70485">
                <a:moveTo>
                  <a:pt x="39624" y="9144"/>
                </a:moveTo>
                <a:lnTo>
                  <a:pt x="24384" y="9144"/>
                </a:lnTo>
                <a:lnTo>
                  <a:pt x="30479" y="15240"/>
                </a:lnTo>
                <a:lnTo>
                  <a:pt x="32003" y="18287"/>
                </a:lnTo>
                <a:lnTo>
                  <a:pt x="32003" y="28955"/>
                </a:lnTo>
                <a:lnTo>
                  <a:pt x="28955" y="35051"/>
                </a:lnTo>
                <a:lnTo>
                  <a:pt x="24384" y="41148"/>
                </a:lnTo>
                <a:lnTo>
                  <a:pt x="21002" y="46934"/>
                </a:lnTo>
                <a:lnTo>
                  <a:pt x="15621" y="53149"/>
                </a:lnTo>
                <a:lnTo>
                  <a:pt x="8524" y="60221"/>
                </a:lnTo>
                <a:lnTo>
                  <a:pt x="0" y="68579"/>
                </a:lnTo>
                <a:lnTo>
                  <a:pt x="0" y="70103"/>
                </a:lnTo>
                <a:lnTo>
                  <a:pt x="41148" y="70103"/>
                </a:lnTo>
                <a:lnTo>
                  <a:pt x="43687" y="62483"/>
                </a:lnTo>
                <a:lnTo>
                  <a:pt x="10667" y="62483"/>
                </a:lnTo>
                <a:lnTo>
                  <a:pt x="18287" y="54864"/>
                </a:lnTo>
                <a:lnTo>
                  <a:pt x="25908" y="45720"/>
                </a:lnTo>
                <a:lnTo>
                  <a:pt x="32003" y="39624"/>
                </a:lnTo>
                <a:lnTo>
                  <a:pt x="36575" y="33527"/>
                </a:lnTo>
                <a:lnTo>
                  <a:pt x="38100" y="28955"/>
                </a:lnTo>
                <a:lnTo>
                  <a:pt x="41148" y="25907"/>
                </a:lnTo>
                <a:lnTo>
                  <a:pt x="41148" y="12192"/>
                </a:lnTo>
                <a:lnTo>
                  <a:pt x="39624" y="9144"/>
                </a:lnTo>
                <a:close/>
              </a:path>
              <a:path w="45720" h="70485">
                <a:moveTo>
                  <a:pt x="45720" y="56387"/>
                </a:moveTo>
                <a:lnTo>
                  <a:pt x="44196" y="56387"/>
                </a:lnTo>
                <a:lnTo>
                  <a:pt x="41148" y="59435"/>
                </a:lnTo>
                <a:lnTo>
                  <a:pt x="41148" y="60959"/>
                </a:lnTo>
                <a:lnTo>
                  <a:pt x="38100" y="60959"/>
                </a:lnTo>
                <a:lnTo>
                  <a:pt x="36575" y="62483"/>
                </a:lnTo>
                <a:lnTo>
                  <a:pt x="43687" y="62483"/>
                </a:lnTo>
                <a:lnTo>
                  <a:pt x="45720" y="56387"/>
                </a:lnTo>
                <a:close/>
              </a:path>
              <a:path w="45720" h="70485">
                <a:moveTo>
                  <a:pt x="25908" y="0"/>
                </a:moveTo>
                <a:lnTo>
                  <a:pt x="16763" y="0"/>
                </a:lnTo>
                <a:lnTo>
                  <a:pt x="12191" y="1524"/>
                </a:lnTo>
                <a:lnTo>
                  <a:pt x="1524" y="12192"/>
                </a:lnTo>
                <a:lnTo>
                  <a:pt x="1524" y="19811"/>
                </a:lnTo>
                <a:lnTo>
                  <a:pt x="3048" y="19811"/>
                </a:lnTo>
                <a:lnTo>
                  <a:pt x="4572" y="15240"/>
                </a:lnTo>
                <a:lnTo>
                  <a:pt x="6096" y="12192"/>
                </a:lnTo>
                <a:lnTo>
                  <a:pt x="12191" y="9144"/>
                </a:lnTo>
                <a:lnTo>
                  <a:pt x="39624" y="9144"/>
                </a:lnTo>
                <a:lnTo>
                  <a:pt x="35051" y="6096"/>
                </a:lnTo>
                <a:lnTo>
                  <a:pt x="32003" y="1524"/>
                </a:lnTo>
                <a:lnTo>
                  <a:pt x="259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2" name="object 122"/>
          <p:cNvSpPr/>
          <p:nvPr/>
        </p:nvSpPr>
        <p:spPr>
          <a:xfrm>
            <a:off x="3279647" y="2845307"/>
            <a:ext cx="44450" cy="70485"/>
          </a:xfrm>
          <a:custGeom>
            <a:avLst/>
            <a:gdLst/>
            <a:ahLst/>
            <a:cxnLst/>
            <a:rect l="l" t="t" r="r" b="b"/>
            <a:pathLst>
              <a:path w="44450" h="70485">
                <a:moveTo>
                  <a:pt x="36575" y="7620"/>
                </a:moveTo>
                <a:lnTo>
                  <a:pt x="21336" y="7620"/>
                </a:lnTo>
                <a:lnTo>
                  <a:pt x="25907" y="9144"/>
                </a:lnTo>
                <a:lnTo>
                  <a:pt x="30479" y="18288"/>
                </a:lnTo>
                <a:lnTo>
                  <a:pt x="30479" y="27432"/>
                </a:lnTo>
                <a:lnTo>
                  <a:pt x="28955" y="35051"/>
                </a:lnTo>
                <a:lnTo>
                  <a:pt x="0" y="68580"/>
                </a:lnTo>
                <a:lnTo>
                  <a:pt x="0" y="70103"/>
                </a:lnTo>
                <a:lnTo>
                  <a:pt x="39624" y="70103"/>
                </a:lnTo>
                <a:lnTo>
                  <a:pt x="42163" y="62484"/>
                </a:lnTo>
                <a:lnTo>
                  <a:pt x="9143" y="62484"/>
                </a:lnTo>
                <a:lnTo>
                  <a:pt x="12191" y="60960"/>
                </a:lnTo>
                <a:lnTo>
                  <a:pt x="16763" y="54864"/>
                </a:lnTo>
                <a:lnTo>
                  <a:pt x="25907" y="45720"/>
                </a:lnTo>
                <a:lnTo>
                  <a:pt x="35051" y="33527"/>
                </a:lnTo>
                <a:lnTo>
                  <a:pt x="39624" y="24384"/>
                </a:lnTo>
                <a:lnTo>
                  <a:pt x="39624" y="13716"/>
                </a:lnTo>
                <a:lnTo>
                  <a:pt x="38100" y="9144"/>
                </a:lnTo>
                <a:lnTo>
                  <a:pt x="36575" y="7620"/>
                </a:lnTo>
                <a:close/>
              </a:path>
              <a:path w="44450" h="70485">
                <a:moveTo>
                  <a:pt x="44196" y="56388"/>
                </a:moveTo>
                <a:lnTo>
                  <a:pt x="42672" y="56388"/>
                </a:lnTo>
                <a:lnTo>
                  <a:pt x="41148" y="57912"/>
                </a:lnTo>
                <a:lnTo>
                  <a:pt x="41148" y="59436"/>
                </a:lnTo>
                <a:lnTo>
                  <a:pt x="39624" y="60960"/>
                </a:lnTo>
                <a:lnTo>
                  <a:pt x="38100" y="60960"/>
                </a:lnTo>
                <a:lnTo>
                  <a:pt x="36575" y="62484"/>
                </a:lnTo>
                <a:lnTo>
                  <a:pt x="42163" y="62484"/>
                </a:lnTo>
                <a:lnTo>
                  <a:pt x="44196" y="56388"/>
                </a:lnTo>
                <a:close/>
              </a:path>
              <a:path w="44450" h="70485">
                <a:moveTo>
                  <a:pt x="27431" y="0"/>
                </a:moveTo>
                <a:lnTo>
                  <a:pt x="15239" y="0"/>
                </a:lnTo>
                <a:lnTo>
                  <a:pt x="10667" y="1524"/>
                </a:lnTo>
                <a:lnTo>
                  <a:pt x="4572" y="7620"/>
                </a:lnTo>
                <a:lnTo>
                  <a:pt x="1524" y="19812"/>
                </a:lnTo>
                <a:lnTo>
                  <a:pt x="3048" y="19812"/>
                </a:lnTo>
                <a:lnTo>
                  <a:pt x="4572" y="15240"/>
                </a:lnTo>
                <a:lnTo>
                  <a:pt x="6096" y="12192"/>
                </a:lnTo>
                <a:lnTo>
                  <a:pt x="7619" y="10668"/>
                </a:lnTo>
                <a:lnTo>
                  <a:pt x="13715" y="7620"/>
                </a:lnTo>
                <a:lnTo>
                  <a:pt x="36575" y="7620"/>
                </a:lnTo>
                <a:lnTo>
                  <a:pt x="30479" y="1524"/>
                </a:lnTo>
                <a:lnTo>
                  <a:pt x="2743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3" name="object 123"/>
          <p:cNvSpPr/>
          <p:nvPr/>
        </p:nvSpPr>
        <p:spPr>
          <a:xfrm>
            <a:off x="2586227" y="3278123"/>
            <a:ext cx="44450" cy="71755"/>
          </a:xfrm>
          <a:custGeom>
            <a:avLst/>
            <a:gdLst/>
            <a:ahLst/>
            <a:cxnLst/>
            <a:rect l="l" t="t" r="r" b="b"/>
            <a:pathLst>
              <a:path w="44450" h="71754">
                <a:moveTo>
                  <a:pt x="27432" y="0"/>
                </a:moveTo>
                <a:lnTo>
                  <a:pt x="18288" y="0"/>
                </a:lnTo>
                <a:lnTo>
                  <a:pt x="9144" y="4572"/>
                </a:lnTo>
                <a:lnTo>
                  <a:pt x="6096" y="9144"/>
                </a:lnTo>
                <a:lnTo>
                  <a:pt x="0" y="21335"/>
                </a:lnTo>
                <a:lnTo>
                  <a:pt x="0" y="45720"/>
                </a:lnTo>
                <a:lnTo>
                  <a:pt x="1524" y="51816"/>
                </a:lnTo>
                <a:lnTo>
                  <a:pt x="4572" y="59435"/>
                </a:lnTo>
                <a:lnTo>
                  <a:pt x="9144" y="67055"/>
                </a:lnTo>
                <a:lnTo>
                  <a:pt x="13716" y="71627"/>
                </a:lnTo>
                <a:lnTo>
                  <a:pt x="24384" y="71627"/>
                </a:lnTo>
                <a:lnTo>
                  <a:pt x="28956" y="70103"/>
                </a:lnTo>
                <a:lnTo>
                  <a:pt x="30480" y="68579"/>
                </a:lnTo>
                <a:lnTo>
                  <a:pt x="16764" y="68579"/>
                </a:lnTo>
                <a:lnTo>
                  <a:pt x="13716" y="65531"/>
                </a:lnTo>
                <a:lnTo>
                  <a:pt x="12192" y="60959"/>
                </a:lnTo>
                <a:lnTo>
                  <a:pt x="10668" y="53340"/>
                </a:lnTo>
                <a:lnTo>
                  <a:pt x="10668" y="13716"/>
                </a:lnTo>
                <a:lnTo>
                  <a:pt x="12192" y="9144"/>
                </a:lnTo>
                <a:lnTo>
                  <a:pt x="15240" y="6096"/>
                </a:lnTo>
                <a:lnTo>
                  <a:pt x="16764" y="3048"/>
                </a:lnTo>
                <a:lnTo>
                  <a:pt x="32004" y="3048"/>
                </a:lnTo>
                <a:lnTo>
                  <a:pt x="27432" y="0"/>
                </a:lnTo>
                <a:close/>
              </a:path>
              <a:path w="44450" h="71754">
                <a:moveTo>
                  <a:pt x="32004" y="3048"/>
                </a:moveTo>
                <a:lnTo>
                  <a:pt x="25908" y="3048"/>
                </a:lnTo>
                <a:lnTo>
                  <a:pt x="28956" y="6096"/>
                </a:lnTo>
                <a:lnTo>
                  <a:pt x="32004" y="12192"/>
                </a:lnTo>
                <a:lnTo>
                  <a:pt x="33528" y="18287"/>
                </a:lnTo>
                <a:lnTo>
                  <a:pt x="33528" y="50292"/>
                </a:lnTo>
                <a:lnTo>
                  <a:pt x="22860" y="68579"/>
                </a:lnTo>
                <a:lnTo>
                  <a:pt x="30480" y="68579"/>
                </a:lnTo>
                <a:lnTo>
                  <a:pt x="32004" y="67055"/>
                </a:lnTo>
                <a:lnTo>
                  <a:pt x="35052" y="65531"/>
                </a:lnTo>
                <a:lnTo>
                  <a:pt x="38100" y="60959"/>
                </a:lnTo>
                <a:lnTo>
                  <a:pt x="39624" y="54864"/>
                </a:lnTo>
                <a:lnTo>
                  <a:pt x="42672" y="48768"/>
                </a:lnTo>
                <a:lnTo>
                  <a:pt x="44196" y="42672"/>
                </a:lnTo>
                <a:lnTo>
                  <a:pt x="44196" y="35051"/>
                </a:lnTo>
                <a:lnTo>
                  <a:pt x="43624" y="27122"/>
                </a:lnTo>
                <a:lnTo>
                  <a:pt x="41910" y="19621"/>
                </a:lnTo>
                <a:lnTo>
                  <a:pt x="39052" y="12977"/>
                </a:lnTo>
                <a:lnTo>
                  <a:pt x="35052" y="7620"/>
                </a:lnTo>
                <a:lnTo>
                  <a:pt x="32004" y="304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4" name="object 124"/>
          <p:cNvSpPr/>
          <p:nvPr/>
        </p:nvSpPr>
        <p:spPr>
          <a:xfrm>
            <a:off x="2281427" y="3112007"/>
            <a:ext cx="45720" cy="70485"/>
          </a:xfrm>
          <a:custGeom>
            <a:avLst/>
            <a:gdLst/>
            <a:ahLst/>
            <a:cxnLst/>
            <a:rect l="l" t="t" r="r" b="b"/>
            <a:pathLst>
              <a:path w="45719" h="70485">
                <a:moveTo>
                  <a:pt x="41148" y="9144"/>
                </a:moveTo>
                <a:lnTo>
                  <a:pt x="27432" y="9144"/>
                </a:lnTo>
                <a:lnTo>
                  <a:pt x="28956" y="12192"/>
                </a:lnTo>
                <a:lnTo>
                  <a:pt x="32004" y="15240"/>
                </a:lnTo>
                <a:lnTo>
                  <a:pt x="33528" y="18288"/>
                </a:lnTo>
                <a:lnTo>
                  <a:pt x="33528" y="28956"/>
                </a:lnTo>
                <a:lnTo>
                  <a:pt x="30480" y="35051"/>
                </a:lnTo>
                <a:lnTo>
                  <a:pt x="0" y="68580"/>
                </a:lnTo>
                <a:lnTo>
                  <a:pt x="0" y="70103"/>
                </a:lnTo>
                <a:lnTo>
                  <a:pt x="41148" y="70103"/>
                </a:lnTo>
                <a:lnTo>
                  <a:pt x="43687" y="62484"/>
                </a:lnTo>
                <a:lnTo>
                  <a:pt x="12192" y="62484"/>
                </a:lnTo>
                <a:lnTo>
                  <a:pt x="13769" y="60888"/>
                </a:lnTo>
                <a:lnTo>
                  <a:pt x="18288" y="54864"/>
                </a:lnTo>
                <a:lnTo>
                  <a:pt x="33528" y="39624"/>
                </a:lnTo>
                <a:lnTo>
                  <a:pt x="38100" y="33527"/>
                </a:lnTo>
                <a:lnTo>
                  <a:pt x="41148" y="28956"/>
                </a:lnTo>
                <a:lnTo>
                  <a:pt x="41148" y="9144"/>
                </a:lnTo>
                <a:close/>
              </a:path>
              <a:path w="45719" h="70485">
                <a:moveTo>
                  <a:pt x="45720" y="56388"/>
                </a:moveTo>
                <a:lnTo>
                  <a:pt x="44196" y="56388"/>
                </a:lnTo>
                <a:lnTo>
                  <a:pt x="42672" y="57912"/>
                </a:lnTo>
                <a:lnTo>
                  <a:pt x="42672" y="59436"/>
                </a:lnTo>
                <a:lnTo>
                  <a:pt x="39624" y="62484"/>
                </a:lnTo>
                <a:lnTo>
                  <a:pt x="43687" y="62484"/>
                </a:lnTo>
                <a:lnTo>
                  <a:pt x="45720" y="56388"/>
                </a:lnTo>
                <a:close/>
              </a:path>
              <a:path w="45719" h="70485">
                <a:moveTo>
                  <a:pt x="27432" y="0"/>
                </a:moveTo>
                <a:lnTo>
                  <a:pt x="18288" y="0"/>
                </a:lnTo>
                <a:lnTo>
                  <a:pt x="9144" y="6096"/>
                </a:lnTo>
                <a:lnTo>
                  <a:pt x="6096" y="9144"/>
                </a:lnTo>
                <a:lnTo>
                  <a:pt x="3048" y="13716"/>
                </a:lnTo>
                <a:lnTo>
                  <a:pt x="3048" y="19812"/>
                </a:lnTo>
                <a:lnTo>
                  <a:pt x="4572" y="19812"/>
                </a:lnTo>
                <a:lnTo>
                  <a:pt x="6096" y="15240"/>
                </a:lnTo>
                <a:lnTo>
                  <a:pt x="7620" y="12192"/>
                </a:lnTo>
                <a:lnTo>
                  <a:pt x="13716" y="9144"/>
                </a:lnTo>
                <a:lnTo>
                  <a:pt x="41148" y="9144"/>
                </a:lnTo>
                <a:lnTo>
                  <a:pt x="36576" y="6096"/>
                </a:lnTo>
                <a:lnTo>
                  <a:pt x="33528" y="3048"/>
                </a:lnTo>
                <a:lnTo>
                  <a:pt x="2743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5" name="object 125"/>
          <p:cNvSpPr/>
          <p:nvPr/>
        </p:nvSpPr>
        <p:spPr>
          <a:xfrm>
            <a:off x="2226564" y="2859023"/>
            <a:ext cx="45720" cy="70485"/>
          </a:xfrm>
          <a:custGeom>
            <a:avLst/>
            <a:gdLst/>
            <a:ahLst/>
            <a:cxnLst/>
            <a:rect l="l" t="t" r="r" b="b"/>
            <a:pathLst>
              <a:path w="45719" h="70485">
                <a:moveTo>
                  <a:pt x="39624" y="9144"/>
                </a:moveTo>
                <a:lnTo>
                  <a:pt x="25908" y="9144"/>
                </a:lnTo>
                <a:lnTo>
                  <a:pt x="27431" y="12192"/>
                </a:lnTo>
                <a:lnTo>
                  <a:pt x="30480" y="15240"/>
                </a:lnTo>
                <a:lnTo>
                  <a:pt x="32004" y="18287"/>
                </a:lnTo>
                <a:lnTo>
                  <a:pt x="32004" y="28955"/>
                </a:lnTo>
                <a:lnTo>
                  <a:pt x="25908" y="41148"/>
                </a:lnTo>
                <a:lnTo>
                  <a:pt x="21002" y="46934"/>
                </a:lnTo>
                <a:lnTo>
                  <a:pt x="15239" y="53149"/>
                </a:lnTo>
                <a:lnTo>
                  <a:pt x="8334" y="60221"/>
                </a:lnTo>
                <a:lnTo>
                  <a:pt x="0" y="68579"/>
                </a:lnTo>
                <a:lnTo>
                  <a:pt x="0" y="70103"/>
                </a:lnTo>
                <a:lnTo>
                  <a:pt x="41148" y="70103"/>
                </a:lnTo>
                <a:lnTo>
                  <a:pt x="43687" y="62483"/>
                </a:lnTo>
                <a:lnTo>
                  <a:pt x="10668" y="62483"/>
                </a:lnTo>
                <a:lnTo>
                  <a:pt x="27431" y="45720"/>
                </a:lnTo>
                <a:lnTo>
                  <a:pt x="36575" y="33527"/>
                </a:lnTo>
                <a:lnTo>
                  <a:pt x="38100" y="28955"/>
                </a:lnTo>
                <a:lnTo>
                  <a:pt x="39624" y="25907"/>
                </a:lnTo>
                <a:lnTo>
                  <a:pt x="41148" y="21335"/>
                </a:lnTo>
                <a:lnTo>
                  <a:pt x="41148" y="12192"/>
                </a:lnTo>
                <a:lnTo>
                  <a:pt x="39624" y="9144"/>
                </a:lnTo>
                <a:close/>
              </a:path>
              <a:path w="45719" h="70485">
                <a:moveTo>
                  <a:pt x="45719" y="56387"/>
                </a:moveTo>
                <a:lnTo>
                  <a:pt x="44196" y="56387"/>
                </a:lnTo>
                <a:lnTo>
                  <a:pt x="41148" y="59435"/>
                </a:lnTo>
                <a:lnTo>
                  <a:pt x="41148" y="60959"/>
                </a:lnTo>
                <a:lnTo>
                  <a:pt x="38100" y="60959"/>
                </a:lnTo>
                <a:lnTo>
                  <a:pt x="36575" y="62483"/>
                </a:lnTo>
                <a:lnTo>
                  <a:pt x="43687" y="62483"/>
                </a:lnTo>
                <a:lnTo>
                  <a:pt x="45719" y="56387"/>
                </a:lnTo>
                <a:close/>
              </a:path>
              <a:path w="45719" h="70485">
                <a:moveTo>
                  <a:pt x="27431" y="0"/>
                </a:moveTo>
                <a:lnTo>
                  <a:pt x="16763" y="0"/>
                </a:lnTo>
                <a:lnTo>
                  <a:pt x="12192" y="1524"/>
                </a:lnTo>
                <a:lnTo>
                  <a:pt x="4572" y="9144"/>
                </a:lnTo>
                <a:lnTo>
                  <a:pt x="3048" y="12192"/>
                </a:lnTo>
                <a:lnTo>
                  <a:pt x="3048" y="19811"/>
                </a:lnTo>
                <a:lnTo>
                  <a:pt x="4572" y="19811"/>
                </a:lnTo>
                <a:lnTo>
                  <a:pt x="4572" y="15240"/>
                </a:lnTo>
                <a:lnTo>
                  <a:pt x="6096" y="12192"/>
                </a:lnTo>
                <a:lnTo>
                  <a:pt x="12192" y="9144"/>
                </a:lnTo>
                <a:lnTo>
                  <a:pt x="39624" y="9144"/>
                </a:lnTo>
                <a:lnTo>
                  <a:pt x="35052" y="6096"/>
                </a:lnTo>
                <a:lnTo>
                  <a:pt x="30480" y="1524"/>
                </a:lnTo>
                <a:lnTo>
                  <a:pt x="2743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6" name="object 126"/>
          <p:cNvSpPr/>
          <p:nvPr/>
        </p:nvSpPr>
        <p:spPr>
          <a:xfrm>
            <a:off x="5650991" y="3079242"/>
            <a:ext cx="96520" cy="0"/>
          </a:xfrm>
          <a:custGeom>
            <a:avLst/>
            <a:gdLst/>
            <a:ahLst/>
            <a:cxnLst/>
            <a:rect l="l" t="t" r="r" b="b"/>
            <a:pathLst>
              <a:path w="96520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7" name="object 127"/>
          <p:cNvSpPr/>
          <p:nvPr/>
        </p:nvSpPr>
        <p:spPr>
          <a:xfrm>
            <a:off x="5507735" y="3063239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8" name="object 128"/>
          <p:cNvSpPr/>
          <p:nvPr/>
        </p:nvSpPr>
        <p:spPr>
          <a:xfrm>
            <a:off x="5507735" y="3096767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9" name="object 129"/>
          <p:cNvSpPr/>
          <p:nvPr/>
        </p:nvSpPr>
        <p:spPr>
          <a:xfrm>
            <a:off x="5228844" y="2964942"/>
            <a:ext cx="96520" cy="0"/>
          </a:xfrm>
          <a:custGeom>
            <a:avLst/>
            <a:gdLst/>
            <a:ahLst/>
            <a:cxnLst/>
            <a:rect l="l" t="t" r="r" b="b"/>
            <a:pathLst>
              <a:path w="96520" h="0">
                <a:moveTo>
                  <a:pt x="0" y="0"/>
                </a:moveTo>
                <a:lnTo>
                  <a:pt x="96011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0" name="object 130"/>
          <p:cNvSpPr/>
          <p:nvPr/>
        </p:nvSpPr>
        <p:spPr>
          <a:xfrm>
            <a:off x="5071871" y="3063239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1" name="object 131"/>
          <p:cNvSpPr/>
          <p:nvPr/>
        </p:nvSpPr>
        <p:spPr>
          <a:xfrm>
            <a:off x="5071871" y="3096767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2" name="object 132"/>
          <p:cNvSpPr/>
          <p:nvPr/>
        </p:nvSpPr>
        <p:spPr>
          <a:xfrm>
            <a:off x="3750564" y="3231642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762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3" name="object 133"/>
          <p:cNvSpPr/>
          <p:nvPr/>
        </p:nvSpPr>
        <p:spPr>
          <a:xfrm>
            <a:off x="3797808" y="3185160"/>
            <a:ext cx="0" cy="94615"/>
          </a:xfrm>
          <a:custGeom>
            <a:avLst/>
            <a:gdLst/>
            <a:ahLst/>
            <a:cxnLst/>
            <a:rect l="l" t="t" r="r" b="b"/>
            <a:pathLst>
              <a:path w="0" h="94614">
                <a:moveTo>
                  <a:pt x="0" y="94488"/>
                </a:moveTo>
                <a:lnTo>
                  <a:pt x="0" y="0"/>
                </a:lnTo>
                <a:lnTo>
                  <a:pt x="0" y="9448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4" name="object 134"/>
          <p:cNvSpPr/>
          <p:nvPr/>
        </p:nvSpPr>
        <p:spPr>
          <a:xfrm>
            <a:off x="4561332" y="2964179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5" name="object 135"/>
          <p:cNvSpPr/>
          <p:nvPr/>
        </p:nvSpPr>
        <p:spPr>
          <a:xfrm>
            <a:off x="4607814" y="2916935"/>
            <a:ext cx="0" cy="94615"/>
          </a:xfrm>
          <a:custGeom>
            <a:avLst/>
            <a:gdLst/>
            <a:ahLst/>
            <a:cxnLst/>
            <a:rect l="l" t="t" r="r" b="b"/>
            <a:pathLst>
              <a:path w="0" h="94614">
                <a:moveTo>
                  <a:pt x="0" y="94488"/>
                </a:moveTo>
                <a:lnTo>
                  <a:pt x="0" y="0"/>
                </a:lnTo>
                <a:lnTo>
                  <a:pt x="0" y="9448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6" name="object 136"/>
          <p:cNvSpPr/>
          <p:nvPr/>
        </p:nvSpPr>
        <p:spPr>
          <a:xfrm>
            <a:off x="4041647" y="2964179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7" name="object 137"/>
          <p:cNvSpPr/>
          <p:nvPr/>
        </p:nvSpPr>
        <p:spPr>
          <a:xfrm>
            <a:off x="4088891" y="2916935"/>
            <a:ext cx="0" cy="94615"/>
          </a:xfrm>
          <a:custGeom>
            <a:avLst/>
            <a:gdLst/>
            <a:ahLst/>
            <a:cxnLst/>
            <a:rect l="l" t="t" r="r" b="b"/>
            <a:pathLst>
              <a:path w="0" h="94614">
                <a:moveTo>
                  <a:pt x="0" y="94488"/>
                </a:moveTo>
                <a:lnTo>
                  <a:pt x="0" y="0"/>
                </a:lnTo>
                <a:lnTo>
                  <a:pt x="0" y="9448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8" name="object 138"/>
          <p:cNvSpPr/>
          <p:nvPr/>
        </p:nvSpPr>
        <p:spPr>
          <a:xfrm>
            <a:off x="3671315" y="2964942"/>
            <a:ext cx="96520" cy="0"/>
          </a:xfrm>
          <a:custGeom>
            <a:avLst/>
            <a:gdLst/>
            <a:ahLst/>
            <a:cxnLst/>
            <a:rect l="l" t="t" r="r" b="b"/>
            <a:pathLst>
              <a:path w="96520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9" name="object 139"/>
          <p:cNvSpPr/>
          <p:nvPr/>
        </p:nvSpPr>
        <p:spPr>
          <a:xfrm>
            <a:off x="3022092" y="2964179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0" name="object 140"/>
          <p:cNvSpPr/>
          <p:nvPr/>
        </p:nvSpPr>
        <p:spPr>
          <a:xfrm>
            <a:off x="3069335" y="2916935"/>
            <a:ext cx="0" cy="94615"/>
          </a:xfrm>
          <a:custGeom>
            <a:avLst/>
            <a:gdLst/>
            <a:ahLst/>
            <a:cxnLst/>
            <a:rect l="l" t="t" r="r" b="b"/>
            <a:pathLst>
              <a:path w="0" h="94614">
                <a:moveTo>
                  <a:pt x="0" y="94488"/>
                </a:moveTo>
                <a:lnTo>
                  <a:pt x="0" y="0"/>
                </a:lnTo>
                <a:lnTo>
                  <a:pt x="0" y="9448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1" name="object 141"/>
          <p:cNvSpPr/>
          <p:nvPr/>
        </p:nvSpPr>
        <p:spPr>
          <a:xfrm>
            <a:off x="2697479" y="3063239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2" name="object 142"/>
          <p:cNvSpPr/>
          <p:nvPr/>
        </p:nvSpPr>
        <p:spPr>
          <a:xfrm>
            <a:off x="2697479" y="3096767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3" name="object 143"/>
          <p:cNvSpPr/>
          <p:nvPr/>
        </p:nvSpPr>
        <p:spPr>
          <a:xfrm>
            <a:off x="2430017" y="3009900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51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4" name="object 144"/>
          <p:cNvSpPr/>
          <p:nvPr/>
        </p:nvSpPr>
        <p:spPr>
          <a:xfrm>
            <a:off x="2369820" y="3321050"/>
            <a:ext cx="64135" cy="7620"/>
          </a:xfrm>
          <a:custGeom>
            <a:avLst/>
            <a:gdLst/>
            <a:ahLst/>
            <a:cxnLst/>
            <a:rect l="l" t="t" r="r" b="b"/>
            <a:pathLst>
              <a:path w="64135" h="7620">
                <a:moveTo>
                  <a:pt x="0" y="7620"/>
                </a:moveTo>
                <a:lnTo>
                  <a:pt x="64007" y="7620"/>
                </a:lnTo>
                <a:lnTo>
                  <a:pt x="64007" y="0"/>
                </a:lnTo>
                <a:lnTo>
                  <a:pt x="0" y="0"/>
                </a:lnTo>
                <a:lnTo>
                  <a:pt x="0" y="76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5" name="object 145"/>
          <p:cNvSpPr/>
          <p:nvPr/>
        </p:nvSpPr>
        <p:spPr>
          <a:xfrm>
            <a:off x="2429255" y="3144520"/>
            <a:ext cx="0" cy="176530"/>
          </a:xfrm>
          <a:custGeom>
            <a:avLst/>
            <a:gdLst/>
            <a:ahLst/>
            <a:cxnLst/>
            <a:rect l="l" t="t" r="r" b="b"/>
            <a:pathLst>
              <a:path w="0" h="176529">
                <a:moveTo>
                  <a:pt x="0" y="0"/>
                </a:moveTo>
                <a:lnTo>
                  <a:pt x="0" y="176529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6" name="object 146"/>
          <p:cNvSpPr/>
          <p:nvPr/>
        </p:nvSpPr>
        <p:spPr>
          <a:xfrm>
            <a:off x="2429255" y="2842260"/>
            <a:ext cx="0" cy="176530"/>
          </a:xfrm>
          <a:custGeom>
            <a:avLst/>
            <a:gdLst/>
            <a:ahLst/>
            <a:cxnLst/>
            <a:rect l="l" t="t" r="r" b="b"/>
            <a:pathLst>
              <a:path w="0" h="176530">
                <a:moveTo>
                  <a:pt x="0" y="0"/>
                </a:moveTo>
                <a:lnTo>
                  <a:pt x="0" y="176529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7" name="object 147"/>
          <p:cNvSpPr/>
          <p:nvPr/>
        </p:nvSpPr>
        <p:spPr>
          <a:xfrm>
            <a:off x="2369820" y="2833370"/>
            <a:ext cx="64135" cy="8890"/>
          </a:xfrm>
          <a:custGeom>
            <a:avLst/>
            <a:gdLst/>
            <a:ahLst/>
            <a:cxnLst/>
            <a:rect l="l" t="t" r="r" b="b"/>
            <a:pathLst>
              <a:path w="64135" h="8889">
                <a:moveTo>
                  <a:pt x="0" y="8889"/>
                </a:moveTo>
                <a:lnTo>
                  <a:pt x="64007" y="8889"/>
                </a:lnTo>
                <a:lnTo>
                  <a:pt x="64007" y="0"/>
                </a:lnTo>
                <a:lnTo>
                  <a:pt x="0" y="0"/>
                </a:lnTo>
                <a:lnTo>
                  <a:pt x="0" y="88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8" name="object 148"/>
          <p:cNvSpPr/>
          <p:nvPr/>
        </p:nvSpPr>
        <p:spPr>
          <a:xfrm>
            <a:off x="1773173" y="3009900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60">
                <a:moveTo>
                  <a:pt x="0" y="0"/>
                </a:moveTo>
                <a:lnTo>
                  <a:pt x="0" y="187451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9" name="object 149"/>
          <p:cNvSpPr/>
          <p:nvPr/>
        </p:nvSpPr>
        <p:spPr>
          <a:xfrm>
            <a:off x="1767839" y="3321050"/>
            <a:ext cx="62865" cy="7620"/>
          </a:xfrm>
          <a:custGeom>
            <a:avLst/>
            <a:gdLst/>
            <a:ahLst/>
            <a:cxnLst/>
            <a:rect l="l" t="t" r="r" b="b"/>
            <a:pathLst>
              <a:path w="62864" h="7620">
                <a:moveTo>
                  <a:pt x="0" y="7620"/>
                </a:moveTo>
                <a:lnTo>
                  <a:pt x="62484" y="7620"/>
                </a:lnTo>
                <a:lnTo>
                  <a:pt x="62484" y="0"/>
                </a:lnTo>
                <a:lnTo>
                  <a:pt x="0" y="0"/>
                </a:lnTo>
                <a:lnTo>
                  <a:pt x="0" y="76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0" name="object 150"/>
          <p:cNvSpPr/>
          <p:nvPr/>
        </p:nvSpPr>
        <p:spPr>
          <a:xfrm>
            <a:off x="1771650" y="3144520"/>
            <a:ext cx="0" cy="176530"/>
          </a:xfrm>
          <a:custGeom>
            <a:avLst/>
            <a:gdLst/>
            <a:ahLst/>
            <a:cxnLst/>
            <a:rect l="l" t="t" r="r" b="b"/>
            <a:pathLst>
              <a:path w="0" h="176529">
                <a:moveTo>
                  <a:pt x="0" y="0"/>
                </a:moveTo>
                <a:lnTo>
                  <a:pt x="0" y="176529"/>
                </a:lnTo>
              </a:path>
            </a:pathLst>
          </a:custGeom>
          <a:ln w="762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1" name="object 151"/>
          <p:cNvSpPr/>
          <p:nvPr/>
        </p:nvSpPr>
        <p:spPr>
          <a:xfrm>
            <a:off x="1771650" y="2842260"/>
            <a:ext cx="0" cy="176530"/>
          </a:xfrm>
          <a:custGeom>
            <a:avLst/>
            <a:gdLst/>
            <a:ahLst/>
            <a:cxnLst/>
            <a:rect l="l" t="t" r="r" b="b"/>
            <a:pathLst>
              <a:path w="0" h="176530">
                <a:moveTo>
                  <a:pt x="0" y="0"/>
                </a:moveTo>
                <a:lnTo>
                  <a:pt x="0" y="176529"/>
                </a:lnTo>
              </a:path>
            </a:pathLst>
          </a:custGeom>
          <a:ln w="762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2" name="object 152"/>
          <p:cNvSpPr/>
          <p:nvPr/>
        </p:nvSpPr>
        <p:spPr>
          <a:xfrm>
            <a:off x="1767839" y="2833370"/>
            <a:ext cx="62865" cy="8890"/>
          </a:xfrm>
          <a:custGeom>
            <a:avLst/>
            <a:gdLst/>
            <a:ahLst/>
            <a:cxnLst/>
            <a:rect l="l" t="t" r="r" b="b"/>
            <a:pathLst>
              <a:path w="62864" h="8889">
                <a:moveTo>
                  <a:pt x="0" y="8889"/>
                </a:moveTo>
                <a:lnTo>
                  <a:pt x="62484" y="8889"/>
                </a:lnTo>
                <a:lnTo>
                  <a:pt x="62484" y="0"/>
                </a:lnTo>
                <a:lnTo>
                  <a:pt x="0" y="0"/>
                </a:lnTo>
                <a:lnTo>
                  <a:pt x="0" y="88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3" name="object 153"/>
          <p:cNvSpPr/>
          <p:nvPr/>
        </p:nvSpPr>
        <p:spPr>
          <a:xfrm>
            <a:off x="2068067" y="3235451"/>
            <a:ext cx="7620" cy="44450"/>
          </a:xfrm>
          <a:custGeom>
            <a:avLst/>
            <a:gdLst/>
            <a:ahLst/>
            <a:cxnLst/>
            <a:rect l="l" t="t" r="r" b="b"/>
            <a:pathLst>
              <a:path w="7619" h="44450">
                <a:moveTo>
                  <a:pt x="7619" y="0"/>
                </a:moveTo>
                <a:lnTo>
                  <a:pt x="0" y="0"/>
                </a:lnTo>
                <a:lnTo>
                  <a:pt x="0" y="44196"/>
                </a:lnTo>
                <a:lnTo>
                  <a:pt x="7619" y="44196"/>
                </a:lnTo>
                <a:lnTo>
                  <a:pt x="761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4" name="object 154"/>
          <p:cNvSpPr/>
          <p:nvPr/>
        </p:nvSpPr>
        <p:spPr>
          <a:xfrm>
            <a:off x="2025395" y="3231642"/>
            <a:ext cx="93345" cy="0"/>
          </a:xfrm>
          <a:custGeom>
            <a:avLst/>
            <a:gdLst/>
            <a:ahLst/>
            <a:cxnLst/>
            <a:rect l="l" t="t" r="r" b="b"/>
            <a:pathLst>
              <a:path w="93344" h="0">
                <a:moveTo>
                  <a:pt x="0" y="0"/>
                </a:moveTo>
                <a:lnTo>
                  <a:pt x="92964" y="0"/>
                </a:lnTo>
              </a:path>
            </a:pathLst>
          </a:custGeom>
          <a:ln w="762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5" name="object 155"/>
          <p:cNvSpPr/>
          <p:nvPr/>
        </p:nvSpPr>
        <p:spPr>
          <a:xfrm>
            <a:off x="2068067" y="3185160"/>
            <a:ext cx="7620" cy="43180"/>
          </a:xfrm>
          <a:custGeom>
            <a:avLst/>
            <a:gdLst/>
            <a:ahLst/>
            <a:cxnLst/>
            <a:rect l="l" t="t" r="r" b="b"/>
            <a:pathLst>
              <a:path w="7619" h="43180">
                <a:moveTo>
                  <a:pt x="7619" y="0"/>
                </a:moveTo>
                <a:lnTo>
                  <a:pt x="0" y="0"/>
                </a:lnTo>
                <a:lnTo>
                  <a:pt x="0" y="42672"/>
                </a:lnTo>
                <a:lnTo>
                  <a:pt x="7619" y="42672"/>
                </a:lnTo>
                <a:lnTo>
                  <a:pt x="761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6" name="object 156"/>
          <p:cNvSpPr/>
          <p:nvPr/>
        </p:nvSpPr>
        <p:spPr>
          <a:xfrm>
            <a:off x="2002535" y="2964179"/>
            <a:ext cx="93345" cy="0"/>
          </a:xfrm>
          <a:custGeom>
            <a:avLst/>
            <a:gdLst/>
            <a:ahLst/>
            <a:cxnLst/>
            <a:rect l="l" t="t" r="r" b="b"/>
            <a:pathLst>
              <a:path w="93344" h="0">
                <a:moveTo>
                  <a:pt x="0" y="0"/>
                </a:moveTo>
                <a:lnTo>
                  <a:pt x="92963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7" name="object 157"/>
          <p:cNvSpPr/>
          <p:nvPr/>
        </p:nvSpPr>
        <p:spPr>
          <a:xfrm>
            <a:off x="2049017" y="2916935"/>
            <a:ext cx="0" cy="94615"/>
          </a:xfrm>
          <a:custGeom>
            <a:avLst/>
            <a:gdLst/>
            <a:ahLst/>
            <a:cxnLst/>
            <a:rect l="l" t="t" r="r" b="b"/>
            <a:pathLst>
              <a:path w="0" h="94614">
                <a:moveTo>
                  <a:pt x="0" y="94488"/>
                </a:moveTo>
                <a:lnTo>
                  <a:pt x="0" y="0"/>
                </a:lnTo>
                <a:lnTo>
                  <a:pt x="0" y="9448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8" name="object 158"/>
          <p:cNvSpPr/>
          <p:nvPr/>
        </p:nvSpPr>
        <p:spPr>
          <a:xfrm>
            <a:off x="1406652" y="3063239"/>
            <a:ext cx="96520" cy="0"/>
          </a:xfrm>
          <a:custGeom>
            <a:avLst/>
            <a:gdLst/>
            <a:ahLst/>
            <a:cxnLst/>
            <a:rect l="l" t="t" r="r" b="b"/>
            <a:pathLst>
              <a:path w="96519" h="0">
                <a:moveTo>
                  <a:pt x="0" y="0"/>
                </a:moveTo>
                <a:lnTo>
                  <a:pt x="96011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9" name="object 159"/>
          <p:cNvSpPr/>
          <p:nvPr/>
        </p:nvSpPr>
        <p:spPr>
          <a:xfrm>
            <a:off x="1406652" y="3096767"/>
            <a:ext cx="96520" cy="0"/>
          </a:xfrm>
          <a:custGeom>
            <a:avLst/>
            <a:gdLst/>
            <a:ahLst/>
            <a:cxnLst/>
            <a:rect l="l" t="t" r="r" b="b"/>
            <a:pathLst>
              <a:path w="96519" h="0">
                <a:moveTo>
                  <a:pt x="0" y="0"/>
                </a:moveTo>
                <a:lnTo>
                  <a:pt x="96011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0" name="object 160"/>
          <p:cNvSpPr/>
          <p:nvPr/>
        </p:nvSpPr>
        <p:spPr>
          <a:xfrm>
            <a:off x="4899659" y="3305555"/>
            <a:ext cx="53340" cy="24765"/>
          </a:xfrm>
          <a:custGeom>
            <a:avLst/>
            <a:gdLst/>
            <a:ahLst/>
            <a:cxnLst/>
            <a:rect l="l" t="t" r="r" b="b"/>
            <a:pathLst>
              <a:path w="53339" h="24764">
                <a:moveTo>
                  <a:pt x="53339" y="0"/>
                </a:moveTo>
                <a:lnTo>
                  <a:pt x="0" y="0"/>
                </a:lnTo>
                <a:lnTo>
                  <a:pt x="0" y="6096"/>
                </a:lnTo>
                <a:lnTo>
                  <a:pt x="53339" y="6096"/>
                </a:lnTo>
                <a:lnTo>
                  <a:pt x="53339" y="0"/>
                </a:lnTo>
                <a:close/>
              </a:path>
              <a:path w="53339" h="24764">
                <a:moveTo>
                  <a:pt x="53339" y="21336"/>
                </a:moveTo>
                <a:lnTo>
                  <a:pt x="0" y="21336"/>
                </a:lnTo>
                <a:lnTo>
                  <a:pt x="0" y="24384"/>
                </a:lnTo>
                <a:lnTo>
                  <a:pt x="53339" y="24384"/>
                </a:lnTo>
                <a:lnTo>
                  <a:pt x="53339" y="2133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1" name="object 161"/>
          <p:cNvSpPr/>
          <p:nvPr/>
        </p:nvSpPr>
        <p:spPr>
          <a:xfrm>
            <a:off x="2525267" y="3308603"/>
            <a:ext cx="52069" cy="24765"/>
          </a:xfrm>
          <a:custGeom>
            <a:avLst/>
            <a:gdLst/>
            <a:ahLst/>
            <a:cxnLst/>
            <a:rect l="l" t="t" r="r" b="b"/>
            <a:pathLst>
              <a:path w="52069" h="24764">
                <a:moveTo>
                  <a:pt x="51815" y="0"/>
                </a:moveTo>
                <a:lnTo>
                  <a:pt x="0" y="0"/>
                </a:lnTo>
                <a:lnTo>
                  <a:pt x="0" y="6096"/>
                </a:lnTo>
                <a:lnTo>
                  <a:pt x="51815" y="6096"/>
                </a:lnTo>
                <a:lnTo>
                  <a:pt x="51815" y="0"/>
                </a:lnTo>
                <a:close/>
              </a:path>
              <a:path w="52069" h="24764">
                <a:moveTo>
                  <a:pt x="51815" y="19812"/>
                </a:moveTo>
                <a:lnTo>
                  <a:pt x="0" y="19812"/>
                </a:lnTo>
                <a:lnTo>
                  <a:pt x="0" y="24384"/>
                </a:lnTo>
                <a:lnTo>
                  <a:pt x="51815" y="24384"/>
                </a:lnTo>
                <a:lnTo>
                  <a:pt x="51815" y="1981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2" name="object 162"/>
          <p:cNvSpPr/>
          <p:nvPr/>
        </p:nvSpPr>
        <p:spPr>
          <a:xfrm>
            <a:off x="4856988" y="3297935"/>
            <a:ext cx="38100" cy="48895"/>
          </a:xfrm>
          <a:custGeom>
            <a:avLst/>
            <a:gdLst/>
            <a:ahLst/>
            <a:cxnLst/>
            <a:rect l="l" t="t" r="r" b="b"/>
            <a:pathLst>
              <a:path w="38100" h="48895">
                <a:moveTo>
                  <a:pt x="6096" y="30480"/>
                </a:moveTo>
                <a:lnTo>
                  <a:pt x="3048" y="30480"/>
                </a:lnTo>
                <a:lnTo>
                  <a:pt x="0" y="48768"/>
                </a:lnTo>
                <a:lnTo>
                  <a:pt x="1524" y="48768"/>
                </a:lnTo>
                <a:lnTo>
                  <a:pt x="3048" y="47244"/>
                </a:lnTo>
                <a:lnTo>
                  <a:pt x="22860" y="47244"/>
                </a:lnTo>
                <a:lnTo>
                  <a:pt x="27432" y="45720"/>
                </a:lnTo>
                <a:lnTo>
                  <a:pt x="12191" y="45720"/>
                </a:lnTo>
                <a:lnTo>
                  <a:pt x="9144" y="44196"/>
                </a:lnTo>
                <a:lnTo>
                  <a:pt x="7620" y="42672"/>
                </a:lnTo>
                <a:lnTo>
                  <a:pt x="6096" y="39624"/>
                </a:lnTo>
                <a:lnTo>
                  <a:pt x="4572" y="35052"/>
                </a:lnTo>
                <a:lnTo>
                  <a:pt x="6096" y="30480"/>
                </a:lnTo>
                <a:close/>
              </a:path>
              <a:path w="38100" h="48895">
                <a:moveTo>
                  <a:pt x="22860" y="47244"/>
                </a:moveTo>
                <a:lnTo>
                  <a:pt x="6096" y="47244"/>
                </a:lnTo>
                <a:lnTo>
                  <a:pt x="9144" y="48768"/>
                </a:lnTo>
                <a:lnTo>
                  <a:pt x="19812" y="48768"/>
                </a:lnTo>
                <a:lnTo>
                  <a:pt x="22860" y="47244"/>
                </a:lnTo>
                <a:close/>
              </a:path>
              <a:path w="38100" h="48895">
                <a:moveTo>
                  <a:pt x="28956" y="0"/>
                </a:moveTo>
                <a:lnTo>
                  <a:pt x="19812" y="0"/>
                </a:lnTo>
                <a:lnTo>
                  <a:pt x="15239" y="1524"/>
                </a:lnTo>
                <a:lnTo>
                  <a:pt x="12191" y="3048"/>
                </a:lnTo>
                <a:lnTo>
                  <a:pt x="6096" y="9144"/>
                </a:lnTo>
                <a:lnTo>
                  <a:pt x="6096" y="19812"/>
                </a:lnTo>
                <a:lnTo>
                  <a:pt x="7620" y="22860"/>
                </a:lnTo>
                <a:lnTo>
                  <a:pt x="10667" y="24384"/>
                </a:lnTo>
                <a:lnTo>
                  <a:pt x="15239" y="27432"/>
                </a:lnTo>
                <a:lnTo>
                  <a:pt x="19812" y="28956"/>
                </a:lnTo>
                <a:lnTo>
                  <a:pt x="22860" y="30480"/>
                </a:lnTo>
                <a:lnTo>
                  <a:pt x="25908" y="33528"/>
                </a:lnTo>
                <a:lnTo>
                  <a:pt x="25908" y="41148"/>
                </a:lnTo>
                <a:lnTo>
                  <a:pt x="21336" y="45720"/>
                </a:lnTo>
                <a:lnTo>
                  <a:pt x="27432" y="45720"/>
                </a:lnTo>
                <a:lnTo>
                  <a:pt x="30479" y="42672"/>
                </a:lnTo>
                <a:lnTo>
                  <a:pt x="35051" y="28956"/>
                </a:lnTo>
                <a:lnTo>
                  <a:pt x="32003" y="24384"/>
                </a:lnTo>
                <a:lnTo>
                  <a:pt x="27432" y="21336"/>
                </a:lnTo>
                <a:lnTo>
                  <a:pt x="19812" y="18288"/>
                </a:lnTo>
                <a:lnTo>
                  <a:pt x="16763" y="16764"/>
                </a:lnTo>
                <a:lnTo>
                  <a:pt x="15239" y="13716"/>
                </a:lnTo>
                <a:lnTo>
                  <a:pt x="13715" y="13716"/>
                </a:lnTo>
                <a:lnTo>
                  <a:pt x="13715" y="12192"/>
                </a:lnTo>
                <a:lnTo>
                  <a:pt x="12191" y="9144"/>
                </a:lnTo>
                <a:lnTo>
                  <a:pt x="13715" y="7620"/>
                </a:lnTo>
                <a:lnTo>
                  <a:pt x="13715" y="6096"/>
                </a:lnTo>
                <a:lnTo>
                  <a:pt x="15239" y="6096"/>
                </a:lnTo>
                <a:lnTo>
                  <a:pt x="18287" y="3048"/>
                </a:lnTo>
                <a:lnTo>
                  <a:pt x="37185" y="3048"/>
                </a:lnTo>
                <a:lnTo>
                  <a:pt x="37642" y="1524"/>
                </a:lnTo>
                <a:lnTo>
                  <a:pt x="28956" y="1524"/>
                </a:lnTo>
                <a:lnTo>
                  <a:pt x="28956" y="0"/>
                </a:lnTo>
                <a:close/>
              </a:path>
              <a:path w="38100" h="48895">
                <a:moveTo>
                  <a:pt x="37185" y="3048"/>
                </a:moveTo>
                <a:lnTo>
                  <a:pt x="25908" y="3048"/>
                </a:lnTo>
                <a:lnTo>
                  <a:pt x="28956" y="4572"/>
                </a:lnTo>
                <a:lnTo>
                  <a:pt x="28956" y="6096"/>
                </a:lnTo>
                <a:lnTo>
                  <a:pt x="30479" y="6096"/>
                </a:lnTo>
                <a:lnTo>
                  <a:pt x="32003" y="9144"/>
                </a:lnTo>
                <a:lnTo>
                  <a:pt x="32003" y="15240"/>
                </a:lnTo>
                <a:lnTo>
                  <a:pt x="33527" y="15240"/>
                </a:lnTo>
                <a:lnTo>
                  <a:pt x="37185" y="3048"/>
                </a:lnTo>
                <a:close/>
              </a:path>
              <a:path w="38100" h="48895">
                <a:moveTo>
                  <a:pt x="38100" y="0"/>
                </a:moveTo>
                <a:lnTo>
                  <a:pt x="35051" y="0"/>
                </a:lnTo>
                <a:lnTo>
                  <a:pt x="35051" y="1524"/>
                </a:lnTo>
                <a:lnTo>
                  <a:pt x="37642" y="1524"/>
                </a:lnTo>
                <a:lnTo>
                  <a:pt x="381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3" name="object 163"/>
          <p:cNvSpPr/>
          <p:nvPr/>
        </p:nvSpPr>
        <p:spPr>
          <a:xfrm>
            <a:off x="2482595" y="3300984"/>
            <a:ext cx="38100" cy="48895"/>
          </a:xfrm>
          <a:custGeom>
            <a:avLst/>
            <a:gdLst/>
            <a:ahLst/>
            <a:cxnLst/>
            <a:rect l="l" t="t" r="r" b="b"/>
            <a:pathLst>
              <a:path w="38100" h="48895">
                <a:moveTo>
                  <a:pt x="4572" y="30480"/>
                </a:moveTo>
                <a:lnTo>
                  <a:pt x="1524" y="30480"/>
                </a:lnTo>
                <a:lnTo>
                  <a:pt x="0" y="48768"/>
                </a:lnTo>
                <a:lnTo>
                  <a:pt x="1524" y="47244"/>
                </a:lnTo>
                <a:lnTo>
                  <a:pt x="22860" y="47244"/>
                </a:lnTo>
                <a:lnTo>
                  <a:pt x="24384" y="45720"/>
                </a:lnTo>
                <a:lnTo>
                  <a:pt x="12192" y="45720"/>
                </a:lnTo>
                <a:lnTo>
                  <a:pt x="9143" y="44196"/>
                </a:lnTo>
                <a:lnTo>
                  <a:pt x="4572" y="39624"/>
                </a:lnTo>
                <a:lnTo>
                  <a:pt x="3048" y="35051"/>
                </a:lnTo>
                <a:lnTo>
                  <a:pt x="4572" y="30480"/>
                </a:lnTo>
                <a:close/>
              </a:path>
              <a:path w="38100" h="48895">
                <a:moveTo>
                  <a:pt x="22860" y="47244"/>
                </a:moveTo>
                <a:lnTo>
                  <a:pt x="4572" y="47244"/>
                </a:lnTo>
                <a:lnTo>
                  <a:pt x="9143" y="48768"/>
                </a:lnTo>
                <a:lnTo>
                  <a:pt x="19812" y="48768"/>
                </a:lnTo>
                <a:lnTo>
                  <a:pt x="22860" y="47244"/>
                </a:lnTo>
                <a:close/>
              </a:path>
              <a:path w="38100" h="48895">
                <a:moveTo>
                  <a:pt x="27431" y="0"/>
                </a:moveTo>
                <a:lnTo>
                  <a:pt x="19812" y="0"/>
                </a:lnTo>
                <a:lnTo>
                  <a:pt x="15240" y="1524"/>
                </a:lnTo>
                <a:lnTo>
                  <a:pt x="9143" y="4572"/>
                </a:lnTo>
                <a:lnTo>
                  <a:pt x="6096" y="9144"/>
                </a:lnTo>
                <a:lnTo>
                  <a:pt x="6096" y="12192"/>
                </a:lnTo>
                <a:lnTo>
                  <a:pt x="4572" y="15240"/>
                </a:lnTo>
                <a:lnTo>
                  <a:pt x="6096" y="18288"/>
                </a:lnTo>
                <a:lnTo>
                  <a:pt x="6096" y="19812"/>
                </a:lnTo>
                <a:lnTo>
                  <a:pt x="7620" y="22860"/>
                </a:lnTo>
                <a:lnTo>
                  <a:pt x="10668" y="24384"/>
                </a:lnTo>
                <a:lnTo>
                  <a:pt x="15240" y="25908"/>
                </a:lnTo>
                <a:lnTo>
                  <a:pt x="19812" y="28956"/>
                </a:lnTo>
                <a:lnTo>
                  <a:pt x="22860" y="30480"/>
                </a:lnTo>
                <a:lnTo>
                  <a:pt x="22860" y="32004"/>
                </a:lnTo>
                <a:lnTo>
                  <a:pt x="24384" y="33527"/>
                </a:lnTo>
                <a:lnTo>
                  <a:pt x="24384" y="41148"/>
                </a:lnTo>
                <a:lnTo>
                  <a:pt x="22860" y="42672"/>
                </a:lnTo>
                <a:lnTo>
                  <a:pt x="22860" y="44196"/>
                </a:lnTo>
                <a:lnTo>
                  <a:pt x="21336" y="45720"/>
                </a:lnTo>
                <a:lnTo>
                  <a:pt x="24384" y="45720"/>
                </a:lnTo>
                <a:lnTo>
                  <a:pt x="25908" y="44196"/>
                </a:lnTo>
                <a:lnTo>
                  <a:pt x="30480" y="42672"/>
                </a:lnTo>
                <a:lnTo>
                  <a:pt x="35052" y="28956"/>
                </a:lnTo>
                <a:lnTo>
                  <a:pt x="32004" y="24384"/>
                </a:lnTo>
                <a:lnTo>
                  <a:pt x="19812" y="18288"/>
                </a:lnTo>
                <a:lnTo>
                  <a:pt x="13716" y="12192"/>
                </a:lnTo>
                <a:lnTo>
                  <a:pt x="12192" y="9144"/>
                </a:lnTo>
                <a:lnTo>
                  <a:pt x="13716" y="7620"/>
                </a:lnTo>
                <a:lnTo>
                  <a:pt x="13716" y="6096"/>
                </a:lnTo>
                <a:lnTo>
                  <a:pt x="16764" y="3048"/>
                </a:lnTo>
                <a:lnTo>
                  <a:pt x="37185" y="3048"/>
                </a:lnTo>
                <a:lnTo>
                  <a:pt x="37642" y="1524"/>
                </a:lnTo>
                <a:lnTo>
                  <a:pt x="28956" y="1524"/>
                </a:lnTo>
                <a:lnTo>
                  <a:pt x="27431" y="0"/>
                </a:lnTo>
                <a:close/>
              </a:path>
              <a:path w="38100" h="48895">
                <a:moveTo>
                  <a:pt x="37185" y="3048"/>
                </a:moveTo>
                <a:lnTo>
                  <a:pt x="27431" y="3048"/>
                </a:lnTo>
                <a:lnTo>
                  <a:pt x="30480" y="6096"/>
                </a:lnTo>
                <a:lnTo>
                  <a:pt x="32004" y="9144"/>
                </a:lnTo>
                <a:lnTo>
                  <a:pt x="32004" y="15240"/>
                </a:lnTo>
                <a:lnTo>
                  <a:pt x="33528" y="15240"/>
                </a:lnTo>
                <a:lnTo>
                  <a:pt x="37185" y="3048"/>
                </a:lnTo>
                <a:close/>
              </a:path>
              <a:path w="38100" h="48895">
                <a:moveTo>
                  <a:pt x="38100" y="0"/>
                </a:moveTo>
                <a:lnTo>
                  <a:pt x="35052" y="0"/>
                </a:lnTo>
                <a:lnTo>
                  <a:pt x="35052" y="1524"/>
                </a:lnTo>
                <a:lnTo>
                  <a:pt x="37642" y="1524"/>
                </a:lnTo>
                <a:lnTo>
                  <a:pt x="381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4" name="object 164"/>
          <p:cNvSpPr/>
          <p:nvPr/>
        </p:nvSpPr>
        <p:spPr>
          <a:xfrm>
            <a:off x="3648455" y="3194304"/>
            <a:ext cx="67056" cy="86868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5" name="object 165"/>
          <p:cNvSpPr/>
          <p:nvPr/>
        </p:nvSpPr>
        <p:spPr>
          <a:xfrm>
            <a:off x="4456176" y="2927604"/>
            <a:ext cx="68579" cy="86868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6" name="object 166"/>
          <p:cNvSpPr/>
          <p:nvPr/>
        </p:nvSpPr>
        <p:spPr>
          <a:xfrm>
            <a:off x="4189476" y="2927604"/>
            <a:ext cx="67310" cy="86995"/>
          </a:xfrm>
          <a:custGeom>
            <a:avLst/>
            <a:gdLst/>
            <a:ahLst/>
            <a:cxnLst/>
            <a:rect l="l" t="t" r="r" b="b"/>
            <a:pathLst>
              <a:path w="67310" h="86994">
                <a:moveTo>
                  <a:pt x="43052" y="83820"/>
                </a:moveTo>
                <a:lnTo>
                  <a:pt x="10668" y="83820"/>
                </a:lnTo>
                <a:lnTo>
                  <a:pt x="16763" y="86868"/>
                </a:lnTo>
                <a:lnTo>
                  <a:pt x="33527" y="86868"/>
                </a:lnTo>
                <a:lnTo>
                  <a:pt x="41148" y="85344"/>
                </a:lnTo>
                <a:lnTo>
                  <a:pt x="43052" y="83820"/>
                </a:lnTo>
                <a:close/>
              </a:path>
              <a:path w="67310" h="86994">
                <a:moveTo>
                  <a:pt x="9144" y="56388"/>
                </a:moveTo>
                <a:lnTo>
                  <a:pt x="6096" y="56388"/>
                </a:lnTo>
                <a:lnTo>
                  <a:pt x="0" y="85344"/>
                </a:lnTo>
                <a:lnTo>
                  <a:pt x="3048" y="85344"/>
                </a:lnTo>
                <a:lnTo>
                  <a:pt x="3048" y="83820"/>
                </a:lnTo>
                <a:lnTo>
                  <a:pt x="43052" y="83820"/>
                </a:lnTo>
                <a:lnTo>
                  <a:pt x="46863" y="80772"/>
                </a:lnTo>
                <a:lnTo>
                  <a:pt x="22860" y="80772"/>
                </a:lnTo>
                <a:lnTo>
                  <a:pt x="18287" y="79248"/>
                </a:lnTo>
                <a:lnTo>
                  <a:pt x="13715" y="76200"/>
                </a:lnTo>
                <a:lnTo>
                  <a:pt x="10668" y="71627"/>
                </a:lnTo>
                <a:lnTo>
                  <a:pt x="9144" y="65531"/>
                </a:lnTo>
                <a:lnTo>
                  <a:pt x="9144" y="56388"/>
                </a:lnTo>
                <a:close/>
              </a:path>
              <a:path w="67310" h="86994">
                <a:moveTo>
                  <a:pt x="48768" y="0"/>
                </a:moveTo>
                <a:lnTo>
                  <a:pt x="33527" y="0"/>
                </a:lnTo>
                <a:lnTo>
                  <a:pt x="28956" y="3048"/>
                </a:lnTo>
                <a:lnTo>
                  <a:pt x="22860" y="7620"/>
                </a:lnTo>
                <a:lnTo>
                  <a:pt x="16763" y="10668"/>
                </a:lnTo>
                <a:lnTo>
                  <a:pt x="13715" y="16764"/>
                </a:lnTo>
                <a:lnTo>
                  <a:pt x="12191" y="24384"/>
                </a:lnTo>
                <a:lnTo>
                  <a:pt x="10668" y="28955"/>
                </a:lnTo>
                <a:lnTo>
                  <a:pt x="10668" y="32003"/>
                </a:lnTo>
                <a:lnTo>
                  <a:pt x="12191" y="36575"/>
                </a:lnTo>
                <a:lnTo>
                  <a:pt x="19812" y="44196"/>
                </a:lnTo>
                <a:lnTo>
                  <a:pt x="28956" y="48768"/>
                </a:lnTo>
                <a:lnTo>
                  <a:pt x="35051" y="53340"/>
                </a:lnTo>
                <a:lnTo>
                  <a:pt x="41148" y="54864"/>
                </a:lnTo>
                <a:lnTo>
                  <a:pt x="42672" y="57912"/>
                </a:lnTo>
                <a:lnTo>
                  <a:pt x="45720" y="60960"/>
                </a:lnTo>
                <a:lnTo>
                  <a:pt x="45720" y="70103"/>
                </a:lnTo>
                <a:lnTo>
                  <a:pt x="42672" y="76200"/>
                </a:lnTo>
                <a:lnTo>
                  <a:pt x="39624" y="77724"/>
                </a:lnTo>
                <a:lnTo>
                  <a:pt x="36575" y="80772"/>
                </a:lnTo>
                <a:lnTo>
                  <a:pt x="46863" y="80772"/>
                </a:lnTo>
                <a:lnTo>
                  <a:pt x="48768" y="79248"/>
                </a:lnTo>
                <a:lnTo>
                  <a:pt x="54863" y="76200"/>
                </a:lnTo>
                <a:lnTo>
                  <a:pt x="57912" y="70103"/>
                </a:lnTo>
                <a:lnTo>
                  <a:pt x="59436" y="62484"/>
                </a:lnTo>
                <a:lnTo>
                  <a:pt x="60317" y="55673"/>
                </a:lnTo>
                <a:lnTo>
                  <a:pt x="58483" y="49149"/>
                </a:lnTo>
                <a:lnTo>
                  <a:pt x="54078" y="43195"/>
                </a:lnTo>
                <a:lnTo>
                  <a:pt x="47244" y="38100"/>
                </a:lnTo>
                <a:lnTo>
                  <a:pt x="35051" y="32003"/>
                </a:lnTo>
                <a:lnTo>
                  <a:pt x="30479" y="30479"/>
                </a:lnTo>
                <a:lnTo>
                  <a:pt x="27432" y="27431"/>
                </a:lnTo>
                <a:lnTo>
                  <a:pt x="24384" y="21336"/>
                </a:lnTo>
                <a:lnTo>
                  <a:pt x="24384" y="15240"/>
                </a:lnTo>
                <a:lnTo>
                  <a:pt x="25908" y="12192"/>
                </a:lnTo>
                <a:lnTo>
                  <a:pt x="27432" y="10668"/>
                </a:lnTo>
                <a:lnTo>
                  <a:pt x="30479" y="9144"/>
                </a:lnTo>
                <a:lnTo>
                  <a:pt x="33527" y="6096"/>
                </a:lnTo>
                <a:lnTo>
                  <a:pt x="65772" y="6096"/>
                </a:lnTo>
                <a:lnTo>
                  <a:pt x="66414" y="3048"/>
                </a:lnTo>
                <a:lnTo>
                  <a:pt x="56387" y="3048"/>
                </a:lnTo>
                <a:lnTo>
                  <a:pt x="54863" y="1524"/>
                </a:lnTo>
                <a:lnTo>
                  <a:pt x="48768" y="0"/>
                </a:lnTo>
                <a:close/>
              </a:path>
              <a:path w="67310" h="86994">
                <a:moveTo>
                  <a:pt x="65772" y="6096"/>
                </a:moveTo>
                <a:lnTo>
                  <a:pt x="45720" y="6096"/>
                </a:lnTo>
                <a:lnTo>
                  <a:pt x="50291" y="7620"/>
                </a:lnTo>
                <a:lnTo>
                  <a:pt x="53339" y="9144"/>
                </a:lnTo>
                <a:lnTo>
                  <a:pt x="56387" y="12192"/>
                </a:lnTo>
                <a:lnTo>
                  <a:pt x="57912" y="18288"/>
                </a:lnTo>
                <a:lnTo>
                  <a:pt x="57912" y="28955"/>
                </a:lnTo>
                <a:lnTo>
                  <a:pt x="60960" y="28955"/>
                </a:lnTo>
                <a:lnTo>
                  <a:pt x="65772" y="6096"/>
                </a:lnTo>
                <a:close/>
              </a:path>
              <a:path w="67310" h="86994">
                <a:moveTo>
                  <a:pt x="67056" y="0"/>
                </a:moveTo>
                <a:lnTo>
                  <a:pt x="64008" y="0"/>
                </a:lnTo>
                <a:lnTo>
                  <a:pt x="62484" y="1524"/>
                </a:lnTo>
                <a:lnTo>
                  <a:pt x="62484" y="3048"/>
                </a:lnTo>
                <a:lnTo>
                  <a:pt x="66414" y="3048"/>
                </a:lnTo>
                <a:lnTo>
                  <a:pt x="670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7" name="object 167"/>
          <p:cNvSpPr/>
          <p:nvPr/>
        </p:nvSpPr>
        <p:spPr>
          <a:xfrm>
            <a:off x="3514344" y="2927604"/>
            <a:ext cx="67055" cy="86868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8" name="object 168"/>
          <p:cNvSpPr/>
          <p:nvPr/>
        </p:nvSpPr>
        <p:spPr>
          <a:xfrm>
            <a:off x="2916935" y="2927604"/>
            <a:ext cx="68580" cy="86868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9" name="object 169"/>
          <p:cNvSpPr/>
          <p:nvPr/>
        </p:nvSpPr>
        <p:spPr>
          <a:xfrm>
            <a:off x="1921764" y="3194304"/>
            <a:ext cx="67056" cy="86868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0" name="object 170"/>
          <p:cNvSpPr/>
          <p:nvPr/>
        </p:nvSpPr>
        <p:spPr>
          <a:xfrm>
            <a:off x="2148839" y="2927604"/>
            <a:ext cx="67310" cy="86995"/>
          </a:xfrm>
          <a:custGeom>
            <a:avLst/>
            <a:gdLst/>
            <a:ahLst/>
            <a:cxnLst/>
            <a:rect l="l" t="t" r="r" b="b"/>
            <a:pathLst>
              <a:path w="67310" h="86994">
                <a:moveTo>
                  <a:pt x="43053" y="83820"/>
                </a:moveTo>
                <a:lnTo>
                  <a:pt x="12192" y="83820"/>
                </a:lnTo>
                <a:lnTo>
                  <a:pt x="16764" y="86868"/>
                </a:lnTo>
                <a:lnTo>
                  <a:pt x="36576" y="86868"/>
                </a:lnTo>
                <a:lnTo>
                  <a:pt x="41148" y="85344"/>
                </a:lnTo>
                <a:lnTo>
                  <a:pt x="43053" y="83820"/>
                </a:lnTo>
                <a:close/>
              </a:path>
              <a:path w="67310" h="86994">
                <a:moveTo>
                  <a:pt x="9143" y="56388"/>
                </a:moveTo>
                <a:lnTo>
                  <a:pt x="6096" y="56388"/>
                </a:lnTo>
                <a:lnTo>
                  <a:pt x="0" y="85344"/>
                </a:lnTo>
                <a:lnTo>
                  <a:pt x="3048" y="85344"/>
                </a:lnTo>
                <a:lnTo>
                  <a:pt x="4572" y="83820"/>
                </a:lnTo>
                <a:lnTo>
                  <a:pt x="43053" y="83820"/>
                </a:lnTo>
                <a:lnTo>
                  <a:pt x="46862" y="80772"/>
                </a:lnTo>
                <a:lnTo>
                  <a:pt x="22860" y="80772"/>
                </a:lnTo>
                <a:lnTo>
                  <a:pt x="18287" y="79248"/>
                </a:lnTo>
                <a:lnTo>
                  <a:pt x="13716" y="76200"/>
                </a:lnTo>
                <a:lnTo>
                  <a:pt x="12192" y="71627"/>
                </a:lnTo>
                <a:lnTo>
                  <a:pt x="9143" y="65531"/>
                </a:lnTo>
                <a:lnTo>
                  <a:pt x="9143" y="56388"/>
                </a:lnTo>
                <a:close/>
              </a:path>
              <a:path w="67310" h="86994">
                <a:moveTo>
                  <a:pt x="50292" y="0"/>
                </a:moveTo>
                <a:lnTo>
                  <a:pt x="36576" y="0"/>
                </a:lnTo>
                <a:lnTo>
                  <a:pt x="28956" y="3048"/>
                </a:lnTo>
                <a:lnTo>
                  <a:pt x="22860" y="7620"/>
                </a:lnTo>
                <a:lnTo>
                  <a:pt x="16764" y="10668"/>
                </a:lnTo>
                <a:lnTo>
                  <a:pt x="13716" y="16764"/>
                </a:lnTo>
                <a:lnTo>
                  <a:pt x="13716" y="24384"/>
                </a:lnTo>
                <a:lnTo>
                  <a:pt x="12192" y="28955"/>
                </a:lnTo>
                <a:lnTo>
                  <a:pt x="12192" y="32003"/>
                </a:lnTo>
                <a:lnTo>
                  <a:pt x="13716" y="36575"/>
                </a:lnTo>
                <a:lnTo>
                  <a:pt x="15240" y="39624"/>
                </a:lnTo>
                <a:lnTo>
                  <a:pt x="21336" y="44196"/>
                </a:lnTo>
                <a:lnTo>
                  <a:pt x="36576" y="53340"/>
                </a:lnTo>
                <a:lnTo>
                  <a:pt x="41148" y="54864"/>
                </a:lnTo>
                <a:lnTo>
                  <a:pt x="44196" y="57912"/>
                </a:lnTo>
                <a:lnTo>
                  <a:pt x="45720" y="60960"/>
                </a:lnTo>
                <a:lnTo>
                  <a:pt x="47243" y="65531"/>
                </a:lnTo>
                <a:lnTo>
                  <a:pt x="45720" y="70103"/>
                </a:lnTo>
                <a:lnTo>
                  <a:pt x="45720" y="73151"/>
                </a:lnTo>
                <a:lnTo>
                  <a:pt x="42672" y="76200"/>
                </a:lnTo>
                <a:lnTo>
                  <a:pt x="39624" y="77724"/>
                </a:lnTo>
                <a:lnTo>
                  <a:pt x="36576" y="80772"/>
                </a:lnTo>
                <a:lnTo>
                  <a:pt x="46862" y="80772"/>
                </a:lnTo>
                <a:lnTo>
                  <a:pt x="48768" y="79248"/>
                </a:lnTo>
                <a:lnTo>
                  <a:pt x="56387" y="76200"/>
                </a:lnTo>
                <a:lnTo>
                  <a:pt x="59436" y="70103"/>
                </a:lnTo>
                <a:lnTo>
                  <a:pt x="60960" y="62484"/>
                </a:lnTo>
                <a:lnTo>
                  <a:pt x="61174" y="55673"/>
                </a:lnTo>
                <a:lnTo>
                  <a:pt x="59245" y="49149"/>
                </a:lnTo>
                <a:lnTo>
                  <a:pt x="54744" y="43195"/>
                </a:lnTo>
                <a:lnTo>
                  <a:pt x="47243" y="38100"/>
                </a:lnTo>
                <a:lnTo>
                  <a:pt x="36576" y="32003"/>
                </a:lnTo>
                <a:lnTo>
                  <a:pt x="30480" y="30479"/>
                </a:lnTo>
                <a:lnTo>
                  <a:pt x="27432" y="27431"/>
                </a:lnTo>
                <a:lnTo>
                  <a:pt x="24384" y="21336"/>
                </a:lnTo>
                <a:lnTo>
                  <a:pt x="24384" y="18288"/>
                </a:lnTo>
                <a:lnTo>
                  <a:pt x="25908" y="15240"/>
                </a:lnTo>
                <a:lnTo>
                  <a:pt x="25908" y="12192"/>
                </a:lnTo>
                <a:lnTo>
                  <a:pt x="27432" y="10668"/>
                </a:lnTo>
                <a:lnTo>
                  <a:pt x="30480" y="9144"/>
                </a:lnTo>
                <a:lnTo>
                  <a:pt x="33528" y="6096"/>
                </a:lnTo>
                <a:lnTo>
                  <a:pt x="65772" y="6096"/>
                </a:lnTo>
                <a:lnTo>
                  <a:pt x="66414" y="3048"/>
                </a:lnTo>
                <a:lnTo>
                  <a:pt x="57912" y="3048"/>
                </a:lnTo>
                <a:lnTo>
                  <a:pt x="54864" y="1524"/>
                </a:lnTo>
                <a:lnTo>
                  <a:pt x="50292" y="0"/>
                </a:lnTo>
                <a:close/>
              </a:path>
              <a:path w="67310" h="86994">
                <a:moveTo>
                  <a:pt x="65772" y="6096"/>
                </a:moveTo>
                <a:lnTo>
                  <a:pt x="47243" y="6096"/>
                </a:lnTo>
                <a:lnTo>
                  <a:pt x="51816" y="7620"/>
                </a:lnTo>
                <a:lnTo>
                  <a:pt x="54864" y="9144"/>
                </a:lnTo>
                <a:lnTo>
                  <a:pt x="57912" y="12192"/>
                </a:lnTo>
                <a:lnTo>
                  <a:pt x="59436" y="18288"/>
                </a:lnTo>
                <a:lnTo>
                  <a:pt x="59436" y="28955"/>
                </a:lnTo>
                <a:lnTo>
                  <a:pt x="60960" y="28955"/>
                </a:lnTo>
                <a:lnTo>
                  <a:pt x="65772" y="6096"/>
                </a:lnTo>
                <a:close/>
              </a:path>
              <a:path w="67310" h="86994">
                <a:moveTo>
                  <a:pt x="67056" y="0"/>
                </a:moveTo>
                <a:lnTo>
                  <a:pt x="64008" y="0"/>
                </a:lnTo>
                <a:lnTo>
                  <a:pt x="64008" y="1524"/>
                </a:lnTo>
                <a:lnTo>
                  <a:pt x="62484" y="3048"/>
                </a:lnTo>
                <a:lnTo>
                  <a:pt x="66414" y="3048"/>
                </a:lnTo>
                <a:lnTo>
                  <a:pt x="670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1" name="object 171"/>
          <p:cNvSpPr/>
          <p:nvPr/>
        </p:nvSpPr>
        <p:spPr>
          <a:xfrm>
            <a:off x="1572863" y="3142488"/>
            <a:ext cx="155352" cy="131063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2" name="object 172"/>
          <p:cNvSpPr/>
          <p:nvPr/>
        </p:nvSpPr>
        <p:spPr>
          <a:xfrm>
            <a:off x="1601819" y="2884932"/>
            <a:ext cx="92868" cy="129540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3" name="object 173"/>
          <p:cNvSpPr/>
          <p:nvPr/>
        </p:nvSpPr>
        <p:spPr>
          <a:xfrm>
            <a:off x="1255775" y="3002279"/>
            <a:ext cx="129540" cy="124968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4" name="object 174"/>
          <p:cNvSpPr/>
          <p:nvPr/>
        </p:nvSpPr>
        <p:spPr>
          <a:xfrm>
            <a:off x="1571243" y="3750564"/>
            <a:ext cx="399415" cy="0"/>
          </a:xfrm>
          <a:custGeom>
            <a:avLst/>
            <a:gdLst/>
            <a:ahLst/>
            <a:cxnLst/>
            <a:rect l="l" t="t" r="r" b="b"/>
            <a:pathLst>
              <a:path w="399414" h="0">
                <a:moveTo>
                  <a:pt x="0" y="0"/>
                </a:moveTo>
                <a:lnTo>
                  <a:pt x="399287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5" name="object 175"/>
          <p:cNvSpPr/>
          <p:nvPr/>
        </p:nvSpPr>
        <p:spPr>
          <a:xfrm>
            <a:off x="1988819" y="3508247"/>
            <a:ext cx="0" cy="485140"/>
          </a:xfrm>
          <a:custGeom>
            <a:avLst/>
            <a:gdLst/>
            <a:ahLst/>
            <a:cxnLst/>
            <a:rect l="l" t="t" r="r" b="b"/>
            <a:pathLst>
              <a:path w="0" h="485139">
                <a:moveTo>
                  <a:pt x="0" y="0"/>
                </a:moveTo>
                <a:lnTo>
                  <a:pt x="0" y="484631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6" name="object 176"/>
          <p:cNvSpPr/>
          <p:nvPr/>
        </p:nvSpPr>
        <p:spPr>
          <a:xfrm>
            <a:off x="2427732" y="3671315"/>
            <a:ext cx="80772" cy="124968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7" name="object 177"/>
          <p:cNvSpPr/>
          <p:nvPr/>
        </p:nvSpPr>
        <p:spPr>
          <a:xfrm>
            <a:off x="1581911" y="3557015"/>
            <a:ext cx="48895" cy="125095"/>
          </a:xfrm>
          <a:custGeom>
            <a:avLst/>
            <a:gdLst/>
            <a:ahLst/>
            <a:cxnLst/>
            <a:rect l="l" t="t" r="r" b="b"/>
            <a:pathLst>
              <a:path w="48894" h="125095">
                <a:moveTo>
                  <a:pt x="48768" y="121920"/>
                </a:moveTo>
                <a:lnTo>
                  <a:pt x="3047" y="121920"/>
                </a:lnTo>
                <a:lnTo>
                  <a:pt x="3047" y="124968"/>
                </a:lnTo>
                <a:lnTo>
                  <a:pt x="48768" y="124968"/>
                </a:lnTo>
                <a:lnTo>
                  <a:pt x="48768" y="121920"/>
                </a:lnTo>
                <a:close/>
              </a:path>
              <a:path w="48894" h="125095">
                <a:moveTo>
                  <a:pt x="38100" y="120396"/>
                </a:moveTo>
                <a:lnTo>
                  <a:pt x="10668" y="120396"/>
                </a:lnTo>
                <a:lnTo>
                  <a:pt x="7619" y="121920"/>
                </a:lnTo>
                <a:lnTo>
                  <a:pt x="42671" y="121920"/>
                </a:lnTo>
                <a:lnTo>
                  <a:pt x="38100" y="120396"/>
                </a:lnTo>
                <a:close/>
              </a:path>
              <a:path w="48894" h="125095">
                <a:moveTo>
                  <a:pt x="32003" y="15239"/>
                </a:moveTo>
                <a:lnTo>
                  <a:pt x="13715" y="15239"/>
                </a:lnTo>
                <a:lnTo>
                  <a:pt x="13715" y="16763"/>
                </a:lnTo>
                <a:lnTo>
                  <a:pt x="15240" y="16763"/>
                </a:lnTo>
                <a:lnTo>
                  <a:pt x="16763" y="18287"/>
                </a:lnTo>
                <a:lnTo>
                  <a:pt x="16763" y="22860"/>
                </a:lnTo>
                <a:lnTo>
                  <a:pt x="18287" y="28956"/>
                </a:lnTo>
                <a:lnTo>
                  <a:pt x="18287" y="111251"/>
                </a:lnTo>
                <a:lnTo>
                  <a:pt x="16763" y="114300"/>
                </a:lnTo>
                <a:lnTo>
                  <a:pt x="16763" y="115824"/>
                </a:lnTo>
                <a:lnTo>
                  <a:pt x="15240" y="117348"/>
                </a:lnTo>
                <a:lnTo>
                  <a:pt x="15240" y="118872"/>
                </a:lnTo>
                <a:lnTo>
                  <a:pt x="12191" y="120396"/>
                </a:lnTo>
                <a:lnTo>
                  <a:pt x="36575" y="120396"/>
                </a:lnTo>
                <a:lnTo>
                  <a:pt x="33528" y="117348"/>
                </a:lnTo>
                <a:lnTo>
                  <a:pt x="33528" y="115824"/>
                </a:lnTo>
                <a:lnTo>
                  <a:pt x="32003" y="114300"/>
                </a:lnTo>
                <a:lnTo>
                  <a:pt x="32003" y="15239"/>
                </a:lnTo>
                <a:close/>
              </a:path>
              <a:path w="48894" h="125095">
                <a:moveTo>
                  <a:pt x="32003" y="0"/>
                </a:moveTo>
                <a:lnTo>
                  <a:pt x="30479" y="0"/>
                </a:lnTo>
                <a:lnTo>
                  <a:pt x="0" y="15239"/>
                </a:lnTo>
                <a:lnTo>
                  <a:pt x="1524" y="18287"/>
                </a:lnTo>
                <a:lnTo>
                  <a:pt x="6096" y="16763"/>
                </a:lnTo>
                <a:lnTo>
                  <a:pt x="7619" y="15239"/>
                </a:lnTo>
                <a:lnTo>
                  <a:pt x="32003" y="15239"/>
                </a:lnTo>
                <a:lnTo>
                  <a:pt x="3200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8" name="object 178"/>
          <p:cNvSpPr/>
          <p:nvPr/>
        </p:nvSpPr>
        <p:spPr>
          <a:xfrm>
            <a:off x="2186939" y="3930396"/>
            <a:ext cx="27940" cy="70485"/>
          </a:xfrm>
          <a:custGeom>
            <a:avLst/>
            <a:gdLst/>
            <a:ahLst/>
            <a:cxnLst/>
            <a:rect l="l" t="t" r="r" b="b"/>
            <a:pathLst>
              <a:path w="27939" h="70485">
                <a:moveTo>
                  <a:pt x="27432" y="67055"/>
                </a:moveTo>
                <a:lnTo>
                  <a:pt x="1524" y="67055"/>
                </a:lnTo>
                <a:lnTo>
                  <a:pt x="1524" y="70103"/>
                </a:lnTo>
                <a:lnTo>
                  <a:pt x="27432" y="70103"/>
                </a:lnTo>
                <a:lnTo>
                  <a:pt x="27432" y="67055"/>
                </a:lnTo>
                <a:close/>
              </a:path>
              <a:path w="27939" h="70485">
                <a:moveTo>
                  <a:pt x="19812" y="7619"/>
                </a:moveTo>
                <a:lnTo>
                  <a:pt x="7620" y="7619"/>
                </a:lnTo>
                <a:lnTo>
                  <a:pt x="9143" y="9143"/>
                </a:lnTo>
                <a:lnTo>
                  <a:pt x="9143" y="10667"/>
                </a:lnTo>
                <a:lnTo>
                  <a:pt x="10668" y="12191"/>
                </a:lnTo>
                <a:lnTo>
                  <a:pt x="10668" y="64007"/>
                </a:lnTo>
                <a:lnTo>
                  <a:pt x="9143" y="64007"/>
                </a:lnTo>
                <a:lnTo>
                  <a:pt x="9143" y="65531"/>
                </a:lnTo>
                <a:lnTo>
                  <a:pt x="7620" y="67055"/>
                </a:lnTo>
                <a:lnTo>
                  <a:pt x="21336" y="67055"/>
                </a:lnTo>
                <a:lnTo>
                  <a:pt x="21336" y="65531"/>
                </a:lnTo>
                <a:lnTo>
                  <a:pt x="19812" y="65531"/>
                </a:lnTo>
                <a:lnTo>
                  <a:pt x="19812" y="7619"/>
                </a:lnTo>
                <a:close/>
              </a:path>
              <a:path w="27939" h="70485">
                <a:moveTo>
                  <a:pt x="19812" y="0"/>
                </a:moveTo>
                <a:lnTo>
                  <a:pt x="18287" y="0"/>
                </a:lnTo>
                <a:lnTo>
                  <a:pt x="0" y="7619"/>
                </a:lnTo>
                <a:lnTo>
                  <a:pt x="0" y="9143"/>
                </a:lnTo>
                <a:lnTo>
                  <a:pt x="3048" y="9143"/>
                </a:lnTo>
                <a:lnTo>
                  <a:pt x="4572" y="7619"/>
                </a:lnTo>
                <a:lnTo>
                  <a:pt x="19812" y="7619"/>
                </a:lnTo>
                <a:lnTo>
                  <a:pt x="198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9" name="object 179"/>
          <p:cNvSpPr/>
          <p:nvPr/>
        </p:nvSpPr>
        <p:spPr>
          <a:xfrm>
            <a:off x="1784604" y="3785615"/>
            <a:ext cx="45720" cy="70485"/>
          </a:xfrm>
          <a:custGeom>
            <a:avLst/>
            <a:gdLst/>
            <a:ahLst/>
            <a:cxnLst/>
            <a:rect l="l" t="t" r="r" b="b"/>
            <a:pathLst>
              <a:path w="45719" h="70485">
                <a:moveTo>
                  <a:pt x="36575" y="7620"/>
                </a:moveTo>
                <a:lnTo>
                  <a:pt x="22859" y="7620"/>
                </a:lnTo>
                <a:lnTo>
                  <a:pt x="25907" y="9144"/>
                </a:lnTo>
                <a:lnTo>
                  <a:pt x="32003" y="15239"/>
                </a:lnTo>
                <a:lnTo>
                  <a:pt x="33527" y="19812"/>
                </a:lnTo>
                <a:lnTo>
                  <a:pt x="33527" y="28956"/>
                </a:lnTo>
                <a:lnTo>
                  <a:pt x="30479" y="35051"/>
                </a:lnTo>
                <a:lnTo>
                  <a:pt x="25907" y="42672"/>
                </a:lnTo>
                <a:lnTo>
                  <a:pt x="0" y="68580"/>
                </a:lnTo>
                <a:lnTo>
                  <a:pt x="0" y="70104"/>
                </a:lnTo>
                <a:lnTo>
                  <a:pt x="39623" y="70104"/>
                </a:lnTo>
                <a:lnTo>
                  <a:pt x="42671" y="64008"/>
                </a:lnTo>
                <a:lnTo>
                  <a:pt x="10668" y="64008"/>
                </a:lnTo>
                <a:lnTo>
                  <a:pt x="12191" y="60960"/>
                </a:lnTo>
                <a:lnTo>
                  <a:pt x="18287" y="54863"/>
                </a:lnTo>
                <a:lnTo>
                  <a:pt x="25907" y="45720"/>
                </a:lnTo>
                <a:lnTo>
                  <a:pt x="32003" y="41148"/>
                </a:lnTo>
                <a:lnTo>
                  <a:pt x="38100" y="28956"/>
                </a:lnTo>
                <a:lnTo>
                  <a:pt x="39623" y="24384"/>
                </a:lnTo>
                <a:lnTo>
                  <a:pt x="41147" y="21336"/>
                </a:lnTo>
                <a:lnTo>
                  <a:pt x="41147" y="13716"/>
                </a:lnTo>
                <a:lnTo>
                  <a:pt x="38100" y="9144"/>
                </a:lnTo>
                <a:lnTo>
                  <a:pt x="36575" y="7620"/>
                </a:lnTo>
                <a:close/>
              </a:path>
              <a:path w="45719" h="70485">
                <a:moveTo>
                  <a:pt x="45719" y="57912"/>
                </a:moveTo>
                <a:lnTo>
                  <a:pt x="42671" y="57912"/>
                </a:lnTo>
                <a:lnTo>
                  <a:pt x="42671" y="59436"/>
                </a:lnTo>
                <a:lnTo>
                  <a:pt x="41147" y="60960"/>
                </a:lnTo>
                <a:lnTo>
                  <a:pt x="39623" y="60960"/>
                </a:lnTo>
                <a:lnTo>
                  <a:pt x="38100" y="62484"/>
                </a:lnTo>
                <a:lnTo>
                  <a:pt x="35051" y="62484"/>
                </a:lnTo>
                <a:lnTo>
                  <a:pt x="33527" y="64008"/>
                </a:lnTo>
                <a:lnTo>
                  <a:pt x="42671" y="64008"/>
                </a:lnTo>
                <a:lnTo>
                  <a:pt x="45719" y="57912"/>
                </a:lnTo>
                <a:close/>
              </a:path>
              <a:path w="45719" h="70485">
                <a:moveTo>
                  <a:pt x="27431" y="0"/>
                </a:moveTo>
                <a:lnTo>
                  <a:pt x="15239" y="0"/>
                </a:lnTo>
                <a:lnTo>
                  <a:pt x="10668" y="1524"/>
                </a:lnTo>
                <a:lnTo>
                  <a:pt x="9143" y="4572"/>
                </a:lnTo>
                <a:lnTo>
                  <a:pt x="4571" y="9144"/>
                </a:lnTo>
                <a:lnTo>
                  <a:pt x="3047" y="13716"/>
                </a:lnTo>
                <a:lnTo>
                  <a:pt x="1523" y="19812"/>
                </a:lnTo>
                <a:lnTo>
                  <a:pt x="4571" y="19812"/>
                </a:lnTo>
                <a:lnTo>
                  <a:pt x="4571" y="16763"/>
                </a:lnTo>
                <a:lnTo>
                  <a:pt x="12191" y="9144"/>
                </a:lnTo>
                <a:lnTo>
                  <a:pt x="15239" y="7620"/>
                </a:lnTo>
                <a:lnTo>
                  <a:pt x="36575" y="7620"/>
                </a:lnTo>
                <a:lnTo>
                  <a:pt x="35051" y="6096"/>
                </a:lnTo>
                <a:lnTo>
                  <a:pt x="32003" y="1524"/>
                </a:lnTo>
                <a:lnTo>
                  <a:pt x="2743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0" name="object 180"/>
          <p:cNvSpPr/>
          <p:nvPr/>
        </p:nvSpPr>
        <p:spPr>
          <a:xfrm>
            <a:off x="1897379" y="3529584"/>
            <a:ext cx="45720" cy="70485"/>
          </a:xfrm>
          <a:custGeom>
            <a:avLst/>
            <a:gdLst/>
            <a:ahLst/>
            <a:cxnLst/>
            <a:rect l="l" t="t" r="r" b="b"/>
            <a:pathLst>
              <a:path w="45719" h="70485">
                <a:moveTo>
                  <a:pt x="37337" y="6096"/>
                </a:moveTo>
                <a:lnTo>
                  <a:pt x="22859" y="6096"/>
                </a:lnTo>
                <a:lnTo>
                  <a:pt x="25907" y="7620"/>
                </a:lnTo>
                <a:lnTo>
                  <a:pt x="32003" y="13716"/>
                </a:lnTo>
                <a:lnTo>
                  <a:pt x="33527" y="18288"/>
                </a:lnTo>
                <a:lnTo>
                  <a:pt x="33527" y="27432"/>
                </a:lnTo>
                <a:lnTo>
                  <a:pt x="0" y="68580"/>
                </a:lnTo>
                <a:lnTo>
                  <a:pt x="0" y="70104"/>
                </a:lnTo>
                <a:lnTo>
                  <a:pt x="41147" y="70104"/>
                </a:lnTo>
                <a:lnTo>
                  <a:pt x="43687" y="62484"/>
                </a:lnTo>
                <a:lnTo>
                  <a:pt x="12192" y="62484"/>
                </a:lnTo>
                <a:lnTo>
                  <a:pt x="12192" y="59436"/>
                </a:lnTo>
                <a:lnTo>
                  <a:pt x="18287" y="53340"/>
                </a:lnTo>
                <a:lnTo>
                  <a:pt x="27431" y="45720"/>
                </a:lnTo>
                <a:lnTo>
                  <a:pt x="33527" y="39624"/>
                </a:lnTo>
                <a:lnTo>
                  <a:pt x="36575" y="33528"/>
                </a:lnTo>
                <a:lnTo>
                  <a:pt x="38100" y="27432"/>
                </a:lnTo>
                <a:lnTo>
                  <a:pt x="41147" y="24384"/>
                </a:lnTo>
                <a:lnTo>
                  <a:pt x="41147" y="12192"/>
                </a:lnTo>
                <a:lnTo>
                  <a:pt x="39624" y="7620"/>
                </a:lnTo>
                <a:lnTo>
                  <a:pt x="37337" y="6096"/>
                </a:lnTo>
                <a:close/>
              </a:path>
              <a:path w="45719" h="70485">
                <a:moveTo>
                  <a:pt x="45719" y="56388"/>
                </a:moveTo>
                <a:lnTo>
                  <a:pt x="44195" y="56388"/>
                </a:lnTo>
                <a:lnTo>
                  <a:pt x="39624" y="60960"/>
                </a:lnTo>
                <a:lnTo>
                  <a:pt x="35051" y="60960"/>
                </a:lnTo>
                <a:lnTo>
                  <a:pt x="33527" y="62484"/>
                </a:lnTo>
                <a:lnTo>
                  <a:pt x="43687" y="62484"/>
                </a:lnTo>
                <a:lnTo>
                  <a:pt x="45719" y="56388"/>
                </a:lnTo>
                <a:close/>
              </a:path>
              <a:path w="45719" h="70485">
                <a:moveTo>
                  <a:pt x="27431" y="0"/>
                </a:moveTo>
                <a:lnTo>
                  <a:pt x="16763" y="0"/>
                </a:lnTo>
                <a:lnTo>
                  <a:pt x="12192" y="1524"/>
                </a:lnTo>
                <a:lnTo>
                  <a:pt x="9143" y="3048"/>
                </a:lnTo>
                <a:lnTo>
                  <a:pt x="3047" y="12192"/>
                </a:lnTo>
                <a:lnTo>
                  <a:pt x="3047" y="18288"/>
                </a:lnTo>
                <a:lnTo>
                  <a:pt x="4571" y="18288"/>
                </a:lnTo>
                <a:lnTo>
                  <a:pt x="7619" y="12192"/>
                </a:lnTo>
                <a:lnTo>
                  <a:pt x="12192" y="7620"/>
                </a:lnTo>
                <a:lnTo>
                  <a:pt x="15239" y="6096"/>
                </a:lnTo>
                <a:lnTo>
                  <a:pt x="37337" y="6096"/>
                </a:lnTo>
                <a:lnTo>
                  <a:pt x="35051" y="4572"/>
                </a:lnTo>
                <a:lnTo>
                  <a:pt x="33527" y="1524"/>
                </a:lnTo>
                <a:lnTo>
                  <a:pt x="2743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1" name="object 181"/>
          <p:cNvSpPr/>
          <p:nvPr/>
        </p:nvSpPr>
        <p:spPr>
          <a:xfrm>
            <a:off x="2282951" y="3733038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2" name="object 182"/>
          <p:cNvSpPr/>
          <p:nvPr/>
        </p:nvSpPr>
        <p:spPr>
          <a:xfrm>
            <a:off x="2282951" y="3765803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3" name="object 183"/>
          <p:cNvSpPr/>
          <p:nvPr/>
        </p:nvSpPr>
        <p:spPr>
          <a:xfrm>
            <a:off x="1716023" y="3639311"/>
            <a:ext cx="9525" cy="43180"/>
          </a:xfrm>
          <a:custGeom>
            <a:avLst/>
            <a:gdLst/>
            <a:ahLst/>
            <a:cxnLst/>
            <a:rect l="l" t="t" r="r" b="b"/>
            <a:pathLst>
              <a:path w="9525" h="43179">
                <a:moveTo>
                  <a:pt x="9143" y="0"/>
                </a:moveTo>
                <a:lnTo>
                  <a:pt x="0" y="0"/>
                </a:lnTo>
                <a:lnTo>
                  <a:pt x="0" y="42672"/>
                </a:lnTo>
                <a:lnTo>
                  <a:pt x="9143" y="42672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4" name="object 184"/>
          <p:cNvSpPr/>
          <p:nvPr/>
        </p:nvSpPr>
        <p:spPr>
          <a:xfrm>
            <a:off x="1673351" y="3634740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5" name="object 185"/>
          <p:cNvSpPr/>
          <p:nvPr/>
        </p:nvSpPr>
        <p:spPr>
          <a:xfrm>
            <a:off x="1716023" y="3587496"/>
            <a:ext cx="9525" cy="43180"/>
          </a:xfrm>
          <a:custGeom>
            <a:avLst/>
            <a:gdLst/>
            <a:ahLst/>
            <a:cxnLst/>
            <a:rect l="l" t="t" r="r" b="b"/>
            <a:pathLst>
              <a:path w="9525" h="43179">
                <a:moveTo>
                  <a:pt x="9143" y="0"/>
                </a:moveTo>
                <a:lnTo>
                  <a:pt x="0" y="0"/>
                </a:lnTo>
                <a:lnTo>
                  <a:pt x="0" y="42671"/>
                </a:lnTo>
                <a:lnTo>
                  <a:pt x="9143" y="42671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6" name="object 186"/>
          <p:cNvSpPr/>
          <p:nvPr/>
        </p:nvSpPr>
        <p:spPr>
          <a:xfrm>
            <a:off x="1427988" y="3733038"/>
            <a:ext cx="94615" cy="0"/>
          </a:xfrm>
          <a:custGeom>
            <a:avLst/>
            <a:gdLst/>
            <a:ahLst/>
            <a:cxnLst/>
            <a:rect l="l" t="t" r="r" b="b"/>
            <a:pathLst>
              <a:path w="94615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7" name="object 187"/>
          <p:cNvSpPr/>
          <p:nvPr/>
        </p:nvSpPr>
        <p:spPr>
          <a:xfrm>
            <a:off x="1427988" y="3765803"/>
            <a:ext cx="94615" cy="0"/>
          </a:xfrm>
          <a:custGeom>
            <a:avLst/>
            <a:gdLst/>
            <a:ahLst/>
            <a:cxnLst/>
            <a:rect l="l" t="t" r="r" b="b"/>
            <a:pathLst>
              <a:path w="94615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8" name="object 188"/>
          <p:cNvSpPr/>
          <p:nvPr/>
        </p:nvSpPr>
        <p:spPr>
          <a:xfrm>
            <a:off x="2119883" y="3970020"/>
            <a:ext cx="55244" cy="6350"/>
          </a:xfrm>
          <a:custGeom>
            <a:avLst/>
            <a:gdLst/>
            <a:ahLst/>
            <a:cxnLst/>
            <a:rect l="l" t="t" r="r" b="b"/>
            <a:pathLst>
              <a:path w="55244" h="6350">
                <a:moveTo>
                  <a:pt x="0" y="0"/>
                </a:moveTo>
                <a:lnTo>
                  <a:pt x="54864" y="0"/>
                </a:lnTo>
                <a:lnTo>
                  <a:pt x="54864" y="6095"/>
                </a:lnTo>
                <a:lnTo>
                  <a:pt x="0" y="609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9" name="object 189"/>
          <p:cNvSpPr/>
          <p:nvPr/>
        </p:nvSpPr>
        <p:spPr>
          <a:xfrm>
            <a:off x="2058923" y="3962400"/>
            <a:ext cx="55244" cy="22860"/>
          </a:xfrm>
          <a:custGeom>
            <a:avLst/>
            <a:gdLst/>
            <a:ahLst/>
            <a:cxnLst/>
            <a:rect l="l" t="t" r="r" b="b"/>
            <a:pathLst>
              <a:path w="55244" h="22860">
                <a:moveTo>
                  <a:pt x="54863" y="0"/>
                </a:moveTo>
                <a:lnTo>
                  <a:pt x="0" y="0"/>
                </a:lnTo>
                <a:lnTo>
                  <a:pt x="0" y="4572"/>
                </a:lnTo>
                <a:lnTo>
                  <a:pt x="54863" y="4572"/>
                </a:lnTo>
                <a:lnTo>
                  <a:pt x="54863" y="0"/>
                </a:lnTo>
                <a:close/>
              </a:path>
              <a:path w="55244" h="22860">
                <a:moveTo>
                  <a:pt x="54863" y="18287"/>
                </a:moveTo>
                <a:lnTo>
                  <a:pt x="0" y="18287"/>
                </a:lnTo>
                <a:lnTo>
                  <a:pt x="0" y="22860"/>
                </a:lnTo>
                <a:lnTo>
                  <a:pt x="54863" y="22860"/>
                </a:lnTo>
                <a:lnTo>
                  <a:pt x="54863" y="182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0" name="object 190"/>
          <p:cNvSpPr/>
          <p:nvPr/>
        </p:nvSpPr>
        <p:spPr>
          <a:xfrm>
            <a:off x="2017776" y="3951732"/>
            <a:ext cx="36830" cy="50800"/>
          </a:xfrm>
          <a:custGeom>
            <a:avLst/>
            <a:gdLst/>
            <a:ahLst/>
            <a:cxnLst/>
            <a:rect l="l" t="t" r="r" b="b"/>
            <a:pathLst>
              <a:path w="36830" h="50800">
                <a:moveTo>
                  <a:pt x="25907" y="0"/>
                </a:moveTo>
                <a:lnTo>
                  <a:pt x="19812" y="0"/>
                </a:lnTo>
                <a:lnTo>
                  <a:pt x="15240" y="1523"/>
                </a:lnTo>
                <a:lnTo>
                  <a:pt x="9143" y="7619"/>
                </a:lnTo>
                <a:lnTo>
                  <a:pt x="7619" y="10667"/>
                </a:lnTo>
                <a:lnTo>
                  <a:pt x="7619" y="15239"/>
                </a:lnTo>
                <a:lnTo>
                  <a:pt x="6096" y="16763"/>
                </a:lnTo>
                <a:lnTo>
                  <a:pt x="6096" y="18287"/>
                </a:lnTo>
                <a:lnTo>
                  <a:pt x="7619" y="21335"/>
                </a:lnTo>
                <a:lnTo>
                  <a:pt x="7619" y="22859"/>
                </a:lnTo>
                <a:lnTo>
                  <a:pt x="10668" y="25907"/>
                </a:lnTo>
                <a:lnTo>
                  <a:pt x="15240" y="27431"/>
                </a:lnTo>
                <a:lnTo>
                  <a:pt x="19812" y="30479"/>
                </a:lnTo>
                <a:lnTo>
                  <a:pt x="22860" y="32003"/>
                </a:lnTo>
                <a:lnTo>
                  <a:pt x="24384" y="35051"/>
                </a:lnTo>
                <a:lnTo>
                  <a:pt x="25907" y="36575"/>
                </a:lnTo>
                <a:lnTo>
                  <a:pt x="25907" y="39623"/>
                </a:lnTo>
                <a:lnTo>
                  <a:pt x="24384" y="41147"/>
                </a:lnTo>
                <a:lnTo>
                  <a:pt x="24384" y="42671"/>
                </a:lnTo>
                <a:lnTo>
                  <a:pt x="21336" y="44195"/>
                </a:lnTo>
                <a:lnTo>
                  <a:pt x="18287" y="47243"/>
                </a:lnTo>
                <a:lnTo>
                  <a:pt x="4572" y="47243"/>
                </a:lnTo>
                <a:lnTo>
                  <a:pt x="6096" y="48767"/>
                </a:lnTo>
                <a:lnTo>
                  <a:pt x="7619" y="48767"/>
                </a:lnTo>
                <a:lnTo>
                  <a:pt x="12192" y="50291"/>
                </a:lnTo>
                <a:lnTo>
                  <a:pt x="18287" y="50291"/>
                </a:lnTo>
                <a:lnTo>
                  <a:pt x="22860" y="48767"/>
                </a:lnTo>
                <a:lnTo>
                  <a:pt x="27431" y="45719"/>
                </a:lnTo>
                <a:lnTo>
                  <a:pt x="30480" y="42671"/>
                </a:lnTo>
                <a:lnTo>
                  <a:pt x="33528" y="36575"/>
                </a:lnTo>
                <a:lnTo>
                  <a:pt x="33528" y="30479"/>
                </a:lnTo>
                <a:lnTo>
                  <a:pt x="32004" y="25907"/>
                </a:lnTo>
                <a:lnTo>
                  <a:pt x="25907" y="22859"/>
                </a:lnTo>
                <a:lnTo>
                  <a:pt x="19812" y="18287"/>
                </a:lnTo>
                <a:lnTo>
                  <a:pt x="16763" y="16763"/>
                </a:lnTo>
                <a:lnTo>
                  <a:pt x="13716" y="16763"/>
                </a:lnTo>
                <a:lnTo>
                  <a:pt x="13716" y="15239"/>
                </a:lnTo>
                <a:lnTo>
                  <a:pt x="12192" y="13715"/>
                </a:lnTo>
                <a:lnTo>
                  <a:pt x="12192" y="10667"/>
                </a:lnTo>
                <a:lnTo>
                  <a:pt x="13716" y="7619"/>
                </a:lnTo>
                <a:lnTo>
                  <a:pt x="16763" y="6095"/>
                </a:lnTo>
                <a:lnTo>
                  <a:pt x="19812" y="3047"/>
                </a:lnTo>
                <a:lnTo>
                  <a:pt x="32004" y="3047"/>
                </a:lnTo>
                <a:lnTo>
                  <a:pt x="30480" y="1523"/>
                </a:lnTo>
                <a:lnTo>
                  <a:pt x="27431" y="1523"/>
                </a:lnTo>
                <a:lnTo>
                  <a:pt x="25907" y="0"/>
                </a:lnTo>
                <a:close/>
              </a:path>
              <a:path w="36830" h="50800">
                <a:moveTo>
                  <a:pt x="4572" y="33527"/>
                </a:moveTo>
                <a:lnTo>
                  <a:pt x="3048" y="33527"/>
                </a:lnTo>
                <a:lnTo>
                  <a:pt x="0" y="48767"/>
                </a:lnTo>
                <a:lnTo>
                  <a:pt x="1524" y="48767"/>
                </a:lnTo>
                <a:lnTo>
                  <a:pt x="3048" y="47243"/>
                </a:lnTo>
                <a:lnTo>
                  <a:pt x="12192" y="47243"/>
                </a:lnTo>
                <a:lnTo>
                  <a:pt x="9143" y="45719"/>
                </a:lnTo>
                <a:lnTo>
                  <a:pt x="6096" y="39623"/>
                </a:lnTo>
                <a:lnTo>
                  <a:pt x="4572" y="38100"/>
                </a:lnTo>
                <a:lnTo>
                  <a:pt x="4572" y="33527"/>
                </a:lnTo>
                <a:close/>
              </a:path>
              <a:path w="36830" h="50800">
                <a:moveTo>
                  <a:pt x="36575" y="0"/>
                </a:moveTo>
                <a:lnTo>
                  <a:pt x="35051" y="0"/>
                </a:lnTo>
                <a:lnTo>
                  <a:pt x="35051" y="1523"/>
                </a:lnTo>
                <a:lnTo>
                  <a:pt x="33528" y="1523"/>
                </a:lnTo>
                <a:lnTo>
                  <a:pt x="33528" y="3047"/>
                </a:lnTo>
                <a:lnTo>
                  <a:pt x="25907" y="3047"/>
                </a:lnTo>
                <a:lnTo>
                  <a:pt x="28956" y="4571"/>
                </a:lnTo>
                <a:lnTo>
                  <a:pt x="30480" y="6095"/>
                </a:lnTo>
                <a:lnTo>
                  <a:pt x="30480" y="7619"/>
                </a:lnTo>
                <a:lnTo>
                  <a:pt x="32004" y="12191"/>
                </a:lnTo>
                <a:lnTo>
                  <a:pt x="32004" y="16763"/>
                </a:lnTo>
                <a:lnTo>
                  <a:pt x="33528" y="16763"/>
                </a:lnTo>
                <a:lnTo>
                  <a:pt x="365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1" name="object 191"/>
          <p:cNvSpPr/>
          <p:nvPr/>
        </p:nvSpPr>
        <p:spPr>
          <a:xfrm>
            <a:off x="1705355" y="3854196"/>
            <a:ext cx="68580" cy="88900"/>
          </a:xfrm>
          <a:custGeom>
            <a:avLst/>
            <a:gdLst/>
            <a:ahLst/>
            <a:cxnLst/>
            <a:rect l="l" t="t" r="r" b="b"/>
            <a:pathLst>
              <a:path w="68580" h="88900">
                <a:moveTo>
                  <a:pt x="45719" y="83819"/>
                </a:moveTo>
                <a:lnTo>
                  <a:pt x="9143" y="83819"/>
                </a:lnTo>
                <a:lnTo>
                  <a:pt x="10668" y="85343"/>
                </a:lnTo>
                <a:lnTo>
                  <a:pt x="12192" y="85343"/>
                </a:lnTo>
                <a:lnTo>
                  <a:pt x="18287" y="86867"/>
                </a:lnTo>
                <a:lnTo>
                  <a:pt x="22860" y="88391"/>
                </a:lnTo>
                <a:lnTo>
                  <a:pt x="36575" y="88391"/>
                </a:lnTo>
                <a:lnTo>
                  <a:pt x="44195" y="85343"/>
                </a:lnTo>
                <a:lnTo>
                  <a:pt x="45719" y="83819"/>
                </a:lnTo>
                <a:close/>
              </a:path>
              <a:path w="68580" h="88900">
                <a:moveTo>
                  <a:pt x="10668" y="56387"/>
                </a:moveTo>
                <a:lnTo>
                  <a:pt x="6095" y="56387"/>
                </a:lnTo>
                <a:lnTo>
                  <a:pt x="0" y="86867"/>
                </a:lnTo>
                <a:lnTo>
                  <a:pt x="3048" y="86867"/>
                </a:lnTo>
                <a:lnTo>
                  <a:pt x="6095" y="83819"/>
                </a:lnTo>
                <a:lnTo>
                  <a:pt x="45719" y="83819"/>
                </a:lnTo>
                <a:lnTo>
                  <a:pt x="47243" y="82295"/>
                </a:lnTo>
                <a:lnTo>
                  <a:pt x="24383" y="82295"/>
                </a:lnTo>
                <a:lnTo>
                  <a:pt x="19812" y="80771"/>
                </a:lnTo>
                <a:lnTo>
                  <a:pt x="16763" y="76200"/>
                </a:lnTo>
                <a:lnTo>
                  <a:pt x="12192" y="71627"/>
                </a:lnTo>
                <a:lnTo>
                  <a:pt x="10668" y="65531"/>
                </a:lnTo>
                <a:lnTo>
                  <a:pt x="10668" y="56387"/>
                </a:lnTo>
                <a:close/>
              </a:path>
              <a:path w="68580" h="88900">
                <a:moveTo>
                  <a:pt x="50292" y="0"/>
                </a:moveTo>
                <a:lnTo>
                  <a:pt x="36575" y="0"/>
                </a:lnTo>
                <a:lnTo>
                  <a:pt x="28956" y="1524"/>
                </a:lnTo>
                <a:lnTo>
                  <a:pt x="12192" y="28955"/>
                </a:lnTo>
                <a:lnTo>
                  <a:pt x="13716" y="33527"/>
                </a:lnTo>
                <a:lnTo>
                  <a:pt x="15239" y="36575"/>
                </a:lnTo>
                <a:lnTo>
                  <a:pt x="16763" y="41148"/>
                </a:lnTo>
                <a:lnTo>
                  <a:pt x="21336" y="45719"/>
                </a:lnTo>
                <a:lnTo>
                  <a:pt x="28956" y="48767"/>
                </a:lnTo>
                <a:lnTo>
                  <a:pt x="38100" y="53339"/>
                </a:lnTo>
                <a:lnTo>
                  <a:pt x="42671" y="56387"/>
                </a:lnTo>
                <a:lnTo>
                  <a:pt x="45719" y="62483"/>
                </a:lnTo>
                <a:lnTo>
                  <a:pt x="47243" y="67055"/>
                </a:lnTo>
                <a:lnTo>
                  <a:pt x="45719" y="68579"/>
                </a:lnTo>
                <a:lnTo>
                  <a:pt x="45719" y="73151"/>
                </a:lnTo>
                <a:lnTo>
                  <a:pt x="44195" y="76200"/>
                </a:lnTo>
                <a:lnTo>
                  <a:pt x="41148" y="79248"/>
                </a:lnTo>
                <a:lnTo>
                  <a:pt x="35051" y="82295"/>
                </a:lnTo>
                <a:lnTo>
                  <a:pt x="47243" y="82295"/>
                </a:lnTo>
                <a:lnTo>
                  <a:pt x="48768" y="80771"/>
                </a:lnTo>
                <a:lnTo>
                  <a:pt x="56387" y="76200"/>
                </a:lnTo>
                <a:lnTo>
                  <a:pt x="60960" y="70103"/>
                </a:lnTo>
                <a:lnTo>
                  <a:pt x="62483" y="62483"/>
                </a:lnTo>
                <a:lnTo>
                  <a:pt x="62460" y="55268"/>
                </a:lnTo>
                <a:lnTo>
                  <a:pt x="60007" y="49339"/>
                </a:lnTo>
                <a:lnTo>
                  <a:pt x="54983" y="44267"/>
                </a:lnTo>
                <a:lnTo>
                  <a:pt x="47243" y="39624"/>
                </a:lnTo>
                <a:lnTo>
                  <a:pt x="36575" y="32003"/>
                </a:lnTo>
                <a:lnTo>
                  <a:pt x="32004" y="28955"/>
                </a:lnTo>
                <a:lnTo>
                  <a:pt x="27431" y="27431"/>
                </a:lnTo>
                <a:lnTo>
                  <a:pt x="25907" y="24383"/>
                </a:lnTo>
                <a:lnTo>
                  <a:pt x="24383" y="22859"/>
                </a:lnTo>
                <a:lnTo>
                  <a:pt x="24383" y="19812"/>
                </a:lnTo>
                <a:lnTo>
                  <a:pt x="25907" y="16763"/>
                </a:lnTo>
                <a:lnTo>
                  <a:pt x="25907" y="13715"/>
                </a:lnTo>
                <a:lnTo>
                  <a:pt x="27431" y="10667"/>
                </a:lnTo>
                <a:lnTo>
                  <a:pt x="30480" y="9143"/>
                </a:lnTo>
                <a:lnTo>
                  <a:pt x="35051" y="6095"/>
                </a:lnTo>
                <a:lnTo>
                  <a:pt x="38100" y="4571"/>
                </a:lnTo>
                <a:lnTo>
                  <a:pt x="67564" y="4571"/>
                </a:lnTo>
                <a:lnTo>
                  <a:pt x="67902" y="3048"/>
                </a:lnTo>
                <a:lnTo>
                  <a:pt x="57912" y="3048"/>
                </a:lnTo>
                <a:lnTo>
                  <a:pt x="54863" y="1524"/>
                </a:lnTo>
                <a:lnTo>
                  <a:pt x="50292" y="0"/>
                </a:lnTo>
                <a:close/>
              </a:path>
              <a:path w="68580" h="88900">
                <a:moveTo>
                  <a:pt x="67564" y="4571"/>
                </a:moveTo>
                <a:lnTo>
                  <a:pt x="47243" y="4571"/>
                </a:lnTo>
                <a:lnTo>
                  <a:pt x="51816" y="6095"/>
                </a:lnTo>
                <a:lnTo>
                  <a:pt x="54863" y="10667"/>
                </a:lnTo>
                <a:lnTo>
                  <a:pt x="57912" y="13715"/>
                </a:lnTo>
                <a:lnTo>
                  <a:pt x="59436" y="19812"/>
                </a:lnTo>
                <a:lnTo>
                  <a:pt x="59436" y="27431"/>
                </a:lnTo>
                <a:lnTo>
                  <a:pt x="62483" y="27431"/>
                </a:lnTo>
                <a:lnTo>
                  <a:pt x="67564" y="4571"/>
                </a:lnTo>
                <a:close/>
              </a:path>
              <a:path w="68580" h="88900">
                <a:moveTo>
                  <a:pt x="68580" y="0"/>
                </a:moveTo>
                <a:lnTo>
                  <a:pt x="67056" y="0"/>
                </a:lnTo>
                <a:lnTo>
                  <a:pt x="65531" y="1524"/>
                </a:lnTo>
                <a:lnTo>
                  <a:pt x="64007" y="1524"/>
                </a:lnTo>
                <a:lnTo>
                  <a:pt x="64007" y="3048"/>
                </a:lnTo>
                <a:lnTo>
                  <a:pt x="67902" y="3048"/>
                </a:lnTo>
                <a:lnTo>
                  <a:pt x="685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2" name="object 192"/>
          <p:cNvSpPr/>
          <p:nvPr/>
        </p:nvSpPr>
        <p:spPr>
          <a:xfrm>
            <a:off x="1819655" y="3598164"/>
            <a:ext cx="67310" cy="86995"/>
          </a:xfrm>
          <a:custGeom>
            <a:avLst/>
            <a:gdLst/>
            <a:ahLst/>
            <a:cxnLst/>
            <a:rect l="l" t="t" r="r" b="b"/>
            <a:pathLst>
              <a:path w="67310" h="86995">
                <a:moveTo>
                  <a:pt x="44703" y="82296"/>
                </a:moveTo>
                <a:lnTo>
                  <a:pt x="7619" y="82296"/>
                </a:lnTo>
                <a:lnTo>
                  <a:pt x="9143" y="83820"/>
                </a:lnTo>
                <a:lnTo>
                  <a:pt x="12192" y="83820"/>
                </a:lnTo>
                <a:lnTo>
                  <a:pt x="18287" y="85344"/>
                </a:lnTo>
                <a:lnTo>
                  <a:pt x="22860" y="86868"/>
                </a:lnTo>
                <a:lnTo>
                  <a:pt x="35051" y="86868"/>
                </a:lnTo>
                <a:lnTo>
                  <a:pt x="42671" y="83820"/>
                </a:lnTo>
                <a:lnTo>
                  <a:pt x="44703" y="82296"/>
                </a:lnTo>
                <a:close/>
              </a:path>
              <a:path w="67310" h="86995">
                <a:moveTo>
                  <a:pt x="9143" y="54863"/>
                </a:moveTo>
                <a:lnTo>
                  <a:pt x="6095" y="54863"/>
                </a:lnTo>
                <a:lnTo>
                  <a:pt x="0" y="85344"/>
                </a:lnTo>
                <a:lnTo>
                  <a:pt x="3048" y="85344"/>
                </a:lnTo>
                <a:lnTo>
                  <a:pt x="3048" y="83820"/>
                </a:lnTo>
                <a:lnTo>
                  <a:pt x="4571" y="82296"/>
                </a:lnTo>
                <a:lnTo>
                  <a:pt x="44703" y="82296"/>
                </a:lnTo>
                <a:lnTo>
                  <a:pt x="46735" y="80772"/>
                </a:lnTo>
                <a:lnTo>
                  <a:pt x="22860" y="80772"/>
                </a:lnTo>
                <a:lnTo>
                  <a:pt x="19812" y="79248"/>
                </a:lnTo>
                <a:lnTo>
                  <a:pt x="15239" y="74675"/>
                </a:lnTo>
                <a:lnTo>
                  <a:pt x="10668" y="71627"/>
                </a:lnTo>
                <a:lnTo>
                  <a:pt x="9143" y="64008"/>
                </a:lnTo>
                <a:lnTo>
                  <a:pt x="9143" y="54863"/>
                </a:lnTo>
                <a:close/>
              </a:path>
              <a:path w="67310" h="86995">
                <a:moveTo>
                  <a:pt x="48768" y="0"/>
                </a:moveTo>
                <a:lnTo>
                  <a:pt x="35051" y="0"/>
                </a:lnTo>
                <a:lnTo>
                  <a:pt x="28956" y="1524"/>
                </a:lnTo>
                <a:lnTo>
                  <a:pt x="22860" y="4572"/>
                </a:lnTo>
                <a:lnTo>
                  <a:pt x="13716" y="16763"/>
                </a:lnTo>
                <a:lnTo>
                  <a:pt x="12192" y="22860"/>
                </a:lnTo>
                <a:lnTo>
                  <a:pt x="12192" y="32003"/>
                </a:lnTo>
                <a:lnTo>
                  <a:pt x="36575" y="51815"/>
                </a:lnTo>
                <a:lnTo>
                  <a:pt x="42671" y="54863"/>
                </a:lnTo>
                <a:lnTo>
                  <a:pt x="45719" y="60960"/>
                </a:lnTo>
                <a:lnTo>
                  <a:pt x="45719" y="68580"/>
                </a:lnTo>
                <a:lnTo>
                  <a:pt x="44195" y="71627"/>
                </a:lnTo>
                <a:lnTo>
                  <a:pt x="44195" y="74675"/>
                </a:lnTo>
                <a:lnTo>
                  <a:pt x="41148" y="77724"/>
                </a:lnTo>
                <a:lnTo>
                  <a:pt x="38100" y="79248"/>
                </a:lnTo>
                <a:lnTo>
                  <a:pt x="33527" y="80772"/>
                </a:lnTo>
                <a:lnTo>
                  <a:pt x="46735" y="80772"/>
                </a:lnTo>
                <a:lnTo>
                  <a:pt x="54863" y="74675"/>
                </a:lnTo>
                <a:lnTo>
                  <a:pt x="59436" y="70103"/>
                </a:lnTo>
                <a:lnTo>
                  <a:pt x="60960" y="60960"/>
                </a:lnTo>
                <a:lnTo>
                  <a:pt x="61817" y="53744"/>
                </a:lnTo>
                <a:lnTo>
                  <a:pt x="59817" y="47815"/>
                </a:lnTo>
                <a:lnTo>
                  <a:pt x="54959" y="42743"/>
                </a:lnTo>
                <a:lnTo>
                  <a:pt x="47243" y="38100"/>
                </a:lnTo>
                <a:lnTo>
                  <a:pt x="36575" y="30480"/>
                </a:lnTo>
                <a:lnTo>
                  <a:pt x="27431" y="25908"/>
                </a:lnTo>
                <a:lnTo>
                  <a:pt x="25907" y="24384"/>
                </a:lnTo>
                <a:lnTo>
                  <a:pt x="24383" y="21336"/>
                </a:lnTo>
                <a:lnTo>
                  <a:pt x="24383" y="12191"/>
                </a:lnTo>
                <a:lnTo>
                  <a:pt x="27431" y="9144"/>
                </a:lnTo>
                <a:lnTo>
                  <a:pt x="30480" y="7620"/>
                </a:lnTo>
                <a:lnTo>
                  <a:pt x="33527" y="4572"/>
                </a:lnTo>
                <a:lnTo>
                  <a:pt x="38100" y="3048"/>
                </a:lnTo>
                <a:lnTo>
                  <a:pt x="56387" y="3048"/>
                </a:lnTo>
                <a:lnTo>
                  <a:pt x="53339" y="1524"/>
                </a:lnTo>
                <a:lnTo>
                  <a:pt x="48768" y="0"/>
                </a:lnTo>
                <a:close/>
              </a:path>
              <a:path w="67310" h="86995">
                <a:moveTo>
                  <a:pt x="67056" y="0"/>
                </a:moveTo>
                <a:lnTo>
                  <a:pt x="65531" y="0"/>
                </a:lnTo>
                <a:lnTo>
                  <a:pt x="62483" y="3048"/>
                </a:lnTo>
                <a:lnTo>
                  <a:pt x="45719" y="3048"/>
                </a:lnTo>
                <a:lnTo>
                  <a:pt x="50292" y="4572"/>
                </a:lnTo>
                <a:lnTo>
                  <a:pt x="53339" y="9144"/>
                </a:lnTo>
                <a:lnTo>
                  <a:pt x="56387" y="12191"/>
                </a:lnTo>
                <a:lnTo>
                  <a:pt x="59436" y="18287"/>
                </a:lnTo>
                <a:lnTo>
                  <a:pt x="59436" y="25908"/>
                </a:lnTo>
                <a:lnTo>
                  <a:pt x="62483" y="25908"/>
                </a:lnTo>
                <a:lnTo>
                  <a:pt x="670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3" name="object 193"/>
          <p:cNvSpPr/>
          <p:nvPr/>
        </p:nvSpPr>
        <p:spPr>
          <a:xfrm>
            <a:off x="1248155" y="3674364"/>
            <a:ext cx="138112" cy="121920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4" name="object 194"/>
          <p:cNvSpPr/>
          <p:nvPr/>
        </p:nvSpPr>
        <p:spPr>
          <a:xfrm>
            <a:off x="1556003" y="4405883"/>
            <a:ext cx="182880" cy="0"/>
          </a:xfrm>
          <a:custGeom>
            <a:avLst/>
            <a:gdLst/>
            <a:ahLst/>
            <a:cxnLst/>
            <a:rect l="l" t="t" r="r" b="b"/>
            <a:pathLst>
              <a:path w="182880" h="0">
                <a:moveTo>
                  <a:pt x="0" y="0"/>
                </a:moveTo>
                <a:lnTo>
                  <a:pt x="182879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5" name="object 195"/>
          <p:cNvSpPr/>
          <p:nvPr/>
        </p:nvSpPr>
        <p:spPr>
          <a:xfrm>
            <a:off x="1850135" y="4405883"/>
            <a:ext cx="401320" cy="0"/>
          </a:xfrm>
          <a:custGeom>
            <a:avLst/>
            <a:gdLst/>
            <a:ahLst/>
            <a:cxnLst/>
            <a:rect l="l" t="t" r="r" b="b"/>
            <a:pathLst>
              <a:path w="401319" h="0">
                <a:moveTo>
                  <a:pt x="0" y="0"/>
                </a:moveTo>
                <a:lnTo>
                  <a:pt x="400811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6" name="object 196"/>
          <p:cNvSpPr/>
          <p:nvPr/>
        </p:nvSpPr>
        <p:spPr>
          <a:xfrm>
            <a:off x="2348483" y="4152900"/>
            <a:ext cx="0" cy="508000"/>
          </a:xfrm>
          <a:custGeom>
            <a:avLst/>
            <a:gdLst/>
            <a:ahLst/>
            <a:cxnLst/>
            <a:rect l="l" t="t" r="r" b="b"/>
            <a:pathLst>
              <a:path w="0" h="508000">
                <a:moveTo>
                  <a:pt x="0" y="0"/>
                </a:moveTo>
                <a:lnTo>
                  <a:pt x="0" y="507491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7" name="object 197"/>
          <p:cNvSpPr/>
          <p:nvPr/>
        </p:nvSpPr>
        <p:spPr>
          <a:xfrm>
            <a:off x="2787395" y="4142232"/>
            <a:ext cx="1403604" cy="455675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8" name="object 198"/>
          <p:cNvSpPr/>
          <p:nvPr/>
        </p:nvSpPr>
        <p:spPr>
          <a:xfrm>
            <a:off x="4207764" y="4165091"/>
            <a:ext cx="0" cy="485140"/>
          </a:xfrm>
          <a:custGeom>
            <a:avLst/>
            <a:gdLst/>
            <a:ahLst/>
            <a:cxnLst/>
            <a:rect l="l" t="t" r="r" b="b"/>
            <a:pathLst>
              <a:path w="0" h="485139">
                <a:moveTo>
                  <a:pt x="0" y="0"/>
                </a:moveTo>
                <a:lnTo>
                  <a:pt x="0" y="484631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9" name="object 199"/>
          <p:cNvSpPr/>
          <p:nvPr/>
        </p:nvSpPr>
        <p:spPr>
          <a:xfrm>
            <a:off x="4646676" y="4405883"/>
            <a:ext cx="501650" cy="0"/>
          </a:xfrm>
          <a:custGeom>
            <a:avLst/>
            <a:gdLst/>
            <a:ahLst/>
            <a:cxnLst/>
            <a:rect l="l" t="t" r="r" b="b"/>
            <a:pathLst>
              <a:path w="501650" h="0">
                <a:moveTo>
                  <a:pt x="0" y="0"/>
                </a:moveTo>
                <a:lnTo>
                  <a:pt x="501395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0" name="object 200"/>
          <p:cNvSpPr/>
          <p:nvPr/>
        </p:nvSpPr>
        <p:spPr>
          <a:xfrm>
            <a:off x="5344667" y="4329684"/>
            <a:ext cx="80772" cy="123443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1" name="object 201"/>
          <p:cNvSpPr/>
          <p:nvPr/>
        </p:nvSpPr>
        <p:spPr>
          <a:xfrm>
            <a:off x="4872228" y="4471415"/>
            <a:ext cx="48895" cy="125095"/>
          </a:xfrm>
          <a:custGeom>
            <a:avLst/>
            <a:gdLst/>
            <a:ahLst/>
            <a:cxnLst/>
            <a:rect l="l" t="t" r="r" b="b"/>
            <a:pathLst>
              <a:path w="48895" h="125095">
                <a:moveTo>
                  <a:pt x="48768" y="120396"/>
                </a:moveTo>
                <a:lnTo>
                  <a:pt x="1524" y="120396"/>
                </a:lnTo>
                <a:lnTo>
                  <a:pt x="1524" y="124968"/>
                </a:lnTo>
                <a:lnTo>
                  <a:pt x="48768" y="124968"/>
                </a:lnTo>
                <a:lnTo>
                  <a:pt x="48768" y="120396"/>
                </a:lnTo>
                <a:close/>
              </a:path>
              <a:path w="48895" h="125095">
                <a:moveTo>
                  <a:pt x="33527" y="15239"/>
                </a:moveTo>
                <a:lnTo>
                  <a:pt x="13716" y="15239"/>
                </a:lnTo>
                <a:lnTo>
                  <a:pt x="16763" y="18287"/>
                </a:lnTo>
                <a:lnTo>
                  <a:pt x="16763" y="115824"/>
                </a:lnTo>
                <a:lnTo>
                  <a:pt x="12192" y="120396"/>
                </a:lnTo>
                <a:lnTo>
                  <a:pt x="38100" y="120396"/>
                </a:lnTo>
                <a:lnTo>
                  <a:pt x="36575" y="118872"/>
                </a:lnTo>
                <a:lnTo>
                  <a:pt x="36575" y="117348"/>
                </a:lnTo>
                <a:lnTo>
                  <a:pt x="35051" y="117348"/>
                </a:lnTo>
                <a:lnTo>
                  <a:pt x="33527" y="114300"/>
                </a:lnTo>
                <a:lnTo>
                  <a:pt x="33527" y="15239"/>
                </a:lnTo>
                <a:close/>
              </a:path>
              <a:path w="48895" h="125095">
                <a:moveTo>
                  <a:pt x="33527" y="0"/>
                </a:moveTo>
                <a:lnTo>
                  <a:pt x="30480" y="0"/>
                </a:lnTo>
                <a:lnTo>
                  <a:pt x="0" y="15239"/>
                </a:lnTo>
                <a:lnTo>
                  <a:pt x="1524" y="16763"/>
                </a:lnTo>
                <a:lnTo>
                  <a:pt x="6096" y="15239"/>
                </a:lnTo>
                <a:lnTo>
                  <a:pt x="33527" y="15239"/>
                </a:lnTo>
                <a:lnTo>
                  <a:pt x="3352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2" name="object 202"/>
          <p:cNvSpPr/>
          <p:nvPr/>
        </p:nvSpPr>
        <p:spPr>
          <a:xfrm>
            <a:off x="5055108" y="4213859"/>
            <a:ext cx="82295" cy="123443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3" name="object 203"/>
          <p:cNvSpPr/>
          <p:nvPr/>
        </p:nvSpPr>
        <p:spPr>
          <a:xfrm>
            <a:off x="4794503" y="4213859"/>
            <a:ext cx="80772" cy="123443"/>
          </a:xfrm>
          <a:prstGeom prst="rect">
            <a:avLst/>
          </a:prstGeom>
          <a:blipFill>
            <a:blip r:embed="rId2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4" name="object 204"/>
          <p:cNvSpPr/>
          <p:nvPr/>
        </p:nvSpPr>
        <p:spPr>
          <a:xfrm>
            <a:off x="1862327" y="4213859"/>
            <a:ext cx="47625" cy="123825"/>
          </a:xfrm>
          <a:custGeom>
            <a:avLst/>
            <a:gdLst/>
            <a:ahLst/>
            <a:cxnLst/>
            <a:rect l="l" t="t" r="r" b="b"/>
            <a:pathLst>
              <a:path w="47625" h="123825">
                <a:moveTo>
                  <a:pt x="47244" y="120395"/>
                </a:moveTo>
                <a:lnTo>
                  <a:pt x="1524" y="120395"/>
                </a:lnTo>
                <a:lnTo>
                  <a:pt x="1524" y="123443"/>
                </a:lnTo>
                <a:lnTo>
                  <a:pt x="47244" y="123443"/>
                </a:lnTo>
                <a:lnTo>
                  <a:pt x="47244" y="120395"/>
                </a:lnTo>
                <a:close/>
              </a:path>
              <a:path w="47625" h="123825">
                <a:moveTo>
                  <a:pt x="32004" y="13715"/>
                </a:moveTo>
                <a:lnTo>
                  <a:pt x="10668" y="13715"/>
                </a:lnTo>
                <a:lnTo>
                  <a:pt x="12192" y="15239"/>
                </a:lnTo>
                <a:lnTo>
                  <a:pt x="13716" y="15239"/>
                </a:lnTo>
                <a:lnTo>
                  <a:pt x="15240" y="16763"/>
                </a:lnTo>
                <a:lnTo>
                  <a:pt x="15240" y="18287"/>
                </a:lnTo>
                <a:lnTo>
                  <a:pt x="16764" y="19812"/>
                </a:lnTo>
                <a:lnTo>
                  <a:pt x="16764" y="117348"/>
                </a:lnTo>
                <a:lnTo>
                  <a:pt x="15240" y="118872"/>
                </a:lnTo>
                <a:lnTo>
                  <a:pt x="13716" y="118872"/>
                </a:lnTo>
                <a:lnTo>
                  <a:pt x="12192" y="120395"/>
                </a:lnTo>
                <a:lnTo>
                  <a:pt x="36576" y="120395"/>
                </a:lnTo>
                <a:lnTo>
                  <a:pt x="33528" y="118872"/>
                </a:lnTo>
                <a:lnTo>
                  <a:pt x="32004" y="115824"/>
                </a:lnTo>
                <a:lnTo>
                  <a:pt x="32004" y="13715"/>
                </a:lnTo>
                <a:close/>
              </a:path>
              <a:path w="47625" h="123825">
                <a:moveTo>
                  <a:pt x="32004" y="0"/>
                </a:moveTo>
                <a:lnTo>
                  <a:pt x="28956" y="0"/>
                </a:lnTo>
                <a:lnTo>
                  <a:pt x="0" y="13715"/>
                </a:lnTo>
                <a:lnTo>
                  <a:pt x="1524" y="16763"/>
                </a:lnTo>
                <a:lnTo>
                  <a:pt x="3048" y="15239"/>
                </a:lnTo>
                <a:lnTo>
                  <a:pt x="7620" y="13715"/>
                </a:lnTo>
                <a:lnTo>
                  <a:pt x="32004" y="13715"/>
                </a:lnTo>
                <a:lnTo>
                  <a:pt x="3200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5" name="object 205"/>
          <p:cNvSpPr/>
          <p:nvPr/>
        </p:nvSpPr>
        <p:spPr>
          <a:xfrm>
            <a:off x="4405884" y="4585715"/>
            <a:ext cx="27940" cy="70485"/>
          </a:xfrm>
          <a:custGeom>
            <a:avLst/>
            <a:gdLst/>
            <a:ahLst/>
            <a:cxnLst/>
            <a:rect l="l" t="t" r="r" b="b"/>
            <a:pathLst>
              <a:path w="27939" h="70485">
                <a:moveTo>
                  <a:pt x="27431" y="68580"/>
                </a:moveTo>
                <a:lnTo>
                  <a:pt x="1524" y="68580"/>
                </a:lnTo>
                <a:lnTo>
                  <a:pt x="1524" y="70104"/>
                </a:lnTo>
                <a:lnTo>
                  <a:pt x="27431" y="70104"/>
                </a:lnTo>
                <a:lnTo>
                  <a:pt x="27431" y="68580"/>
                </a:lnTo>
                <a:close/>
              </a:path>
              <a:path w="27939" h="70485">
                <a:moveTo>
                  <a:pt x="19812" y="9144"/>
                </a:moveTo>
                <a:lnTo>
                  <a:pt x="9143" y="9144"/>
                </a:lnTo>
                <a:lnTo>
                  <a:pt x="9143" y="12192"/>
                </a:lnTo>
                <a:lnTo>
                  <a:pt x="10667" y="13716"/>
                </a:lnTo>
                <a:lnTo>
                  <a:pt x="10667" y="65532"/>
                </a:lnTo>
                <a:lnTo>
                  <a:pt x="9143" y="67056"/>
                </a:lnTo>
                <a:lnTo>
                  <a:pt x="9143" y="68580"/>
                </a:lnTo>
                <a:lnTo>
                  <a:pt x="21336" y="68580"/>
                </a:lnTo>
                <a:lnTo>
                  <a:pt x="19812" y="67056"/>
                </a:lnTo>
                <a:lnTo>
                  <a:pt x="19812" y="9144"/>
                </a:lnTo>
                <a:close/>
              </a:path>
              <a:path w="27939" h="70485">
                <a:moveTo>
                  <a:pt x="19812" y="0"/>
                </a:moveTo>
                <a:lnTo>
                  <a:pt x="18287" y="0"/>
                </a:lnTo>
                <a:lnTo>
                  <a:pt x="0" y="9144"/>
                </a:lnTo>
                <a:lnTo>
                  <a:pt x="0" y="10668"/>
                </a:lnTo>
                <a:lnTo>
                  <a:pt x="3048" y="9144"/>
                </a:lnTo>
                <a:lnTo>
                  <a:pt x="19812" y="9144"/>
                </a:lnTo>
                <a:lnTo>
                  <a:pt x="198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6" name="object 206"/>
          <p:cNvSpPr/>
          <p:nvPr/>
        </p:nvSpPr>
        <p:spPr>
          <a:xfrm>
            <a:off x="2548127" y="4597908"/>
            <a:ext cx="26034" cy="70485"/>
          </a:xfrm>
          <a:custGeom>
            <a:avLst/>
            <a:gdLst/>
            <a:ahLst/>
            <a:cxnLst/>
            <a:rect l="l" t="t" r="r" b="b"/>
            <a:pathLst>
              <a:path w="26035" h="70485">
                <a:moveTo>
                  <a:pt x="25908" y="68579"/>
                </a:moveTo>
                <a:lnTo>
                  <a:pt x="0" y="68579"/>
                </a:lnTo>
                <a:lnTo>
                  <a:pt x="0" y="70103"/>
                </a:lnTo>
                <a:lnTo>
                  <a:pt x="25908" y="70103"/>
                </a:lnTo>
                <a:lnTo>
                  <a:pt x="25908" y="68579"/>
                </a:lnTo>
                <a:close/>
              </a:path>
              <a:path w="26035" h="70485">
                <a:moveTo>
                  <a:pt x="19812" y="67055"/>
                </a:moveTo>
                <a:lnTo>
                  <a:pt x="6096" y="67055"/>
                </a:lnTo>
                <a:lnTo>
                  <a:pt x="4572" y="68579"/>
                </a:lnTo>
                <a:lnTo>
                  <a:pt x="21336" y="68579"/>
                </a:lnTo>
                <a:lnTo>
                  <a:pt x="19812" y="67055"/>
                </a:lnTo>
                <a:close/>
              </a:path>
              <a:path w="26035" h="70485">
                <a:moveTo>
                  <a:pt x="16764" y="9143"/>
                </a:moveTo>
                <a:lnTo>
                  <a:pt x="6096" y="9143"/>
                </a:lnTo>
                <a:lnTo>
                  <a:pt x="6096" y="10667"/>
                </a:lnTo>
                <a:lnTo>
                  <a:pt x="7620" y="10667"/>
                </a:lnTo>
                <a:lnTo>
                  <a:pt x="9144" y="12191"/>
                </a:lnTo>
                <a:lnTo>
                  <a:pt x="9144" y="62483"/>
                </a:lnTo>
                <a:lnTo>
                  <a:pt x="7620" y="64007"/>
                </a:lnTo>
                <a:lnTo>
                  <a:pt x="7620" y="67055"/>
                </a:lnTo>
                <a:lnTo>
                  <a:pt x="18288" y="67055"/>
                </a:lnTo>
                <a:lnTo>
                  <a:pt x="18288" y="64007"/>
                </a:lnTo>
                <a:lnTo>
                  <a:pt x="16764" y="60959"/>
                </a:lnTo>
                <a:lnTo>
                  <a:pt x="16764" y="9143"/>
                </a:lnTo>
                <a:close/>
              </a:path>
              <a:path w="26035" h="70485">
                <a:moveTo>
                  <a:pt x="16764" y="0"/>
                </a:moveTo>
                <a:lnTo>
                  <a:pt x="15240" y="0"/>
                </a:lnTo>
                <a:lnTo>
                  <a:pt x="0" y="9143"/>
                </a:lnTo>
                <a:lnTo>
                  <a:pt x="0" y="10667"/>
                </a:lnTo>
                <a:lnTo>
                  <a:pt x="3048" y="9143"/>
                </a:lnTo>
                <a:lnTo>
                  <a:pt x="16764" y="9143"/>
                </a:lnTo>
                <a:lnTo>
                  <a:pt x="1676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7" name="object 207"/>
          <p:cNvSpPr/>
          <p:nvPr/>
        </p:nvSpPr>
        <p:spPr>
          <a:xfrm>
            <a:off x="2065020" y="4442459"/>
            <a:ext cx="44450" cy="70485"/>
          </a:xfrm>
          <a:custGeom>
            <a:avLst/>
            <a:gdLst/>
            <a:ahLst/>
            <a:cxnLst/>
            <a:rect l="l" t="t" r="r" b="b"/>
            <a:pathLst>
              <a:path w="44450" h="70485">
                <a:moveTo>
                  <a:pt x="35814" y="7619"/>
                </a:moveTo>
                <a:lnTo>
                  <a:pt x="21336" y="7619"/>
                </a:lnTo>
                <a:lnTo>
                  <a:pt x="25907" y="9143"/>
                </a:lnTo>
                <a:lnTo>
                  <a:pt x="30480" y="18287"/>
                </a:lnTo>
                <a:lnTo>
                  <a:pt x="30480" y="28955"/>
                </a:lnTo>
                <a:lnTo>
                  <a:pt x="28956" y="35051"/>
                </a:lnTo>
                <a:lnTo>
                  <a:pt x="24384" y="41148"/>
                </a:lnTo>
                <a:lnTo>
                  <a:pt x="20145" y="46934"/>
                </a:lnTo>
                <a:lnTo>
                  <a:pt x="14477" y="53149"/>
                </a:lnTo>
                <a:lnTo>
                  <a:pt x="7667" y="60221"/>
                </a:lnTo>
                <a:lnTo>
                  <a:pt x="0" y="68579"/>
                </a:lnTo>
                <a:lnTo>
                  <a:pt x="0" y="70103"/>
                </a:lnTo>
                <a:lnTo>
                  <a:pt x="39624" y="70103"/>
                </a:lnTo>
                <a:lnTo>
                  <a:pt x="42163" y="62484"/>
                </a:lnTo>
                <a:lnTo>
                  <a:pt x="9143" y="62484"/>
                </a:lnTo>
                <a:lnTo>
                  <a:pt x="12192" y="60960"/>
                </a:lnTo>
                <a:lnTo>
                  <a:pt x="16763" y="54863"/>
                </a:lnTo>
                <a:lnTo>
                  <a:pt x="25907" y="45719"/>
                </a:lnTo>
                <a:lnTo>
                  <a:pt x="35052" y="33527"/>
                </a:lnTo>
                <a:lnTo>
                  <a:pt x="38100" y="28955"/>
                </a:lnTo>
                <a:lnTo>
                  <a:pt x="39624" y="25907"/>
                </a:lnTo>
                <a:lnTo>
                  <a:pt x="39624" y="13715"/>
                </a:lnTo>
                <a:lnTo>
                  <a:pt x="38100" y="9143"/>
                </a:lnTo>
                <a:lnTo>
                  <a:pt x="35814" y="7619"/>
                </a:lnTo>
                <a:close/>
              </a:path>
              <a:path w="44450" h="70485">
                <a:moveTo>
                  <a:pt x="44196" y="56387"/>
                </a:moveTo>
                <a:lnTo>
                  <a:pt x="42672" y="56387"/>
                </a:lnTo>
                <a:lnTo>
                  <a:pt x="41148" y="57912"/>
                </a:lnTo>
                <a:lnTo>
                  <a:pt x="41148" y="59436"/>
                </a:lnTo>
                <a:lnTo>
                  <a:pt x="39624" y="60960"/>
                </a:lnTo>
                <a:lnTo>
                  <a:pt x="38100" y="60960"/>
                </a:lnTo>
                <a:lnTo>
                  <a:pt x="36575" y="62484"/>
                </a:lnTo>
                <a:lnTo>
                  <a:pt x="42163" y="62484"/>
                </a:lnTo>
                <a:lnTo>
                  <a:pt x="44196" y="56387"/>
                </a:lnTo>
                <a:close/>
              </a:path>
              <a:path w="44450" h="70485">
                <a:moveTo>
                  <a:pt x="27431" y="0"/>
                </a:moveTo>
                <a:lnTo>
                  <a:pt x="15240" y="0"/>
                </a:lnTo>
                <a:lnTo>
                  <a:pt x="6096" y="6095"/>
                </a:lnTo>
                <a:lnTo>
                  <a:pt x="4572" y="7619"/>
                </a:lnTo>
                <a:lnTo>
                  <a:pt x="1524" y="19812"/>
                </a:lnTo>
                <a:lnTo>
                  <a:pt x="3048" y="19812"/>
                </a:lnTo>
                <a:lnTo>
                  <a:pt x="4572" y="15239"/>
                </a:lnTo>
                <a:lnTo>
                  <a:pt x="6096" y="12191"/>
                </a:lnTo>
                <a:lnTo>
                  <a:pt x="10668" y="7619"/>
                </a:lnTo>
                <a:lnTo>
                  <a:pt x="35814" y="7619"/>
                </a:lnTo>
                <a:lnTo>
                  <a:pt x="33528" y="6095"/>
                </a:lnTo>
                <a:lnTo>
                  <a:pt x="2743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8" name="object 208"/>
          <p:cNvSpPr/>
          <p:nvPr/>
        </p:nvSpPr>
        <p:spPr>
          <a:xfrm>
            <a:off x="2177795" y="4184903"/>
            <a:ext cx="45720" cy="70485"/>
          </a:xfrm>
          <a:custGeom>
            <a:avLst/>
            <a:gdLst/>
            <a:ahLst/>
            <a:cxnLst/>
            <a:rect l="l" t="t" r="r" b="b"/>
            <a:pathLst>
              <a:path w="45719" h="70485">
                <a:moveTo>
                  <a:pt x="37084" y="9144"/>
                </a:moveTo>
                <a:lnTo>
                  <a:pt x="22860" y="9144"/>
                </a:lnTo>
                <a:lnTo>
                  <a:pt x="28956" y="12192"/>
                </a:lnTo>
                <a:lnTo>
                  <a:pt x="32004" y="18287"/>
                </a:lnTo>
                <a:lnTo>
                  <a:pt x="32004" y="28956"/>
                </a:lnTo>
                <a:lnTo>
                  <a:pt x="30480" y="35051"/>
                </a:lnTo>
                <a:lnTo>
                  <a:pt x="0" y="68580"/>
                </a:lnTo>
                <a:lnTo>
                  <a:pt x="0" y="70104"/>
                </a:lnTo>
                <a:lnTo>
                  <a:pt x="39624" y="70104"/>
                </a:lnTo>
                <a:lnTo>
                  <a:pt x="43434" y="62484"/>
                </a:lnTo>
                <a:lnTo>
                  <a:pt x="9143" y="62484"/>
                </a:lnTo>
                <a:lnTo>
                  <a:pt x="12192" y="60960"/>
                </a:lnTo>
                <a:lnTo>
                  <a:pt x="18287" y="56387"/>
                </a:lnTo>
                <a:lnTo>
                  <a:pt x="25908" y="45720"/>
                </a:lnTo>
                <a:lnTo>
                  <a:pt x="30480" y="39624"/>
                </a:lnTo>
                <a:lnTo>
                  <a:pt x="35052" y="35051"/>
                </a:lnTo>
                <a:lnTo>
                  <a:pt x="39624" y="25908"/>
                </a:lnTo>
                <a:lnTo>
                  <a:pt x="41148" y="21336"/>
                </a:lnTo>
                <a:lnTo>
                  <a:pt x="41148" y="13716"/>
                </a:lnTo>
                <a:lnTo>
                  <a:pt x="38100" y="10668"/>
                </a:lnTo>
                <a:lnTo>
                  <a:pt x="37084" y="9144"/>
                </a:lnTo>
                <a:close/>
              </a:path>
              <a:path w="45719" h="70485">
                <a:moveTo>
                  <a:pt x="45720" y="57912"/>
                </a:moveTo>
                <a:lnTo>
                  <a:pt x="42672" y="57912"/>
                </a:lnTo>
                <a:lnTo>
                  <a:pt x="39624" y="60960"/>
                </a:lnTo>
                <a:lnTo>
                  <a:pt x="36576" y="60960"/>
                </a:lnTo>
                <a:lnTo>
                  <a:pt x="35052" y="62484"/>
                </a:lnTo>
                <a:lnTo>
                  <a:pt x="43434" y="62484"/>
                </a:lnTo>
                <a:lnTo>
                  <a:pt x="45720" y="57912"/>
                </a:lnTo>
                <a:close/>
              </a:path>
              <a:path w="45719" h="70485">
                <a:moveTo>
                  <a:pt x="27431" y="0"/>
                </a:moveTo>
                <a:lnTo>
                  <a:pt x="15240" y="0"/>
                </a:lnTo>
                <a:lnTo>
                  <a:pt x="10668" y="1524"/>
                </a:lnTo>
                <a:lnTo>
                  <a:pt x="7620" y="6096"/>
                </a:lnTo>
                <a:lnTo>
                  <a:pt x="4572" y="9144"/>
                </a:lnTo>
                <a:lnTo>
                  <a:pt x="3048" y="13716"/>
                </a:lnTo>
                <a:lnTo>
                  <a:pt x="1524" y="19812"/>
                </a:lnTo>
                <a:lnTo>
                  <a:pt x="4572" y="19812"/>
                </a:lnTo>
                <a:lnTo>
                  <a:pt x="6096" y="15240"/>
                </a:lnTo>
                <a:lnTo>
                  <a:pt x="7620" y="12192"/>
                </a:lnTo>
                <a:lnTo>
                  <a:pt x="9143" y="12192"/>
                </a:lnTo>
                <a:lnTo>
                  <a:pt x="12192" y="9144"/>
                </a:lnTo>
                <a:lnTo>
                  <a:pt x="37084" y="9144"/>
                </a:lnTo>
                <a:lnTo>
                  <a:pt x="35052" y="6096"/>
                </a:lnTo>
                <a:lnTo>
                  <a:pt x="30480" y="3048"/>
                </a:lnTo>
                <a:lnTo>
                  <a:pt x="2743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9" name="object 209"/>
          <p:cNvSpPr/>
          <p:nvPr/>
        </p:nvSpPr>
        <p:spPr>
          <a:xfrm>
            <a:off x="5199888" y="4389120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0" name="object 210"/>
          <p:cNvSpPr/>
          <p:nvPr/>
        </p:nvSpPr>
        <p:spPr>
          <a:xfrm>
            <a:off x="5199888" y="4422647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1" name="object 211"/>
          <p:cNvSpPr/>
          <p:nvPr/>
        </p:nvSpPr>
        <p:spPr>
          <a:xfrm>
            <a:off x="4960620" y="4294632"/>
            <a:ext cx="9525" cy="43180"/>
          </a:xfrm>
          <a:custGeom>
            <a:avLst/>
            <a:gdLst/>
            <a:ahLst/>
            <a:cxnLst/>
            <a:rect l="l" t="t" r="r" b="b"/>
            <a:pathLst>
              <a:path w="9525" h="43179">
                <a:moveTo>
                  <a:pt x="9143" y="0"/>
                </a:moveTo>
                <a:lnTo>
                  <a:pt x="0" y="0"/>
                </a:lnTo>
                <a:lnTo>
                  <a:pt x="0" y="42671"/>
                </a:lnTo>
                <a:lnTo>
                  <a:pt x="9143" y="42671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2" name="object 212"/>
          <p:cNvSpPr/>
          <p:nvPr/>
        </p:nvSpPr>
        <p:spPr>
          <a:xfrm>
            <a:off x="4917947" y="4290821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762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3" name="object 213"/>
          <p:cNvSpPr/>
          <p:nvPr/>
        </p:nvSpPr>
        <p:spPr>
          <a:xfrm>
            <a:off x="4960620" y="4242815"/>
            <a:ext cx="9525" cy="44450"/>
          </a:xfrm>
          <a:custGeom>
            <a:avLst/>
            <a:gdLst/>
            <a:ahLst/>
            <a:cxnLst/>
            <a:rect l="l" t="t" r="r" b="b"/>
            <a:pathLst>
              <a:path w="9525" h="44450">
                <a:moveTo>
                  <a:pt x="9143" y="0"/>
                </a:moveTo>
                <a:lnTo>
                  <a:pt x="0" y="0"/>
                </a:lnTo>
                <a:lnTo>
                  <a:pt x="0" y="44196"/>
                </a:lnTo>
                <a:lnTo>
                  <a:pt x="9143" y="44196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4" name="object 214"/>
          <p:cNvSpPr/>
          <p:nvPr/>
        </p:nvSpPr>
        <p:spPr>
          <a:xfrm>
            <a:off x="4657344" y="4290821"/>
            <a:ext cx="96520" cy="0"/>
          </a:xfrm>
          <a:custGeom>
            <a:avLst/>
            <a:gdLst/>
            <a:ahLst/>
            <a:cxnLst/>
            <a:rect l="l" t="t" r="r" b="b"/>
            <a:pathLst>
              <a:path w="96520" h="0">
                <a:moveTo>
                  <a:pt x="0" y="0"/>
                </a:moveTo>
                <a:lnTo>
                  <a:pt x="96011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5" name="object 215"/>
          <p:cNvSpPr/>
          <p:nvPr/>
        </p:nvSpPr>
        <p:spPr>
          <a:xfrm>
            <a:off x="4501896" y="4389120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6" name="object 216"/>
          <p:cNvSpPr/>
          <p:nvPr/>
        </p:nvSpPr>
        <p:spPr>
          <a:xfrm>
            <a:off x="4501896" y="4422647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7" name="object 217"/>
          <p:cNvSpPr/>
          <p:nvPr/>
        </p:nvSpPr>
        <p:spPr>
          <a:xfrm>
            <a:off x="2642616" y="4389120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8" name="object 218"/>
          <p:cNvSpPr/>
          <p:nvPr/>
        </p:nvSpPr>
        <p:spPr>
          <a:xfrm>
            <a:off x="2642616" y="4422647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9" name="object 219"/>
          <p:cNvSpPr/>
          <p:nvPr/>
        </p:nvSpPr>
        <p:spPr>
          <a:xfrm>
            <a:off x="2323338" y="4341876"/>
            <a:ext cx="0" cy="186055"/>
          </a:xfrm>
          <a:custGeom>
            <a:avLst/>
            <a:gdLst/>
            <a:ahLst/>
            <a:cxnLst/>
            <a:rect l="l" t="t" r="r" b="b"/>
            <a:pathLst>
              <a:path w="0" h="186054">
                <a:moveTo>
                  <a:pt x="0" y="0"/>
                </a:moveTo>
                <a:lnTo>
                  <a:pt x="0" y="185927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0" name="object 220"/>
          <p:cNvSpPr/>
          <p:nvPr/>
        </p:nvSpPr>
        <p:spPr>
          <a:xfrm>
            <a:off x="2266188" y="4640579"/>
            <a:ext cx="62865" cy="8890"/>
          </a:xfrm>
          <a:custGeom>
            <a:avLst/>
            <a:gdLst/>
            <a:ahLst/>
            <a:cxnLst/>
            <a:rect l="l" t="t" r="r" b="b"/>
            <a:pathLst>
              <a:path w="62864" h="8889">
                <a:moveTo>
                  <a:pt x="0" y="8889"/>
                </a:moveTo>
                <a:lnTo>
                  <a:pt x="62484" y="8889"/>
                </a:lnTo>
                <a:lnTo>
                  <a:pt x="62484" y="0"/>
                </a:lnTo>
                <a:lnTo>
                  <a:pt x="0" y="0"/>
                </a:lnTo>
                <a:lnTo>
                  <a:pt x="0" y="88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1" name="object 221"/>
          <p:cNvSpPr/>
          <p:nvPr/>
        </p:nvSpPr>
        <p:spPr>
          <a:xfrm>
            <a:off x="2324861" y="4464050"/>
            <a:ext cx="0" cy="176530"/>
          </a:xfrm>
          <a:custGeom>
            <a:avLst/>
            <a:gdLst/>
            <a:ahLst/>
            <a:cxnLst/>
            <a:rect l="l" t="t" r="r" b="b"/>
            <a:pathLst>
              <a:path w="0" h="176529">
                <a:moveTo>
                  <a:pt x="0" y="0"/>
                </a:moveTo>
                <a:lnTo>
                  <a:pt x="0" y="176529"/>
                </a:lnTo>
              </a:path>
            </a:pathLst>
          </a:custGeom>
          <a:ln w="762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2" name="object 222"/>
          <p:cNvSpPr/>
          <p:nvPr/>
        </p:nvSpPr>
        <p:spPr>
          <a:xfrm>
            <a:off x="2324861" y="4174490"/>
            <a:ext cx="0" cy="175260"/>
          </a:xfrm>
          <a:custGeom>
            <a:avLst/>
            <a:gdLst/>
            <a:ahLst/>
            <a:cxnLst/>
            <a:rect l="l" t="t" r="r" b="b"/>
            <a:pathLst>
              <a:path w="0" h="175260">
                <a:moveTo>
                  <a:pt x="0" y="0"/>
                </a:moveTo>
                <a:lnTo>
                  <a:pt x="0" y="175260"/>
                </a:lnTo>
              </a:path>
            </a:pathLst>
          </a:custGeom>
          <a:ln w="762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3" name="object 223"/>
          <p:cNvSpPr/>
          <p:nvPr/>
        </p:nvSpPr>
        <p:spPr>
          <a:xfrm>
            <a:off x="2266188" y="4165600"/>
            <a:ext cx="62865" cy="8890"/>
          </a:xfrm>
          <a:custGeom>
            <a:avLst/>
            <a:gdLst/>
            <a:ahLst/>
            <a:cxnLst/>
            <a:rect l="l" t="t" r="r" b="b"/>
            <a:pathLst>
              <a:path w="62864" h="8889">
                <a:moveTo>
                  <a:pt x="0" y="8889"/>
                </a:moveTo>
                <a:lnTo>
                  <a:pt x="62484" y="8889"/>
                </a:lnTo>
                <a:lnTo>
                  <a:pt x="62484" y="0"/>
                </a:lnTo>
                <a:lnTo>
                  <a:pt x="0" y="0"/>
                </a:lnTo>
                <a:lnTo>
                  <a:pt x="0" y="88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4" name="object 224"/>
          <p:cNvSpPr/>
          <p:nvPr/>
        </p:nvSpPr>
        <p:spPr>
          <a:xfrm>
            <a:off x="1777745" y="4341876"/>
            <a:ext cx="0" cy="186055"/>
          </a:xfrm>
          <a:custGeom>
            <a:avLst/>
            <a:gdLst/>
            <a:ahLst/>
            <a:cxnLst/>
            <a:rect l="l" t="t" r="r" b="b"/>
            <a:pathLst>
              <a:path w="0" h="186054">
                <a:moveTo>
                  <a:pt x="0" y="0"/>
                </a:moveTo>
                <a:lnTo>
                  <a:pt x="0" y="185927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5" name="object 225"/>
          <p:cNvSpPr/>
          <p:nvPr/>
        </p:nvSpPr>
        <p:spPr>
          <a:xfrm>
            <a:off x="1772411" y="4640579"/>
            <a:ext cx="64135" cy="8890"/>
          </a:xfrm>
          <a:custGeom>
            <a:avLst/>
            <a:gdLst/>
            <a:ahLst/>
            <a:cxnLst/>
            <a:rect l="l" t="t" r="r" b="b"/>
            <a:pathLst>
              <a:path w="64135" h="8889">
                <a:moveTo>
                  <a:pt x="0" y="8889"/>
                </a:moveTo>
                <a:lnTo>
                  <a:pt x="64007" y="8889"/>
                </a:lnTo>
                <a:lnTo>
                  <a:pt x="64007" y="0"/>
                </a:lnTo>
                <a:lnTo>
                  <a:pt x="0" y="0"/>
                </a:lnTo>
                <a:lnTo>
                  <a:pt x="0" y="88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6" name="object 226"/>
          <p:cNvSpPr/>
          <p:nvPr/>
        </p:nvSpPr>
        <p:spPr>
          <a:xfrm>
            <a:off x="1776983" y="4464050"/>
            <a:ext cx="0" cy="176530"/>
          </a:xfrm>
          <a:custGeom>
            <a:avLst/>
            <a:gdLst/>
            <a:ahLst/>
            <a:cxnLst/>
            <a:rect l="l" t="t" r="r" b="b"/>
            <a:pathLst>
              <a:path w="0" h="176529">
                <a:moveTo>
                  <a:pt x="0" y="0"/>
                </a:moveTo>
                <a:lnTo>
                  <a:pt x="0" y="176529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7" name="object 227"/>
          <p:cNvSpPr/>
          <p:nvPr/>
        </p:nvSpPr>
        <p:spPr>
          <a:xfrm>
            <a:off x="1776983" y="4174490"/>
            <a:ext cx="0" cy="175260"/>
          </a:xfrm>
          <a:custGeom>
            <a:avLst/>
            <a:gdLst/>
            <a:ahLst/>
            <a:cxnLst/>
            <a:rect l="l" t="t" r="r" b="b"/>
            <a:pathLst>
              <a:path w="0" h="175260">
                <a:moveTo>
                  <a:pt x="0" y="0"/>
                </a:moveTo>
                <a:lnTo>
                  <a:pt x="0" y="17526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8" name="object 228"/>
          <p:cNvSpPr/>
          <p:nvPr/>
        </p:nvSpPr>
        <p:spPr>
          <a:xfrm>
            <a:off x="1772411" y="4165600"/>
            <a:ext cx="64135" cy="8890"/>
          </a:xfrm>
          <a:custGeom>
            <a:avLst/>
            <a:gdLst/>
            <a:ahLst/>
            <a:cxnLst/>
            <a:rect l="l" t="t" r="r" b="b"/>
            <a:pathLst>
              <a:path w="64135" h="8889">
                <a:moveTo>
                  <a:pt x="0" y="8889"/>
                </a:moveTo>
                <a:lnTo>
                  <a:pt x="64007" y="8889"/>
                </a:lnTo>
                <a:lnTo>
                  <a:pt x="64007" y="0"/>
                </a:lnTo>
                <a:lnTo>
                  <a:pt x="0" y="0"/>
                </a:lnTo>
                <a:lnTo>
                  <a:pt x="0" y="88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9" name="object 229"/>
          <p:cNvSpPr/>
          <p:nvPr/>
        </p:nvSpPr>
        <p:spPr>
          <a:xfrm>
            <a:off x="1994916" y="4296155"/>
            <a:ext cx="9525" cy="41275"/>
          </a:xfrm>
          <a:custGeom>
            <a:avLst/>
            <a:gdLst/>
            <a:ahLst/>
            <a:cxnLst/>
            <a:rect l="l" t="t" r="r" b="b"/>
            <a:pathLst>
              <a:path w="9525" h="41275">
                <a:moveTo>
                  <a:pt x="9143" y="0"/>
                </a:moveTo>
                <a:lnTo>
                  <a:pt x="0" y="0"/>
                </a:lnTo>
                <a:lnTo>
                  <a:pt x="0" y="41148"/>
                </a:lnTo>
                <a:lnTo>
                  <a:pt x="9143" y="41148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0" name="object 230"/>
          <p:cNvSpPr/>
          <p:nvPr/>
        </p:nvSpPr>
        <p:spPr>
          <a:xfrm>
            <a:off x="1952244" y="4291584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1" name="object 231"/>
          <p:cNvSpPr/>
          <p:nvPr/>
        </p:nvSpPr>
        <p:spPr>
          <a:xfrm>
            <a:off x="1994916" y="4242815"/>
            <a:ext cx="9525" cy="44450"/>
          </a:xfrm>
          <a:custGeom>
            <a:avLst/>
            <a:gdLst/>
            <a:ahLst/>
            <a:cxnLst/>
            <a:rect l="l" t="t" r="r" b="b"/>
            <a:pathLst>
              <a:path w="9525" h="44450">
                <a:moveTo>
                  <a:pt x="9143" y="0"/>
                </a:moveTo>
                <a:lnTo>
                  <a:pt x="0" y="0"/>
                </a:lnTo>
                <a:lnTo>
                  <a:pt x="0" y="44196"/>
                </a:lnTo>
                <a:lnTo>
                  <a:pt x="9143" y="44196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2" name="object 232"/>
          <p:cNvSpPr/>
          <p:nvPr/>
        </p:nvSpPr>
        <p:spPr>
          <a:xfrm>
            <a:off x="1412747" y="4389120"/>
            <a:ext cx="94615" cy="0"/>
          </a:xfrm>
          <a:custGeom>
            <a:avLst/>
            <a:gdLst/>
            <a:ahLst/>
            <a:cxnLst/>
            <a:rect l="l" t="t" r="r" b="b"/>
            <a:pathLst>
              <a:path w="94615" h="0">
                <a:moveTo>
                  <a:pt x="0" y="0"/>
                </a:moveTo>
                <a:lnTo>
                  <a:pt x="94488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3" name="object 233"/>
          <p:cNvSpPr/>
          <p:nvPr/>
        </p:nvSpPr>
        <p:spPr>
          <a:xfrm>
            <a:off x="1412747" y="4423409"/>
            <a:ext cx="94615" cy="0"/>
          </a:xfrm>
          <a:custGeom>
            <a:avLst/>
            <a:gdLst/>
            <a:ahLst/>
            <a:cxnLst/>
            <a:rect l="l" t="t" r="r" b="b"/>
            <a:pathLst>
              <a:path w="94615" h="0">
                <a:moveTo>
                  <a:pt x="0" y="0"/>
                </a:moveTo>
                <a:lnTo>
                  <a:pt x="94488" y="0"/>
                </a:lnTo>
              </a:path>
            </a:pathLst>
          </a:custGeom>
          <a:ln w="762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4" name="object 234"/>
          <p:cNvSpPr/>
          <p:nvPr/>
        </p:nvSpPr>
        <p:spPr>
          <a:xfrm>
            <a:off x="4338828" y="4626864"/>
            <a:ext cx="55244" cy="6350"/>
          </a:xfrm>
          <a:custGeom>
            <a:avLst/>
            <a:gdLst/>
            <a:ahLst/>
            <a:cxnLst/>
            <a:rect l="l" t="t" r="r" b="b"/>
            <a:pathLst>
              <a:path w="55245" h="6350">
                <a:moveTo>
                  <a:pt x="0" y="0"/>
                </a:moveTo>
                <a:lnTo>
                  <a:pt x="54863" y="0"/>
                </a:lnTo>
                <a:lnTo>
                  <a:pt x="54863" y="6096"/>
                </a:lnTo>
                <a:lnTo>
                  <a:pt x="0" y="609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5" name="object 235"/>
          <p:cNvSpPr/>
          <p:nvPr/>
        </p:nvSpPr>
        <p:spPr>
          <a:xfrm>
            <a:off x="4279391" y="4617720"/>
            <a:ext cx="53340" cy="24765"/>
          </a:xfrm>
          <a:custGeom>
            <a:avLst/>
            <a:gdLst/>
            <a:ahLst/>
            <a:cxnLst/>
            <a:rect l="l" t="t" r="r" b="b"/>
            <a:pathLst>
              <a:path w="53339" h="24764">
                <a:moveTo>
                  <a:pt x="53340" y="0"/>
                </a:moveTo>
                <a:lnTo>
                  <a:pt x="0" y="0"/>
                </a:lnTo>
                <a:lnTo>
                  <a:pt x="0" y="6095"/>
                </a:lnTo>
                <a:lnTo>
                  <a:pt x="53340" y="6095"/>
                </a:lnTo>
                <a:lnTo>
                  <a:pt x="53340" y="0"/>
                </a:lnTo>
                <a:close/>
              </a:path>
              <a:path w="53339" h="24764">
                <a:moveTo>
                  <a:pt x="53340" y="18287"/>
                </a:moveTo>
                <a:lnTo>
                  <a:pt x="0" y="18287"/>
                </a:lnTo>
                <a:lnTo>
                  <a:pt x="0" y="24383"/>
                </a:lnTo>
                <a:lnTo>
                  <a:pt x="53340" y="24383"/>
                </a:lnTo>
                <a:lnTo>
                  <a:pt x="53340" y="182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6" name="object 236"/>
          <p:cNvSpPr/>
          <p:nvPr/>
        </p:nvSpPr>
        <p:spPr>
          <a:xfrm>
            <a:off x="2479548" y="4639055"/>
            <a:ext cx="55244" cy="6350"/>
          </a:xfrm>
          <a:custGeom>
            <a:avLst/>
            <a:gdLst/>
            <a:ahLst/>
            <a:cxnLst/>
            <a:rect l="l" t="t" r="r" b="b"/>
            <a:pathLst>
              <a:path w="55244" h="6350">
                <a:moveTo>
                  <a:pt x="0" y="0"/>
                </a:moveTo>
                <a:lnTo>
                  <a:pt x="54863" y="0"/>
                </a:lnTo>
                <a:lnTo>
                  <a:pt x="54863" y="6096"/>
                </a:lnTo>
                <a:lnTo>
                  <a:pt x="0" y="609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7" name="object 237"/>
          <p:cNvSpPr/>
          <p:nvPr/>
        </p:nvSpPr>
        <p:spPr>
          <a:xfrm>
            <a:off x="2420111" y="4629911"/>
            <a:ext cx="53340" cy="24765"/>
          </a:xfrm>
          <a:custGeom>
            <a:avLst/>
            <a:gdLst/>
            <a:ahLst/>
            <a:cxnLst/>
            <a:rect l="l" t="t" r="r" b="b"/>
            <a:pathLst>
              <a:path w="53339" h="24764">
                <a:moveTo>
                  <a:pt x="53339" y="0"/>
                </a:moveTo>
                <a:lnTo>
                  <a:pt x="0" y="0"/>
                </a:lnTo>
                <a:lnTo>
                  <a:pt x="0" y="4572"/>
                </a:lnTo>
                <a:lnTo>
                  <a:pt x="53339" y="4572"/>
                </a:lnTo>
                <a:lnTo>
                  <a:pt x="53339" y="0"/>
                </a:lnTo>
                <a:close/>
              </a:path>
              <a:path w="53339" h="24764">
                <a:moveTo>
                  <a:pt x="53339" y="19812"/>
                </a:moveTo>
                <a:lnTo>
                  <a:pt x="0" y="19812"/>
                </a:lnTo>
                <a:lnTo>
                  <a:pt x="0" y="24384"/>
                </a:lnTo>
                <a:lnTo>
                  <a:pt x="53339" y="24384"/>
                </a:lnTo>
                <a:lnTo>
                  <a:pt x="53339" y="1981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8" name="object 238"/>
          <p:cNvSpPr/>
          <p:nvPr/>
        </p:nvSpPr>
        <p:spPr>
          <a:xfrm>
            <a:off x="4236720" y="4608576"/>
            <a:ext cx="36830" cy="48895"/>
          </a:xfrm>
          <a:custGeom>
            <a:avLst/>
            <a:gdLst/>
            <a:ahLst/>
            <a:cxnLst/>
            <a:rect l="l" t="t" r="r" b="b"/>
            <a:pathLst>
              <a:path w="36829" h="48895">
                <a:moveTo>
                  <a:pt x="4571" y="32003"/>
                </a:moveTo>
                <a:lnTo>
                  <a:pt x="3047" y="32003"/>
                </a:lnTo>
                <a:lnTo>
                  <a:pt x="0" y="48768"/>
                </a:lnTo>
                <a:lnTo>
                  <a:pt x="1524" y="48768"/>
                </a:lnTo>
                <a:lnTo>
                  <a:pt x="1524" y="47244"/>
                </a:lnTo>
                <a:lnTo>
                  <a:pt x="22859" y="47244"/>
                </a:lnTo>
                <a:lnTo>
                  <a:pt x="27431" y="45720"/>
                </a:lnTo>
                <a:lnTo>
                  <a:pt x="9143" y="45720"/>
                </a:lnTo>
                <a:lnTo>
                  <a:pt x="9143" y="42672"/>
                </a:lnTo>
                <a:lnTo>
                  <a:pt x="6095" y="41148"/>
                </a:lnTo>
                <a:lnTo>
                  <a:pt x="4571" y="36575"/>
                </a:lnTo>
                <a:lnTo>
                  <a:pt x="4571" y="32003"/>
                </a:lnTo>
                <a:close/>
              </a:path>
              <a:path w="36829" h="48895">
                <a:moveTo>
                  <a:pt x="22859" y="47244"/>
                </a:moveTo>
                <a:lnTo>
                  <a:pt x="6095" y="47244"/>
                </a:lnTo>
                <a:lnTo>
                  <a:pt x="9143" y="48768"/>
                </a:lnTo>
                <a:lnTo>
                  <a:pt x="18287" y="48768"/>
                </a:lnTo>
                <a:lnTo>
                  <a:pt x="22859" y="47244"/>
                </a:lnTo>
                <a:close/>
              </a:path>
              <a:path w="36829" h="48895">
                <a:moveTo>
                  <a:pt x="27431" y="0"/>
                </a:moveTo>
                <a:lnTo>
                  <a:pt x="19812" y="0"/>
                </a:lnTo>
                <a:lnTo>
                  <a:pt x="15239" y="1524"/>
                </a:lnTo>
                <a:lnTo>
                  <a:pt x="12191" y="3048"/>
                </a:lnTo>
                <a:lnTo>
                  <a:pt x="9143" y="6096"/>
                </a:lnTo>
                <a:lnTo>
                  <a:pt x="7619" y="9144"/>
                </a:lnTo>
                <a:lnTo>
                  <a:pt x="7619" y="13715"/>
                </a:lnTo>
                <a:lnTo>
                  <a:pt x="6095" y="16763"/>
                </a:lnTo>
                <a:lnTo>
                  <a:pt x="6095" y="19812"/>
                </a:lnTo>
                <a:lnTo>
                  <a:pt x="10667" y="24384"/>
                </a:lnTo>
                <a:lnTo>
                  <a:pt x="15239" y="27432"/>
                </a:lnTo>
                <a:lnTo>
                  <a:pt x="19812" y="28956"/>
                </a:lnTo>
                <a:lnTo>
                  <a:pt x="25907" y="35051"/>
                </a:lnTo>
                <a:lnTo>
                  <a:pt x="25907" y="41148"/>
                </a:lnTo>
                <a:lnTo>
                  <a:pt x="24383" y="44196"/>
                </a:lnTo>
                <a:lnTo>
                  <a:pt x="22859" y="45720"/>
                </a:lnTo>
                <a:lnTo>
                  <a:pt x="27431" y="45720"/>
                </a:lnTo>
                <a:lnTo>
                  <a:pt x="30479" y="44196"/>
                </a:lnTo>
                <a:lnTo>
                  <a:pt x="33527" y="35051"/>
                </a:lnTo>
                <a:lnTo>
                  <a:pt x="33527" y="28956"/>
                </a:lnTo>
                <a:lnTo>
                  <a:pt x="32003" y="24384"/>
                </a:lnTo>
                <a:lnTo>
                  <a:pt x="25907" y="22860"/>
                </a:lnTo>
                <a:lnTo>
                  <a:pt x="19812" y="18287"/>
                </a:lnTo>
                <a:lnTo>
                  <a:pt x="13715" y="15239"/>
                </a:lnTo>
                <a:lnTo>
                  <a:pt x="13715" y="13715"/>
                </a:lnTo>
                <a:lnTo>
                  <a:pt x="12191" y="12191"/>
                </a:lnTo>
                <a:lnTo>
                  <a:pt x="12191" y="10668"/>
                </a:lnTo>
                <a:lnTo>
                  <a:pt x="13715" y="9144"/>
                </a:lnTo>
                <a:lnTo>
                  <a:pt x="13715" y="6096"/>
                </a:lnTo>
                <a:lnTo>
                  <a:pt x="16763" y="4572"/>
                </a:lnTo>
                <a:lnTo>
                  <a:pt x="18287" y="3048"/>
                </a:lnTo>
                <a:lnTo>
                  <a:pt x="36021" y="3048"/>
                </a:lnTo>
                <a:lnTo>
                  <a:pt x="36298" y="1524"/>
                </a:lnTo>
                <a:lnTo>
                  <a:pt x="30479" y="1524"/>
                </a:lnTo>
                <a:lnTo>
                  <a:pt x="27431" y="0"/>
                </a:lnTo>
                <a:close/>
              </a:path>
              <a:path w="36829" h="48895">
                <a:moveTo>
                  <a:pt x="36021" y="3048"/>
                </a:moveTo>
                <a:lnTo>
                  <a:pt x="28955" y="3048"/>
                </a:lnTo>
                <a:lnTo>
                  <a:pt x="30479" y="6096"/>
                </a:lnTo>
                <a:lnTo>
                  <a:pt x="32003" y="7620"/>
                </a:lnTo>
                <a:lnTo>
                  <a:pt x="32003" y="16763"/>
                </a:lnTo>
                <a:lnTo>
                  <a:pt x="33527" y="16763"/>
                </a:lnTo>
                <a:lnTo>
                  <a:pt x="36021" y="3048"/>
                </a:lnTo>
                <a:close/>
              </a:path>
              <a:path w="36829" h="48895">
                <a:moveTo>
                  <a:pt x="36575" y="0"/>
                </a:moveTo>
                <a:lnTo>
                  <a:pt x="35051" y="0"/>
                </a:lnTo>
                <a:lnTo>
                  <a:pt x="33527" y="1524"/>
                </a:lnTo>
                <a:lnTo>
                  <a:pt x="36298" y="1524"/>
                </a:lnTo>
                <a:lnTo>
                  <a:pt x="365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9" name="object 239"/>
          <p:cNvSpPr/>
          <p:nvPr/>
        </p:nvSpPr>
        <p:spPr>
          <a:xfrm>
            <a:off x="2375916" y="4620767"/>
            <a:ext cx="38100" cy="48895"/>
          </a:xfrm>
          <a:custGeom>
            <a:avLst/>
            <a:gdLst/>
            <a:ahLst/>
            <a:cxnLst/>
            <a:rect l="l" t="t" r="r" b="b"/>
            <a:pathLst>
              <a:path w="38100" h="48895">
                <a:moveTo>
                  <a:pt x="6095" y="32004"/>
                </a:moveTo>
                <a:lnTo>
                  <a:pt x="4571" y="32004"/>
                </a:lnTo>
                <a:lnTo>
                  <a:pt x="0" y="48768"/>
                </a:lnTo>
                <a:lnTo>
                  <a:pt x="3047" y="48768"/>
                </a:lnTo>
                <a:lnTo>
                  <a:pt x="3047" y="47244"/>
                </a:lnTo>
                <a:lnTo>
                  <a:pt x="24383" y="47244"/>
                </a:lnTo>
                <a:lnTo>
                  <a:pt x="27431" y="45720"/>
                </a:lnTo>
                <a:lnTo>
                  <a:pt x="15239" y="45720"/>
                </a:lnTo>
                <a:lnTo>
                  <a:pt x="9143" y="42672"/>
                </a:lnTo>
                <a:lnTo>
                  <a:pt x="6095" y="36576"/>
                </a:lnTo>
                <a:lnTo>
                  <a:pt x="6095" y="32004"/>
                </a:lnTo>
                <a:close/>
              </a:path>
              <a:path w="38100" h="48895">
                <a:moveTo>
                  <a:pt x="24383" y="47244"/>
                </a:moveTo>
                <a:lnTo>
                  <a:pt x="7619" y="47244"/>
                </a:lnTo>
                <a:lnTo>
                  <a:pt x="10667" y="48768"/>
                </a:lnTo>
                <a:lnTo>
                  <a:pt x="19811" y="48768"/>
                </a:lnTo>
                <a:lnTo>
                  <a:pt x="24383" y="47244"/>
                </a:lnTo>
                <a:close/>
              </a:path>
              <a:path w="38100" h="48895">
                <a:moveTo>
                  <a:pt x="28956" y="0"/>
                </a:moveTo>
                <a:lnTo>
                  <a:pt x="19811" y="0"/>
                </a:lnTo>
                <a:lnTo>
                  <a:pt x="16763" y="1524"/>
                </a:lnTo>
                <a:lnTo>
                  <a:pt x="15239" y="4572"/>
                </a:lnTo>
                <a:lnTo>
                  <a:pt x="10667" y="6096"/>
                </a:lnTo>
                <a:lnTo>
                  <a:pt x="9143" y="10668"/>
                </a:lnTo>
                <a:lnTo>
                  <a:pt x="7619" y="12192"/>
                </a:lnTo>
                <a:lnTo>
                  <a:pt x="7619" y="18287"/>
                </a:lnTo>
                <a:lnTo>
                  <a:pt x="9143" y="19812"/>
                </a:lnTo>
                <a:lnTo>
                  <a:pt x="10667" y="22860"/>
                </a:lnTo>
                <a:lnTo>
                  <a:pt x="13715" y="24384"/>
                </a:lnTo>
                <a:lnTo>
                  <a:pt x="16763" y="27432"/>
                </a:lnTo>
                <a:lnTo>
                  <a:pt x="21335" y="30480"/>
                </a:lnTo>
                <a:lnTo>
                  <a:pt x="24383" y="32004"/>
                </a:lnTo>
                <a:lnTo>
                  <a:pt x="25907" y="33528"/>
                </a:lnTo>
                <a:lnTo>
                  <a:pt x="27431" y="33528"/>
                </a:lnTo>
                <a:lnTo>
                  <a:pt x="27431" y="36576"/>
                </a:lnTo>
                <a:lnTo>
                  <a:pt x="25907" y="38100"/>
                </a:lnTo>
                <a:lnTo>
                  <a:pt x="25907" y="41148"/>
                </a:lnTo>
                <a:lnTo>
                  <a:pt x="21335" y="45720"/>
                </a:lnTo>
                <a:lnTo>
                  <a:pt x="27431" y="45720"/>
                </a:lnTo>
                <a:lnTo>
                  <a:pt x="32003" y="42672"/>
                </a:lnTo>
                <a:lnTo>
                  <a:pt x="35051" y="38100"/>
                </a:lnTo>
                <a:lnTo>
                  <a:pt x="35051" y="33528"/>
                </a:lnTo>
                <a:lnTo>
                  <a:pt x="36575" y="30480"/>
                </a:lnTo>
                <a:lnTo>
                  <a:pt x="33527" y="25908"/>
                </a:lnTo>
                <a:lnTo>
                  <a:pt x="27431" y="21336"/>
                </a:lnTo>
                <a:lnTo>
                  <a:pt x="19811" y="18287"/>
                </a:lnTo>
                <a:lnTo>
                  <a:pt x="16763" y="16764"/>
                </a:lnTo>
                <a:lnTo>
                  <a:pt x="15239" y="15240"/>
                </a:lnTo>
                <a:lnTo>
                  <a:pt x="15239" y="6096"/>
                </a:lnTo>
                <a:lnTo>
                  <a:pt x="16763" y="4572"/>
                </a:lnTo>
                <a:lnTo>
                  <a:pt x="19811" y="3048"/>
                </a:lnTo>
                <a:lnTo>
                  <a:pt x="37795" y="3048"/>
                </a:lnTo>
                <a:lnTo>
                  <a:pt x="37947" y="1524"/>
                </a:lnTo>
                <a:lnTo>
                  <a:pt x="32003" y="1524"/>
                </a:lnTo>
                <a:lnTo>
                  <a:pt x="28956" y="0"/>
                </a:lnTo>
                <a:close/>
              </a:path>
              <a:path w="38100" h="48895">
                <a:moveTo>
                  <a:pt x="37795" y="3048"/>
                </a:moveTo>
                <a:lnTo>
                  <a:pt x="27431" y="3048"/>
                </a:lnTo>
                <a:lnTo>
                  <a:pt x="28956" y="4572"/>
                </a:lnTo>
                <a:lnTo>
                  <a:pt x="32003" y="6096"/>
                </a:lnTo>
                <a:lnTo>
                  <a:pt x="33527" y="7620"/>
                </a:lnTo>
                <a:lnTo>
                  <a:pt x="33527" y="10668"/>
                </a:lnTo>
                <a:lnTo>
                  <a:pt x="35051" y="15240"/>
                </a:lnTo>
                <a:lnTo>
                  <a:pt x="36575" y="15240"/>
                </a:lnTo>
                <a:lnTo>
                  <a:pt x="37795" y="3048"/>
                </a:lnTo>
                <a:close/>
              </a:path>
              <a:path w="38100" h="48895">
                <a:moveTo>
                  <a:pt x="38100" y="0"/>
                </a:moveTo>
                <a:lnTo>
                  <a:pt x="36575" y="1524"/>
                </a:lnTo>
                <a:lnTo>
                  <a:pt x="37947" y="1524"/>
                </a:lnTo>
                <a:lnTo>
                  <a:pt x="381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0" name="object 240"/>
          <p:cNvSpPr/>
          <p:nvPr/>
        </p:nvSpPr>
        <p:spPr>
          <a:xfrm>
            <a:off x="1985772" y="4511040"/>
            <a:ext cx="67310" cy="86995"/>
          </a:xfrm>
          <a:custGeom>
            <a:avLst/>
            <a:gdLst/>
            <a:ahLst/>
            <a:cxnLst/>
            <a:rect l="l" t="t" r="r" b="b"/>
            <a:pathLst>
              <a:path w="67310" h="86995">
                <a:moveTo>
                  <a:pt x="43052" y="83820"/>
                </a:moveTo>
                <a:lnTo>
                  <a:pt x="12191" y="83820"/>
                </a:lnTo>
                <a:lnTo>
                  <a:pt x="16763" y="86868"/>
                </a:lnTo>
                <a:lnTo>
                  <a:pt x="35051" y="86868"/>
                </a:lnTo>
                <a:lnTo>
                  <a:pt x="41147" y="85344"/>
                </a:lnTo>
                <a:lnTo>
                  <a:pt x="43052" y="83820"/>
                </a:lnTo>
                <a:close/>
              </a:path>
              <a:path w="67310" h="86995">
                <a:moveTo>
                  <a:pt x="9143" y="56387"/>
                </a:moveTo>
                <a:lnTo>
                  <a:pt x="6095" y="56387"/>
                </a:lnTo>
                <a:lnTo>
                  <a:pt x="0" y="85344"/>
                </a:lnTo>
                <a:lnTo>
                  <a:pt x="3047" y="85344"/>
                </a:lnTo>
                <a:lnTo>
                  <a:pt x="4571" y="83820"/>
                </a:lnTo>
                <a:lnTo>
                  <a:pt x="43052" y="83820"/>
                </a:lnTo>
                <a:lnTo>
                  <a:pt x="44957" y="82296"/>
                </a:lnTo>
                <a:lnTo>
                  <a:pt x="22859" y="82296"/>
                </a:lnTo>
                <a:lnTo>
                  <a:pt x="18287" y="79248"/>
                </a:lnTo>
                <a:lnTo>
                  <a:pt x="15239" y="74675"/>
                </a:lnTo>
                <a:lnTo>
                  <a:pt x="10667" y="71627"/>
                </a:lnTo>
                <a:lnTo>
                  <a:pt x="9143" y="65532"/>
                </a:lnTo>
                <a:lnTo>
                  <a:pt x="9143" y="56387"/>
                </a:lnTo>
                <a:close/>
              </a:path>
              <a:path w="67310" h="86995">
                <a:moveTo>
                  <a:pt x="45719" y="0"/>
                </a:moveTo>
                <a:lnTo>
                  <a:pt x="35051" y="0"/>
                </a:lnTo>
                <a:lnTo>
                  <a:pt x="22859" y="6096"/>
                </a:lnTo>
                <a:lnTo>
                  <a:pt x="16763" y="10668"/>
                </a:lnTo>
                <a:lnTo>
                  <a:pt x="15239" y="16763"/>
                </a:lnTo>
                <a:lnTo>
                  <a:pt x="13715" y="24384"/>
                </a:lnTo>
                <a:lnTo>
                  <a:pt x="12191" y="28956"/>
                </a:lnTo>
                <a:lnTo>
                  <a:pt x="12191" y="32004"/>
                </a:lnTo>
                <a:lnTo>
                  <a:pt x="13715" y="36575"/>
                </a:lnTo>
                <a:lnTo>
                  <a:pt x="16763" y="39624"/>
                </a:lnTo>
                <a:lnTo>
                  <a:pt x="19811" y="44196"/>
                </a:lnTo>
                <a:lnTo>
                  <a:pt x="28955" y="48768"/>
                </a:lnTo>
                <a:lnTo>
                  <a:pt x="36575" y="51815"/>
                </a:lnTo>
                <a:lnTo>
                  <a:pt x="41147" y="56387"/>
                </a:lnTo>
                <a:lnTo>
                  <a:pt x="42671" y="59436"/>
                </a:lnTo>
                <a:lnTo>
                  <a:pt x="45719" y="62484"/>
                </a:lnTo>
                <a:lnTo>
                  <a:pt x="45719" y="70104"/>
                </a:lnTo>
                <a:lnTo>
                  <a:pt x="44195" y="73151"/>
                </a:lnTo>
                <a:lnTo>
                  <a:pt x="39623" y="77724"/>
                </a:lnTo>
                <a:lnTo>
                  <a:pt x="38100" y="80772"/>
                </a:lnTo>
                <a:lnTo>
                  <a:pt x="33527" y="82296"/>
                </a:lnTo>
                <a:lnTo>
                  <a:pt x="44957" y="82296"/>
                </a:lnTo>
                <a:lnTo>
                  <a:pt x="48767" y="79248"/>
                </a:lnTo>
                <a:lnTo>
                  <a:pt x="54863" y="74675"/>
                </a:lnTo>
                <a:lnTo>
                  <a:pt x="59435" y="70104"/>
                </a:lnTo>
                <a:lnTo>
                  <a:pt x="60959" y="62484"/>
                </a:lnTo>
                <a:lnTo>
                  <a:pt x="61174" y="55030"/>
                </a:lnTo>
                <a:lnTo>
                  <a:pt x="59245" y="48577"/>
                </a:lnTo>
                <a:lnTo>
                  <a:pt x="54744" y="42981"/>
                </a:lnTo>
                <a:lnTo>
                  <a:pt x="47243" y="38100"/>
                </a:lnTo>
                <a:lnTo>
                  <a:pt x="36575" y="32004"/>
                </a:lnTo>
                <a:lnTo>
                  <a:pt x="27431" y="27432"/>
                </a:lnTo>
                <a:lnTo>
                  <a:pt x="25907" y="24384"/>
                </a:lnTo>
                <a:lnTo>
                  <a:pt x="24383" y="22860"/>
                </a:lnTo>
                <a:lnTo>
                  <a:pt x="24383" y="15239"/>
                </a:lnTo>
                <a:lnTo>
                  <a:pt x="25907" y="12192"/>
                </a:lnTo>
                <a:lnTo>
                  <a:pt x="30479" y="7620"/>
                </a:lnTo>
                <a:lnTo>
                  <a:pt x="33527" y="6096"/>
                </a:lnTo>
                <a:lnTo>
                  <a:pt x="66093" y="6096"/>
                </a:lnTo>
                <a:lnTo>
                  <a:pt x="66334" y="4572"/>
                </a:lnTo>
                <a:lnTo>
                  <a:pt x="59435" y="4572"/>
                </a:lnTo>
                <a:lnTo>
                  <a:pt x="57911" y="3048"/>
                </a:lnTo>
                <a:lnTo>
                  <a:pt x="54863" y="3048"/>
                </a:lnTo>
                <a:lnTo>
                  <a:pt x="48767" y="1524"/>
                </a:lnTo>
                <a:lnTo>
                  <a:pt x="45719" y="0"/>
                </a:lnTo>
                <a:close/>
              </a:path>
              <a:path w="67310" h="86995">
                <a:moveTo>
                  <a:pt x="66093" y="6096"/>
                </a:moveTo>
                <a:lnTo>
                  <a:pt x="50291" y="6096"/>
                </a:lnTo>
                <a:lnTo>
                  <a:pt x="56387" y="12192"/>
                </a:lnTo>
                <a:lnTo>
                  <a:pt x="59435" y="19812"/>
                </a:lnTo>
                <a:lnTo>
                  <a:pt x="59435" y="28956"/>
                </a:lnTo>
                <a:lnTo>
                  <a:pt x="62483" y="28956"/>
                </a:lnTo>
                <a:lnTo>
                  <a:pt x="66093" y="6096"/>
                </a:lnTo>
                <a:close/>
              </a:path>
              <a:path w="67310" h="86995">
                <a:moveTo>
                  <a:pt x="67055" y="0"/>
                </a:moveTo>
                <a:lnTo>
                  <a:pt x="64007" y="0"/>
                </a:lnTo>
                <a:lnTo>
                  <a:pt x="62483" y="1524"/>
                </a:lnTo>
                <a:lnTo>
                  <a:pt x="62483" y="3048"/>
                </a:lnTo>
                <a:lnTo>
                  <a:pt x="60959" y="4572"/>
                </a:lnTo>
                <a:lnTo>
                  <a:pt x="66334" y="4572"/>
                </a:lnTo>
                <a:lnTo>
                  <a:pt x="6705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1" name="object 241"/>
          <p:cNvSpPr/>
          <p:nvPr/>
        </p:nvSpPr>
        <p:spPr>
          <a:xfrm>
            <a:off x="2098548" y="4253484"/>
            <a:ext cx="67310" cy="86995"/>
          </a:xfrm>
          <a:custGeom>
            <a:avLst/>
            <a:gdLst/>
            <a:ahLst/>
            <a:cxnLst/>
            <a:rect l="l" t="t" r="r" b="b"/>
            <a:pathLst>
              <a:path w="67310" h="86995">
                <a:moveTo>
                  <a:pt x="43687" y="83819"/>
                </a:moveTo>
                <a:lnTo>
                  <a:pt x="12191" y="83819"/>
                </a:lnTo>
                <a:lnTo>
                  <a:pt x="18287" y="86867"/>
                </a:lnTo>
                <a:lnTo>
                  <a:pt x="36575" y="86867"/>
                </a:lnTo>
                <a:lnTo>
                  <a:pt x="41147" y="85343"/>
                </a:lnTo>
                <a:lnTo>
                  <a:pt x="43687" y="83819"/>
                </a:lnTo>
                <a:close/>
              </a:path>
              <a:path w="67310" h="86995">
                <a:moveTo>
                  <a:pt x="9143" y="57912"/>
                </a:moveTo>
                <a:lnTo>
                  <a:pt x="6095" y="57912"/>
                </a:lnTo>
                <a:lnTo>
                  <a:pt x="0" y="85343"/>
                </a:lnTo>
                <a:lnTo>
                  <a:pt x="3047" y="85343"/>
                </a:lnTo>
                <a:lnTo>
                  <a:pt x="4571" y="83819"/>
                </a:lnTo>
                <a:lnTo>
                  <a:pt x="43687" y="83819"/>
                </a:lnTo>
                <a:lnTo>
                  <a:pt x="48768" y="80771"/>
                </a:lnTo>
                <a:lnTo>
                  <a:pt x="18287" y="80771"/>
                </a:lnTo>
                <a:lnTo>
                  <a:pt x="12191" y="71627"/>
                </a:lnTo>
                <a:lnTo>
                  <a:pt x="9143" y="65531"/>
                </a:lnTo>
                <a:lnTo>
                  <a:pt x="9143" y="57912"/>
                </a:lnTo>
                <a:close/>
              </a:path>
              <a:path w="67310" h="86995">
                <a:moveTo>
                  <a:pt x="45719" y="0"/>
                </a:moveTo>
                <a:lnTo>
                  <a:pt x="36575" y="0"/>
                </a:lnTo>
                <a:lnTo>
                  <a:pt x="28956" y="3048"/>
                </a:lnTo>
                <a:lnTo>
                  <a:pt x="22859" y="7619"/>
                </a:lnTo>
                <a:lnTo>
                  <a:pt x="18287" y="12191"/>
                </a:lnTo>
                <a:lnTo>
                  <a:pt x="15239" y="16763"/>
                </a:lnTo>
                <a:lnTo>
                  <a:pt x="13715" y="24383"/>
                </a:lnTo>
                <a:lnTo>
                  <a:pt x="12191" y="28955"/>
                </a:lnTo>
                <a:lnTo>
                  <a:pt x="38100" y="53339"/>
                </a:lnTo>
                <a:lnTo>
                  <a:pt x="41147" y="57912"/>
                </a:lnTo>
                <a:lnTo>
                  <a:pt x="44195" y="57912"/>
                </a:lnTo>
                <a:lnTo>
                  <a:pt x="45719" y="60960"/>
                </a:lnTo>
                <a:lnTo>
                  <a:pt x="47243" y="65531"/>
                </a:lnTo>
                <a:lnTo>
                  <a:pt x="45719" y="70103"/>
                </a:lnTo>
                <a:lnTo>
                  <a:pt x="45719" y="73151"/>
                </a:lnTo>
                <a:lnTo>
                  <a:pt x="42671" y="76200"/>
                </a:lnTo>
                <a:lnTo>
                  <a:pt x="41147" y="79248"/>
                </a:lnTo>
                <a:lnTo>
                  <a:pt x="38100" y="80771"/>
                </a:lnTo>
                <a:lnTo>
                  <a:pt x="48768" y="80771"/>
                </a:lnTo>
                <a:lnTo>
                  <a:pt x="56387" y="76200"/>
                </a:lnTo>
                <a:lnTo>
                  <a:pt x="60959" y="70103"/>
                </a:lnTo>
                <a:lnTo>
                  <a:pt x="62483" y="62483"/>
                </a:lnTo>
                <a:lnTo>
                  <a:pt x="62460" y="55673"/>
                </a:lnTo>
                <a:lnTo>
                  <a:pt x="60007" y="49149"/>
                </a:lnTo>
                <a:lnTo>
                  <a:pt x="54983" y="43195"/>
                </a:lnTo>
                <a:lnTo>
                  <a:pt x="47243" y="38100"/>
                </a:lnTo>
                <a:lnTo>
                  <a:pt x="36575" y="33527"/>
                </a:lnTo>
                <a:lnTo>
                  <a:pt x="30479" y="30479"/>
                </a:lnTo>
                <a:lnTo>
                  <a:pt x="27431" y="27431"/>
                </a:lnTo>
                <a:lnTo>
                  <a:pt x="25907" y="24383"/>
                </a:lnTo>
                <a:lnTo>
                  <a:pt x="24383" y="22860"/>
                </a:lnTo>
                <a:lnTo>
                  <a:pt x="24383" y="19812"/>
                </a:lnTo>
                <a:lnTo>
                  <a:pt x="25907" y="15239"/>
                </a:lnTo>
                <a:lnTo>
                  <a:pt x="25907" y="12191"/>
                </a:lnTo>
                <a:lnTo>
                  <a:pt x="27431" y="12191"/>
                </a:lnTo>
                <a:lnTo>
                  <a:pt x="30479" y="9143"/>
                </a:lnTo>
                <a:lnTo>
                  <a:pt x="33527" y="7619"/>
                </a:lnTo>
                <a:lnTo>
                  <a:pt x="38100" y="6095"/>
                </a:lnTo>
                <a:lnTo>
                  <a:pt x="66093" y="6095"/>
                </a:lnTo>
                <a:lnTo>
                  <a:pt x="66574" y="3048"/>
                </a:lnTo>
                <a:lnTo>
                  <a:pt x="54863" y="3048"/>
                </a:lnTo>
                <a:lnTo>
                  <a:pt x="45719" y="0"/>
                </a:lnTo>
                <a:close/>
              </a:path>
              <a:path w="67310" h="86995">
                <a:moveTo>
                  <a:pt x="66093" y="6095"/>
                </a:moveTo>
                <a:lnTo>
                  <a:pt x="47243" y="6095"/>
                </a:lnTo>
                <a:lnTo>
                  <a:pt x="51815" y="7619"/>
                </a:lnTo>
                <a:lnTo>
                  <a:pt x="54863" y="10667"/>
                </a:lnTo>
                <a:lnTo>
                  <a:pt x="57912" y="12191"/>
                </a:lnTo>
                <a:lnTo>
                  <a:pt x="59435" y="19812"/>
                </a:lnTo>
                <a:lnTo>
                  <a:pt x="59435" y="28955"/>
                </a:lnTo>
                <a:lnTo>
                  <a:pt x="62483" y="28955"/>
                </a:lnTo>
                <a:lnTo>
                  <a:pt x="66093" y="6095"/>
                </a:lnTo>
                <a:close/>
              </a:path>
              <a:path w="67310" h="86995">
                <a:moveTo>
                  <a:pt x="67056" y="0"/>
                </a:moveTo>
                <a:lnTo>
                  <a:pt x="64007" y="0"/>
                </a:lnTo>
                <a:lnTo>
                  <a:pt x="64007" y="3048"/>
                </a:lnTo>
                <a:lnTo>
                  <a:pt x="66574" y="3048"/>
                </a:lnTo>
                <a:lnTo>
                  <a:pt x="670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2" name="object 242"/>
          <p:cNvSpPr/>
          <p:nvPr/>
        </p:nvSpPr>
        <p:spPr>
          <a:xfrm>
            <a:off x="1578935" y="4468367"/>
            <a:ext cx="155376" cy="129540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43" name="object 243"/>
          <p:cNvSpPr/>
          <p:nvPr/>
        </p:nvSpPr>
        <p:spPr>
          <a:xfrm>
            <a:off x="1607891" y="4210811"/>
            <a:ext cx="92892" cy="129539"/>
          </a:xfrm>
          <a:prstGeom prst="rect">
            <a:avLst/>
          </a:prstGeom>
          <a:blipFill>
            <a:blip r:embed="rId3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44" name="object 244"/>
          <p:cNvSpPr/>
          <p:nvPr/>
        </p:nvSpPr>
        <p:spPr>
          <a:xfrm>
            <a:off x="1251299" y="4329684"/>
            <a:ext cx="120300" cy="126491"/>
          </a:xfrm>
          <a:prstGeom prst="rect">
            <a:avLst/>
          </a:prstGeom>
          <a:blipFill>
            <a:blip r:embed="rId3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45" name="object 245"/>
          <p:cNvSpPr/>
          <p:nvPr/>
        </p:nvSpPr>
        <p:spPr>
          <a:xfrm>
            <a:off x="1752600" y="5030723"/>
            <a:ext cx="239395" cy="0"/>
          </a:xfrm>
          <a:custGeom>
            <a:avLst/>
            <a:gdLst/>
            <a:ahLst/>
            <a:cxnLst/>
            <a:rect l="l" t="t" r="r" b="b"/>
            <a:pathLst>
              <a:path w="239394" h="0">
                <a:moveTo>
                  <a:pt x="0" y="0"/>
                </a:moveTo>
                <a:lnTo>
                  <a:pt x="239267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6" name="object 246"/>
          <p:cNvSpPr/>
          <p:nvPr/>
        </p:nvSpPr>
        <p:spPr>
          <a:xfrm>
            <a:off x="2173223" y="5030723"/>
            <a:ext cx="172720" cy="0"/>
          </a:xfrm>
          <a:custGeom>
            <a:avLst/>
            <a:gdLst/>
            <a:ahLst/>
            <a:cxnLst/>
            <a:rect l="l" t="t" r="r" b="b"/>
            <a:pathLst>
              <a:path w="172719" h="0">
                <a:moveTo>
                  <a:pt x="0" y="0"/>
                </a:moveTo>
                <a:lnTo>
                  <a:pt x="172211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7" name="object 247"/>
          <p:cNvSpPr/>
          <p:nvPr/>
        </p:nvSpPr>
        <p:spPr>
          <a:xfrm>
            <a:off x="2528316" y="5030723"/>
            <a:ext cx="320040" cy="0"/>
          </a:xfrm>
          <a:custGeom>
            <a:avLst/>
            <a:gdLst/>
            <a:ahLst/>
            <a:cxnLst/>
            <a:rect l="l" t="t" r="r" b="b"/>
            <a:pathLst>
              <a:path w="320039" h="0">
                <a:moveTo>
                  <a:pt x="0" y="0"/>
                </a:moveTo>
                <a:lnTo>
                  <a:pt x="320039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8" name="object 248"/>
          <p:cNvSpPr/>
          <p:nvPr/>
        </p:nvSpPr>
        <p:spPr>
          <a:xfrm>
            <a:off x="3041904" y="5065776"/>
            <a:ext cx="48895" cy="212090"/>
          </a:xfrm>
          <a:custGeom>
            <a:avLst/>
            <a:gdLst/>
            <a:ahLst/>
            <a:cxnLst/>
            <a:rect l="l" t="t" r="r" b="b"/>
            <a:pathLst>
              <a:path w="48894" h="212089">
                <a:moveTo>
                  <a:pt x="48768" y="0"/>
                </a:moveTo>
                <a:lnTo>
                  <a:pt x="20478" y="27432"/>
                </a:lnTo>
                <a:lnTo>
                  <a:pt x="3238" y="72199"/>
                </a:lnTo>
                <a:lnTo>
                  <a:pt x="0" y="106679"/>
                </a:lnTo>
                <a:lnTo>
                  <a:pt x="833" y="123301"/>
                </a:lnTo>
                <a:lnTo>
                  <a:pt x="12191" y="169163"/>
                </a:lnTo>
                <a:lnTo>
                  <a:pt x="37909" y="204525"/>
                </a:lnTo>
                <a:lnTo>
                  <a:pt x="48768" y="211836"/>
                </a:lnTo>
                <a:lnTo>
                  <a:pt x="48768" y="207263"/>
                </a:lnTo>
                <a:lnTo>
                  <a:pt x="42695" y="202191"/>
                </a:lnTo>
                <a:lnTo>
                  <a:pt x="37909" y="196405"/>
                </a:lnTo>
                <a:lnTo>
                  <a:pt x="22121" y="158472"/>
                </a:lnTo>
                <a:lnTo>
                  <a:pt x="17025" y="114633"/>
                </a:lnTo>
                <a:lnTo>
                  <a:pt x="16763" y="102108"/>
                </a:lnTo>
                <a:lnTo>
                  <a:pt x="17025" y="91582"/>
                </a:lnTo>
                <a:lnTo>
                  <a:pt x="22145" y="49458"/>
                </a:lnTo>
                <a:lnTo>
                  <a:pt x="39243" y="13144"/>
                </a:lnTo>
                <a:lnTo>
                  <a:pt x="48768" y="3048"/>
                </a:lnTo>
                <a:lnTo>
                  <a:pt x="4876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9" name="object 249"/>
          <p:cNvSpPr/>
          <p:nvPr/>
        </p:nvSpPr>
        <p:spPr>
          <a:xfrm>
            <a:off x="3412235" y="5065776"/>
            <a:ext cx="48895" cy="212090"/>
          </a:xfrm>
          <a:custGeom>
            <a:avLst/>
            <a:gdLst/>
            <a:ahLst/>
            <a:cxnLst/>
            <a:rect l="l" t="t" r="r" b="b"/>
            <a:pathLst>
              <a:path w="48895" h="212089">
                <a:moveTo>
                  <a:pt x="0" y="0"/>
                </a:moveTo>
                <a:lnTo>
                  <a:pt x="0" y="3048"/>
                </a:lnTo>
                <a:lnTo>
                  <a:pt x="6072" y="9001"/>
                </a:lnTo>
                <a:lnTo>
                  <a:pt x="10858" y="15240"/>
                </a:lnTo>
                <a:lnTo>
                  <a:pt x="26646" y="52720"/>
                </a:lnTo>
                <a:lnTo>
                  <a:pt x="31742" y="97202"/>
                </a:lnTo>
                <a:lnTo>
                  <a:pt x="32003" y="109727"/>
                </a:lnTo>
                <a:lnTo>
                  <a:pt x="31742" y="120253"/>
                </a:lnTo>
                <a:lnTo>
                  <a:pt x="26622" y="162353"/>
                </a:lnTo>
                <a:lnTo>
                  <a:pt x="16763" y="185927"/>
                </a:lnTo>
                <a:lnTo>
                  <a:pt x="13287" y="192476"/>
                </a:lnTo>
                <a:lnTo>
                  <a:pt x="9525" y="198310"/>
                </a:lnTo>
                <a:lnTo>
                  <a:pt x="5191" y="203287"/>
                </a:lnTo>
                <a:lnTo>
                  <a:pt x="0" y="207263"/>
                </a:lnTo>
                <a:lnTo>
                  <a:pt x="0" y="211836"/>
                </a:lnTo>
                <a:lnTo>
                  <a:pt x="27646" y="184618"/>
                </a:lnTo>
                <a:lnTo>
                  <a:pt x="45338" y="139636"/>
                </a:lnTo>
                <a:lnTo>
                  <a:pt x="48767" y="105156"/>
                </a:lnTo>
                <a:lnTo>
                  <a:pt x="47910" y="88534"/>
                </a:lnTo>
                <a:lnTo>
                  <a:pt x="35051" y="42672"/>
                </a:lnTo>
                <a:lnTo>
                  <a:pt x="10834" y="795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0" name="object 250"/>
          <p:cNvSpPr/>
          <p:nvPr/>
        </p:nvSpPr>
        <p:spPr>
          <a:xfrm>
            <a:off x="3029711" y="5030723"/>
            <a:ext cx="509270" cy="0"/>
          </a:xfrm>
          <a:custGeom>
            <a:avLst/>
            <a:gdLst/>
            <a:ahLst/>
            <a:cxnLst/>
            <a:rect l="l" t="t" r="r" b="b"/>
            <a:pathLst>
              <a:path w="509270" h="0">
                <a:moveTo>
                  <a:pt x="0" y="0"/>
                </a:moveTo>
                <a:lnTo>
                  <a:pt x="509015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1" name="object 251"/>
          <p:cNvSpPr/>
          <p:nvPr/>
        </p:nvSpPr>
        <p:spPr>
          <a:xfrm>
            <a:off x="3467100" y="5062728"/>
            <a:ext cx="44450" cy="70485"/>
          </a:xfrm>
          <a:custGeom>
            <a:avLst/>
            <a:gdLst/>
            <a:ahLst/>
            <a:cxnLst/>
            <a:rect l="l" t="t" r="r" b="b"/>
            <a:pathLst>
              <a:path w="44450" h="70485">
                <a:moveTo>
                  <a:pt x="36575" y="6096"/>
                </a:moveTo>
                <a:lnTo>
                  <a:pt x="22860" y="6096"/>
                </a:lnTo>
                <a:lnTo>
                  <a:pt x="30479" y="13716"/>
                </a:lnTo>
                <a:lnTo>
                  <a:pt x="30479" y="27432"/>
                </a:lnTo>
                <a:lnTo>
                  <a:pt x="28955" y="33527"/>
                </a:lnTo>
                <a:lnTo>
                  <a:pt x="22860" y="41148"/>
                </a:lnTo>
                <a:lnTo>
                  <a:pt x="19502" y="46910"/>
                </a:lnTo>
                <a:lnTo>
                  <a:pt x="14287" y="52959"/>
                </a:lnTo>
                <a:lnTo>
                  <a:pt x="7643" y="59578"/>
                </a:lnTo>
                <a:lnTo>
                  <a:pt x="0" y="67056"/>
                </a:lnTo>
                <a:lnTo>
                  <a:pt x="0" y="70104"/>
                </a:lnTo>
                <a:lnTo>
                  <a:pt x="39624" y="70104"/>
                </a:lnTo>
                <a:lnTo>
                  <a:pt x="42367" y="60960"/>
                </a:lnTo>
                <a:lnTo>
                  <a:pt x="9144" y="60960"/>
                </a:lnTo>
                <a:lnTo>
                  <a:pt x="12191" y="59436"/>
                </a:lnTo>
                <a:lnTo>
                  <a:pt x="16763" y="53339"/>
                </a:lnTo>
                <a:lnTo>
                  <a:pt x="24384" y="45720"/>
                </a:lnTo>
                <a:lnTo>
                  <a:pt x="30479" y="38100"/>
                </a:lnTo>
                <a:lnTo>
                  <a:pt x="35051" y="32004"/>
                </a:lnTo>
                <a:lnTo>
                  <a:pt x="38100" y="27432"/>
                </a:lnTo>
                <a:lnTo>
                  <a:pt x="41148" y="21336"/>
                </a:lnTo>
                <a:lnTo>
                  <a:pt x="41148" y="12192"/>
                </a:lnTo>
                <a:lnTo>
                  <a:pt x="38100" y="7620"/>
                </a:lnTo>
                <a:lnTo>
                  <a:pt x="36575" y="6096"/>
                </a:lnTo>
                <a:close/>
              </a:path>
              <a:path w="44450" h="70485">
                <a:moveTo>
                  <a:pt x="44196" y="54863"/>
                </a:moveTo>
                <a:lnTo>
                  <a:pt x="42672" y="54863"/>
                </a:lnTo>
                <a:lnTo>
                  <a:pt x="42672" y="56387"/>
                </a:lnTo>
                <a:lnTo>
                  <a:pt x="39624" y="59436"/>
                </a:lnTo>
                <a:lnTo>
                  <a:pt x="38100" y="59436"/>
                </a:lnTo>
                <a:lnTo>
                  <a:pt x="36575" y="60960"/>
                </a:lnTo>
                <a:lnTo>
                  <a:pt x="42367" y="60960"/>
                </a:lnTo>
                <a:lnTo>
                  <a:pt x="44196" y="54863"/>
                </a:lnTo>
                <a:close/>
              </a:path>
              <a:path w="44450" h="70485">
                <a:moveTo>
                  <a:pt x="25908" y="0"/>
                </a:moveTo>
                <a:lnTo>
                  <a:pt x="15239" y="0"/>
                </a:lnTo>
                <a:lnTo>
                  <a:pt x="10667" y="1524"/>
                </a:lnTo>
                <a:lnTo>
                  <a:pt x="7620" y="4572"/>
                </a:lnTo>
                <a:lnTo>
                  <a:pt x="3048" y="6096"/>
                </a:lnTo>
                <a:lnTo>
                  <a:pt x="0" y="18287"/>
                </a:lnTo>
                <a:lnTo>
                  <a:pt x="1524" y="18287"/>
                </a:lnTo>
                <a:lnTo>
                  <a:pt x="3048" y="13716"/>
                </a:lnTo>
                <a:lnTo>
                  <a:pt x="6096" y="10668"/>
                </a:lnTo>
                <a:lnTo>
                  <a:pt x="9144" y="9144"/>
                </a:lnTo>
                <a:lnTo>
                  <a:pt x="10667" y="7620"/>
                </a:lnTo>
                <a:lnTo>
                  <a:pt x="15239" y="6096"/>
                </a:lnTo>
                <a:lnTo>
                  <a:pt x="36575" y="6096"/>
                </a:lnTo>
                <a:lnTo>
                  <a:pt x="35051" y="4572"/>
                </a:lnTo>
                <a:lnTo>
                  <a:pt x="30479" y="1524"/>
                </a:lnTo>
                <a:lnTo>
                  <a:pt x="259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2" name="object 252"/>
          <p:cNvSpPr/>
          <p:nvPr/>
        </p:nvSpPr>
        <p:spPr>
          <a:xfrm>
            <a:off x="2273807" y="5067300"/>
            <a:ext cx="44450" cy="68580"/>
          </a:xfrm>
          <a:custGeom>
            <a:avLst/>
            <a:gdLst/>
            <a:ahLst/>
            <a:cxnLst/>
            <a:rect l="l" t="t" r="r" b="b"/>
            <a:pathLst>
              <a:path w="44450" h="68579">
                <a:moveTo>
                  <a:pt x="36575" y="6096"/>
                </a:moveTo>
                <a:lnTo>
                  <a:pt x="22860" y="6096"/>
                </a:lnTo>
                <a:lnTo>
                  <a:pt x="25908" y="7620"/>
                </a:lnTo>
                <a:lnTo>
                  <a:pt x="28956" y="13715"/>
                </a:lnTo>
                <a:lnTo>
                  <a:pt x="30480" y="18287"/>
                </a:lnTo>
                <a:lnTo>
                  <a:pt x="30480" y="27432"/>
                </a:lnTo>
                <a:lnTo>
                  <a:pt x="7667" y="60007"/>
                </a:lnTo>
                <a:lnTo>
                  <a:pt x="0" y="68579"/>
                </a:lnTo>
                <a:lnTo>
                  <a:pt x="39624" y="68579"/>
                </a:lnTo>
                <a:lnTo>
                  <a:pt x="41910" y="62484"/>
                </a:lnTo>
                <a:lnTo>
                  <a:pt x="9143" y="62484"/>
                </a:lnTo>
                <a:lnTo>
                  <a:pt x="12192" y="59436"/>
                </a:lnTo>
                <a:lnTo>
                  <a:pt x="16764" y="53339"/>
                </a:lnTo>
                <a:lnTo>
                  <a:pt x="25908" y="45720"/>
                </a:lnTo>
                <a:lnTo>
                  <a:pt x="35052" y="33527"/>
                </a:lnTo>
                <a:lnTo>
                  <a:pt x="38100" y="27432"/>
                </a:lnTo>
                <a:lnTo>
                  <a:pt x="39624" y="22860"/>
                </a:lnTo>
                <a:lnTo>
                  <a:pt x="39624" y="12191"/>
                </a:lnTo>
                <a:lnTo>
                  <a:pt x="38100" y="7620"/>
                </a:lnTo>
                <a:lnTo>
                  <a:pt x="36575" y="6096"/>
                </a:lnTo>
                <a:close/>
              </a:path>
              <a:path w="44450" h="68579">
                <a:moveTo>
                  <a:pt x="44196" y="56387"/>
                </a:moveTo>
                <a:lnTo>
                  <a:pt x="42672" y="56387"/>
                </a:lnTo>
                <a:lnTo>
                  <a:pt x="41148" y="57912"/>
                </a:lnTo>
                <a:lnTo>
                  <a:pt x="41148" y="59436"/>
                </a:lnTo>
                <a:lnTo>
                  <a:pt x="39624" y="59436"/>
                </a:lnTo>
                <a:lnTo>
                  <a:pt x="38100" y="60960"/>
                </a:lnTo>
                <a:lnTo>
                  <a:pt x="35052" y="60960"/>
                </a:lnTo>
                <a:lnTo>
                  <a:pt x="33528" y="62484"/>
                </a:lnTo>
                <a:lnTo>
                  <a:pt x="41910" y="62484"/>
                </a:lnTo>
                <a:lnTo>
                  <a:pt x="44196" y="56387"/>
                </a:lnTo>
                <a:close/>
              </a:path>
              <a:path w="44450" h="68579">
                <a:moveTo>
                  <a:pt x="30480" y="0"/>
                </a:moveTo>
                <a:lnTo>
                  <a:pt x="10668" y="0"/>
                </a:lnTo>
                <a:lnTo>
                  <a:pt x="7619" y="4572"/>
                </a:lnTo>
                <a:lnTo>
                  <a:pt x="3048" y="7620"/>
                </a:lnTo>
                <a:lnTo>
                  <a:pt x="3048" y="12191"/>
                </a:lnTo>
                <a:lnTo>
                  <a:pt x="1524" y="19812"/>
                </a:lnTo>
                <a:lnTo>
                  <a:pt x="3048" y="19812"/>
                </a:lnTo>
                <a:lnTo>
                  <a:pt x="3048" y="15239"/>
                </a:lnTo>
                <a:lnTo>
                  <a:pt x="6096" y="12191"/>
                </a:lnTo>
                <a:lnTo>
                  <a:pt x="9143" y="10667"/>
                </a:lnTo>
                <a:lnTo>
                  <a:pt x="10668" y="7620"/>
                </a:lnTo>
                <a:lnTo>
                  <a:pt x="15240" y="6096"/>
                </a:lnTo>
                <a:lnTo>
                  <a:pt x="36575" y="6096"/>
                </a:lnTo>
                <a:lnTo>
                  <a:pt x="304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3" name="object 253"/>
          <p:cNvSpPr/>
          <p:nvPr/>
        </p:nvSpPr>
        <p:spPr>
          <a:xfrm>
            <a:off x="3346703" y="5103876"/>
            <a:ext cx="47625" cy="123825"/>
          </a:xfrm>
          <a:custGeom>
            <a:avLst/>
            <a:gdLst/>
            <a:ahLst/>
            <a:cxnLst/>
            <a:rect l="l" t="t" r="r" b="b"/>
            <a:pathLst>
              <a:path w="47625" h="123825">
                <a:moveTo>
                  <a:pt x="47244" y="121920"/>
                </a:moveTo>
                <a:lnTo>
                  <a:pt x="1524" y="121920"/>
                </a:lnTo>
                <a:lnTo>
                  <a:pt x="1524" y="123444"/>
                </a:lnTo>
                <a:lnTo>
                  <a:pt x="47244" y="123444"/>
                </a:lnTo>
                <a:lnTo>
                  <a:pt x="47244" y="121920"/>
                </a:lnTo>
                <a:close/>
              </a:path>
              <a:path w="47625" h="123825">
                <a:moveTo>
                  <a:pt x="30480" y="13715"/>
                </a:moveTo>
                <a:lnTo>
                  <a:pt x="10668" y="13715"/>
                </a:lnTo>
                <a:lnTo>
                  <a:pt x="12192" y="15239"/>
                </a:lnTo>
                <a:lnTo>
                  <a:pt x="13716" y="15239"/>
                </a:lnTo>
                <a:lnTo>
                  <a:pt x="15240" y="16763"/>
                </a:lnTo>
                <a:lnTo>
                  <a:pt x="15240" y="19812"/>
                </a:lnTo>
                <a:lnTo>
                  <a:pt x="16763" y="22860"/>
                </a:lnTo>
                <a:lnTo>
                  <a:pt x="16763" y="115824"/>
                </a:lnTo>
                <a:lnTo>
                  <a:pt x="15240" y="117348"/>
                </a:lnTo>
                <a:lnTo>
                  <a:pt x="15240" y="118872"/>
                </a:lnTo>
                <a:lnTo>
                  <a:pt x="13716" y="118872"/>
                </a:lnTo>
                <a:lnTo>
                  <a:pt x="10668" y="121920"/>
                </a:lnTo>
                <a:lnTo>
                  <a:pt x="38100" y="121920"/>
                </a:lnTo>
                <a:lnTo>
                  <a:pt x="35051" y="120396"/>
                </a:lnTo>
                <a:lnTo>
                  <a:pt x="32004" y="117348"/>
                </a:lnTo>
                <a:lnTo>
                  <a:pt x="32004" y="114300"/>
                </a:lnTo>
                <a:lnTo>
                  <a:pt x="30480" y="109727"/>
                </a:lnTo>
                <a:lnTo>
                  <a:pt x="30480" y="13715"/>
                </a:lnTo>
                <a:close/>
              </a:path>
              <a:path w="47625" h="123825">
                <a:moveTo>
                  <a:pt x="30480" y="0"/>
                </a:moveTo>
                <a:lnTo>
                  <a:pt x="28956" y="0"/>
                </a:lnTo>
                <a:lnTo>
                  <a:pt x="0" y="13715"/>
                </a:lnTo>
                <a:lnTo>
                  <a:pt x="0" y="16763"/>
                </a:lnTo>
                <a:lnTo>
                  <a:pt x="4572" y="15239"/>
                </a:lnTo>
                <a:lnTo>
                  <a:pt x="6096" y="13715"/>
                </a:lnTo>
                <a:lnTo>
                  <a:pt x="30480" y="13715"/>
                </a:lnTo>
                <a:lnTo>
                  <a:pt x="304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4" name="object 254"/>
          <p:cNvSpPr/>
          <p:nvPr/>
        </p:nvSpPr>
        <p:spPr>
          <a:xfrm>
            <a:off x="3244595" y="4837176"/>
            <a:ext cx="82295" cy="124968"/>
          </a:xfrm>
          <a:prstGeom prst="rect">
            <a:avLst/>
          </a:prstGeom>
          <a:blipFill>
            <a:blip r:embed="rId3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5" name="object 255"/>
          <p:cNvSpPr/>
          <p:nvPr/>
        </p:nvSpPr>
        <p:spPr>
          <a:xfrm>
            <a:off x="2787395" y="5094732"/>
            <a:ext cx="48895" cy="125095"/>
          </a:xfrm>
          <a:custGeom>
            <a:avLst/>
            <a:gdLst/>
            <a:ahLst/>
            <a:cxnLst/>
            <a:rect l="l" t="t" r="r" b="b"/>
            <a:pathLst>
              <a:path w="48894" h="125095">
                <a:moveTo>
                  <a:pt x="48768" y="121919"/>
                </a:moveTo>
                <a:lnTo>
                  <a:pt x="3048" y="121919"/>
                </a:lnTo>
                <a:lnTo>
                  <a:pt x="3048" y="124967"/>
                </a:lnTo>
                <a:lnTo>
                  <a:pt x="48768" y="124967"/>
                </a:lnTo>
                <a:lnTo>
                  <a:pt x="48768" y="121919"/>
                </a:lnTo>
                <a:close/>
              </a:path>
              <a:path w="48894" h="125095">
                <a:moveTo>
                  <a:pt x="39624" y="120395"/>
                </a:moveTo>
                <a:lnTo>
                  <a:pt x="12192" y="120395"/>
                </a:lnTo>
                <a:lnTo>
                  <a:pt x="9143" y="121919"/>
                </a:lnTo>
                <a:lnTo>
                  <a:pt x="42672" y="121919"/>
                </a:lnTo>
                <a:lnTo>
                  <a:pt x="39624" y="120395"/>
                </a:lnTo>
                <a:close/>
              </a:path>
              <a:path w="48894" h="125095">
                <a:moveTo>
                  <a:pt x="33528" y="15239"/>
                </a:moveTo>
                <a:lnTo>
                  <a:pt x="15240" y="15239"/>
                </a:lnTo>
                <a:lnTo>
                  <a:pt x="15240" y="18287"/>
                </a:lnTo>
                <a:lnTo>
                  <a:pt x="16764" y="18287"/>
                </a:lnTo>
                <a:lnTo>
                  <a:pt x="16764" y="19812"/>
                </a:lnTo>
                <a:lnTo>
                  <a:pt x="18287" y="22859"/>
                </a:lnTo>
                <a:lnTo>
                  <a:pt x="18287" y="114300"/>
                </a:lnTo>
                <a:lnTo>
                  <a:pt x="16764" y="115823"/>
                </a:lnTo>
                <a:lnTo>
                  <a:pt x="16764" y="117347"/>
                </a:lnTo>
                <a:lnTo>
                  <a:pt x="15240" y="118871"/>
                </a:lnTo>
                <a:lnTo>
                  <a:pt x="15240" y="120395"/>
                </a:lnTo>
                <a:lnTo>
                  <a:pt x="38100" y="120395"/>
                </a:lnTo>
                <a:lnTo>
                  <a:pt x="35052" y="117347"/>
                </a:lnTo>
                <a:lnTo>
                  <a:pt x="35052" y="115823"/>
                </a:lnTo>
                <a:lnTo>
                  <a:pt x="33528" y="114300"/>
                </a:lnTo>
                <a:lnTo>
                  <a:pt x="33528" y="15239"/>
                </a:lnTo>
                <a:close/>
              </a:path>
              <a:path w="48894" h="125095">
                <a:moveTo>
                  <a:pt x="33528" y="0"/>
                </a:moveTo>
                <a:lnTo>
                  <a:pt x="30480" y="0"/>
                </a:lnTo>
                <a:lnTo>
                  <a:pt x="0" y="15239"/>
                </a:lnTo>
                <a:lnTo>
                  <a:pt x="1524" y="18287"/>
                </a:lnTo>
                <a:lnTo>
                  <a:pt x="6096" y="16763"/>
                </a:lnTo>
                <a:lnTo>
                  <a:pt x="9143" y="15239"/>
                </a:lnTo>
                <a:lnTo>
                  <a:pt x="33528" y="15239"/>
                </a:lnTo>
                <a:lnTo>
                  <a:pt x="3352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6" name="object 256"/>
          <p:cNvSpPr/>
          <p:nvPr/>
        </p:nvSpPr>
        <p:spPr>
          <a:xfrm>
            <a:off x="2647188" y="4837176"/>
            <a:ext cx="82295" cy="124968"/>
          </a:xfrm>
          <a:prstGeom prst="rect">
            <a:avLst/>
          </a:prstGeom>
          <a:blipFill>
            <a:blip r:embed="rId3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7" name="object 257"/>
          <p:cNvSpPr/>
          <p:nvPr/>
        </p:nvSpPr>
        <p:spPr>
          <a:xfrm>
            <a:off x="2234183" y="4837176"/>
            <a:ext cx="48895" cy="125095"/>
          </a:xfrm>
          <a:custGeom>
            <a:avLst/>
            <a:gdLst/>
            <a:ahLst/>
            <a:cxnLst/>
            <a:rect l="l" t="t" r="r" b="b"/>
            <a:pathLst>
              <a:path w="48894" h="125095">
                <a:moveTo>
                  <a:pt x="48768" y="120396"/>
                </a:moveTo>
                <a:lnTo>
                  <a:pt x="3048" y="120396"/>
                </a:lnTo>
                <a:lnTo>
                  <a:pt x="3048" y="124968"/>
                </a:lnTo>
                <a:lnTo>
                  <a:pt x="48768" y="124968"/>
                </a:lnTo>
                <a:lnTo>
                  <a:pt x="48768" y="120396"/>
                </a:lnTo>
                <a:close/>
              </a:path>
              <a:path w="48894" h="125095">
                <a:moveTo>
                  <a:pt x="38100" y="118872"/>
                </a:moveTo>
                <a:lnTo>
                  <a:pt x="15240" y="118872"/>
                </a:lnTo>
                <a:lnTo>
                  <a:pt x="13716" y="120396"/>
                </a:lnTo>
                <a:lnTo>
                  <a:pt x="41148" y="120396"/>
                </a:lnTo>
                <a:lnTo>
                  <a:pt x="38100" y="118872"/>
                </a:lnTo>
                <a:close/>
              </a:path>
              <a:path w="48894" h="125095">
                <a:moveTo>
                  <a:pt x="33528" y="15239"/>
                </a:moveTo>
                <a:lnTo>
                  <a:pt x="16764" y="15239"/>
                </a:lnTo>
                <a:lnTo>
                  <a:pt x="16764" y="16763"/>
                </a:lnTo>
                <a:lnTo>
                  <a:pt x="18288" y="18287"/>
                </a:lnTo>
                <a:lnTo>
                  <a:pt x="18288" y="19812"/>
                </a:lnTo>
                <a:lnTo>
                  <a:pt x="19812" y="22860"/>
                </a:lnTo>
                <a:lnTo>
                  <a:pt x="19812" y="115824"/>
                </a:lnTo>
                <a:lnTo>
                  <a:pt x="18288" y="115824"/>
                </a:lnTo>
                <a:lnTo>
                  <a:pt x="18288" y="117348"/>
                </a:lnTo>
                <a:lnTo>
                  <a:pt x="16764" y="118872"/>
                </a:lnTo>
                <a:lnTo>
                  <a:pt x="36576" y="118872"/>
                </a:lnTo>
                <a:lnTo>
                  <a:pt x="35052" y="117348"/>
                </a:lnTo>
                <a:lnTo>
                  <a:pt x="35052" y="114300"/>
                </a:lnTo>
                <a:lnTo>
                  <a:pt x="33528" y="109727"/>
                </a:lnTo>
                <a:lnTo>
                  <a:pt x="33528" y="15239"/>
                </a:lnTo>
                <a:close/>
              </a:path>
              <a:path w="48894" h="125095">
                <a:moveTo>
                  <a:pt x="33528" y="0"/>
                </a:moveTo>
                <a:lnTo>
                  <a:pt x="30480" y="0"/>
                </a:lnTo>
                <a:lnTo>
                  <a:pt x="0" y="15239"/>
                </a:lnTo>
                <a:lnTo>
                  <a:pt x="1524" y="16763"/>
                </a:lnTo>
                <a:lnTo>
                  <a:pt x="6096" y="15239"/>
                </a:lnTo>
                <a:lnTo>
                  <a:pt x="33528" y="15239"/>
                </a:lnTo>
                <a:lnTo>
                  <a:pt x="3352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8" name="object 258"/>
          <p:cNvSpPr/>
          <p:nvPr/>
        </p:nvSpPr>
        <p:spPr>
          <a:xfrm>
            <a:off x="1900427" y="4837176"/>
            <a:ext cx="80772" cy="124968"/>
          </a:xfrm>
          <a:prstGeom prst="rect">
            <a:avLst/>
          </a:prstGeom>
          <a:blipFill>
            <a:blip r:embed="rId3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9" name="object 259"/>
          <p:cNvSpPr/>
          <p:nvPr/>
        </p:nvSpPr>
        <p:spPr>
          <a:xfrm>
            <a:off x="1505711" y="4949952"/>
            <a:ext cx="50800" cy="166370"/>
          </a:xfrm>
          <a:custGeom>
            <a:avLst/>
            <a:gdLst/>
            <a:ahLst/>
            <a:cxnLst/>
            <a:rect l="l" t="t" r="r" b="b"/>
            <a:pathLst>
              <a:path w="50800" h="166370">
                <a:moveTo>
                  <a:pt x="0" y="0"/>
                </a:moveTo>
                <a:lnTo>
                  <a:pt x="0" y="3048"/>
                </a:lnTo>
                <a:lnTo>
                  <a:pt x="6096" y="6096"/>
                </a:lnTo>
                <a:lnTo>
                  <a:pt x="12191" y="10668"/>
                </a:lnTo>
                <a:lnTo>
                  <a:pt x="15240" y="16763"/>
                </a:lnTo>
                <a:lnTo>
                  <a:pt x="24384" y="30480"/>
                </a:lnTo>
                <a:lnTo>
                  <a:pt x="25907" y="35051"/>
                </a:lnTo>
                <a:lnTo>
                  <a:pt x="33266" y="75580"/>
                </a:lnTo>
                <a:lnTo>
                  <a:pt x="33528" y="85344"/>
                </a:lnTo>
                <a:lnTo>
                  <a:pt x="33242" y="93583"/>
                </a:lnTo>
                <a:lnTo>
                  <a:pt x="32384" y="102108"/>
                </a:lnTo>
                <a:lnTo>
                  <a:pt x="30956" y="110632"/>
                </a:lnTo>
                <a:lnTo>
                  <a:pt x="28956" y="118872"/>
                </a:lnTo>
                <a:lnTo>
                  <a:pt x="27289" y="127444"/>
                </a:lnTo>
                <a:lnTo>
                  <a:pt x="24765" y="134874"/>
                </a:lnTo>
                <a:lnTo>
                  <a:pt x="21669" y="141160"/>
                </a:lnTo>
                <a:lnTo>
                  <a:pt x="18287" y="146303"/>
                </a:lnTo>
                <a:lnTo>
                  <a:pt x="15240" y="153924"/>
                </a:lnTo>
                <a:lnTo>
                  <a:pt x="7619" y="160020"/>
                </a:lnTo>
                <a:lnTo>
                  <a:pt x="0" y="163068"/>
                </a:lnTo>
                <a:lnTo>
                  <a:pt x="0" y="166115"/>
                </a:lnTo>
                <a:lnTo>
                  <a:pt x="36575" y="134112"/>
                </a:lnTo>
                <a:lnTo>
                  <a:pt x="49434" y="95750"/>
                </a:lnTo>
                <a:lnTo>
                  <a:pt x="50291" y="82296"/>
                </a:lnTo>
                <a:lnTo>
                  <a:pt x="49744" y="73151"/>
                </a:lnTo>
                <a:lnTo>
                  <a:pt x="34480" y="29337"/>
                </a:lnTo>
                <a:lnTo>
                  <a:pt x="7215" y="280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0" name="object 260"/>
          <p:cNvSpPr/>
          <p:nvPr/>
        </p:nvSpPr>
        <p:spPr>
          <a:xfrm>
            <a:off x="1362455" y="4949952"/>
            <a:ext cx="50800" cy="166370"/>
          </a:xfrm>
          <a:custGeom>
            <a:avLst/>
            <a:gdLst/>
            <a:ahLst/>
            <a:cxnLst/>
            <a:rect l="l" t="t" r="r" b="b"/>
            <a:pathLst>
              <a:path w="50800" h="166370">
                <a:moveTo>
                  <a:pt x="50291" y="0"/>
                </a:moveTo>
                <a:lnTo>
                  <a:pt x="15240" y="32003"/>
                </a:lnTo>
                <a:lnTo>
                  <a:pt x="881" y="69080"/>
                </a:lnTo>
                <a:lnTo>
                  <a:pt x="0" y="82296"/>
                </a:lnTo>
                <a:lnTo>
                  <a:pt x="547" y="91654"/>
                </a:lnTo>
                <a:lnTo>
                  <a:pt x="16383" y="136016"/>
                </a:lnTo>
                <a:lnTo>
                  <a:pt x="43719" y="163306"/>
                </a:lnTo>
                <a:lnTo>
                  <a:pt x="50291" y="166115"/>
                </a:lnTo>
                <a:lnTo>
                  <a:pt x="50291" y="163068"/>
                </a:lnTo>
                <a:lnTo>
                  <a:pt x="44196" y="160020"/>
                </a:lnTo>
                <a:lnTo>
                  <a:pt x="39588" y="155400"/>
                </a:lnTo>
                <a:lnTo>
                  <a:pt x="35052" y="149351"/>
                </a:lnTo>
                <a:lnTo>
                  <a:pt x="25907" y="135636"/>
                </a:lnTo>
                <a:lnTo>
                  <a:pt x="24384" y="131063"/>
                </a:lnTo>
                <a:lnTo>
                  <a:pt x="21335" y="123444"/>
                </a:lnTo>
                <a:lnTo>
                  <a:pt x="21335" y="115824"/>
                </a:lnTo>
                <a:lnTo>
                  <a:pt x="20216" y="107775"/>
                </a:lnTo>
                <a:lnTo>
                  <a:pt x="19240" y="99441"/>
                </a:lnTo>
                <a:lnTo>
                  <a:pt x="18549" y="90535"/>
                </a:lnTo>
                <a:lnTo>
                  <a:pt x="18287" y="80772"/>
                </a:lnTo>
                <a:lnTo>
                  <a:pt x="18549" y="71889"/>
                </a:lnTo>
                <a:lnTo>
                  <a:pt x="25526" y="31242"/>
                </a:lnTo>
                <a:lnTo>
                  <a:pt x="32003" y="19812"/>
                </a:lnTo>
                <a:lnTo>
                  <a:pt x="36575" y="12192"/>
                </a:lnTo>
                <a:lnTo>
                  <a:pt x="44196" y="6096"/>
                </a:lnTo>
                <a:lnTo>
                  <a:pt x="50291" y="3048"/>
                </a:lnTo>
                <a:lnTo>
                  <a:pt x="5029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1" name="object 261"/>
          <p:cNvSpPr/>
          <p:nvPr/>
        </p:nvSpPr>
        <p:spPr>
          <a:xfrm>
            <a:off x="3252215" y="5184647"/>
            <a:ext cx="9525" cy="43180"/>
          </a:xfrm>
          <a:custGeom>
            <a:avLst/>
            <a:gdLst/>
            <a:ahLst/>
            <a:cxnLst/>
            <a:rect l="l" t="t" r="r" b="b"/>
            <a:pathLst>
              <a:path w="9525" h="43179">
                <a:moveTo>
                  <a:pt x="9144" y="0"/>
                </a:moveTo>
                <a:lnTo>
                  <a:pt x="0" y="0"/>
                </a:lnTo>
                <a:lnTo>
                  <a:pt x="0" y="42672"/>
                </a:lnTo>
                <a:lnTo>
                  <a:pt x="9144" y="42672"/>
                </a:lnTo>
                <a:lnTo>
                  <a:pt x="914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2" name="object 262"/>
          <p:cNvSpPr/>
          <p:nvPr/>
        </p:nvSpPr>
        <p:spPr>
          <a:xfrm>
            <a:off x="3209544" y="5180838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8" y="0"/>
                </a:lnTo>
              </a:path>
            </a:pathLst>
          </a:custGeom>
          <a:ln w="762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3" name="object 263"/>
          <p:cNvSpPr/>
          <p:nvPr/>
        </p:nvSpPr>
        <p:spPr>
          <a:xfrm>
            <a:off x="3252215" y="5134355"/>
            <a:ext cx="9525" cy="43180"/>
          </a:xfrm>
          <a:custGeom>
            <a:avLst/>
            <a:gdLst/>
            <a:ahLst/>
            <a:cxnLst/>
            <a:rect l="l" t="t" r="r" b="b"/>
            <a:pathLst>
              <a:path w="9525" h="43179">
                <a:moveTo>
                  <a:pt x="9144" y="0"/>
                </a:moveTo>
                <a:lnTo>
                  <a:pt x="0" y="0"/>
                </a:lnTo>
                <a:lnTo>
                  <a:pt x="0" y="42672"/>
                </a:lnTo>
                <a:lnTo>
                  <a:pt x="9144" y="42672"/>
                </a:lnTo>
                <a:lnTo>
                  <a:pt x="914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4" name="object 264"/>
          <p:cNvSpPr/>
          <p:nvPr/>
        </p:nvSpPr>
        <p:spPr>
          <a:xfrm>
            <a:off x="2891027" y="5029200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8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5" name="object 265"/>
          <p:cNvSpPr/>
          <p:nvPr/>
        </p:nvSpPr>
        <p:spPr>
          <a:xfrm>
            <a:off x="2938272" y="4981955"/>
            <a:ext cx="0" cy="94615"/>
          </a:xfrm>
          <a:custGeom>
            <a:avLst/>
            <a:gdLst/>
            <a:ahLst/>
            <a:cxnLst/>
            <a:rect l="l" t="t" r="r" b="b"/>
            <a:pathLst>
              <a:path w="0" h="94614">
                <a:moveTo>
                  <a:pt x="0" y="94488"/>
                </a:moveTo>
                <a:lnTo>
                  <a:pt x="0" y="0"/>
                </a:lnTo>
                <a:lnTo>
                  <a:pt x="0" y="9448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6" name="object 266"/>
          <p:cNvSpPr/>
          <p:nvPr/>
        </p:nvSpPr>
        <p:spPr>
          <a:xfrm>
            <a:off x="2651760" y="5172455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7" name="object 267"/>
          <p:cNvSpPr/>
          <p:nvPr/>
        </p:nvSpPr>
        <p:spPr>
          <a:xfrm>
            <a:off x="2699766" y="5125211"/>
            <a:ext cx="0" cy="94615"/>
          </a:xfrm>
          <a:custGeom>
            <a:avLst/>
            <a:gdLst/>
            <a:ahLst/>
            <a:cxnLst/>
            <a:rect l="l" t="t" r="r" b="b"/>
            <a:pathLst>
              <a:path w="0" h="94614">
                <a:moveTo>
                  <a:pt x="0" y="94487"/>
                </a:moveTo>
                <a:lnTo>
                  <a:pt x="0" y="0"/>
                </a:lnTo>
                <a:lnTo>
                  <a:pt x="0" y="944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8" name="object 268"/>
          <p:cNvSpPr/>
          <p:nvPr/>
        </p:nvSpPr>
        <p:spPr>
          <a:xfrm>
            <a:off x="2432304" y="5033771"/>
            <a:ext cx="9525" cy="43180"/>
          </a:xfrm>
          <a:custGeom>
            <a:avLst/>
            <a:gdLst/>
            <a:ahLst/>
            <a:cxnLst/>
            <a:rect l="l" t="t" r="r" b="b"/>
            <a:pathLst>
              <a:path w="9525" h="43179">
                <a:moveTo>
                  <a:pt x="9143" y="0"/>
                </a:moveTo>
                <a:lnTo>
                  <a:pt x="0" y="0"/>
                </a:lnTo>
                <a:lnTo>
                  <a:pt x="0" y="42672"/>
                </a:lnTo>
                <a:lnTo>
                  <a:pt x="9143" y="42672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9" name="object 269"/>
          <p:cNvSpPr/>
          <p:nvPr/>
        </p:nvSpPr>
        <p:spPr>
          <a:xfrm>
            <a:off x="2389632" y="5029200"/>
            <a:ext cx="93345" cy="0"/>
          </a:xfrm>
          <a:custGeom>
            <a:avLst/>
            <a:gdLst/>
            <a:ahLst/>
            <a:cxnLst/>
            <a:rect l="l" t="t" r="r" b="b"/>
            <a:pathLst>
              <a:path w="93344" h="0">
                <a:moveTo>
                  <a:pt x="0" y="0"/>
                </a:moveTo>
                <a:lnTo>
                  <a:pt x="92963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0" name="object 270"/>
          <p:cNvSpPr/>
          <p:nvPr/>
        </p:nvSpPr>
        <p:spPr>
          <a:xfrm>
            <a:off x="2432304" y="4981955"/>
            <a:ext cx="9525" cy="43180"/>
          </a:xfrm>
          <a:custGeom>
            <a:avLst/>
            <a:gdLst/>
            <a:ahLst/>
            <a:cxnLst/>
            <a:rect l="l" t="t" r="r" b="b"/>
            <a:pathLst>
              <a:path w="9525" h="43179">
                <a:moveTo>
                  <a:pt x="9143" y="0"/>
                </a:moveTo>
                <a:lnTo>
                  <a:pt x="0" y="0"/>
                </a:lnTo>
                <a:lnTo>
                  <a:pt x="0" y="42672"/>
                </a:lnTo>
                <a:lnTo>
                  <a:pt x="9143" y="42672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1" name="object 271"/>
          <p:cNvSpPr/>
          <p:nvPr/>
        </p:nvSpPr>
        <p:spPr>
          <a:xfrm>
            <a:off x="2078735" y="5033771"/>
            <a:ext cx="9525" cy="43180"/>
          </a:xfrm>
          <a:custGeom>
            <a:avLst/>
            <a:gdLst/>
            <a:ahLst/>
            <a:cxnLst/>
            <a:rect l="l" t="t" r="r" b="b"/>
            <a:pathLst>
              <a:path w="9525" h="43179">
                <a:moveTo>
                  <a:pt x="9143" y="0"/>
                </a:moveTo>
                <a:lnTo>
                  <a:pt x="0" y="0"/>
                </a:lnTo>
                <a:lnTo>
                  <a:pt x="0" y="42672"/>
                </a:lnTo>
                <a:lnTo>
                  <a:pt x="9143" y="42672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2" name="object 272"/>
          <p:cNvSpPr/>
          <p:nvPr/>
        </p:nvSpPr>
        <p:spPr>
          <a:xfrm>
            <a:off x="2036064" y="5029200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3" name="object 273"/>
          <p:cNvSpPr/>
          <p:nvPr/>
        </p:nvSpPr>
        <p:spPr>
          <a:xfrm>
            <a:off x="2078735" y="4981955"/>
            <a:ext cx="9525" cy="43180"/>
          </a:xfrm>
          <a:custGeom>
            <a:avLst/>
            <a:gdLst/>
            <a:ahLst/>
            <a:cxnLst/>
            <a:rect l="l" t="t" r="r" b="b"/>
            <a:pathLst>
              <a:path w="9525" h="43179">
                <a:moveTo>
                  <a:pt x="9143" y="0"/>
                </a:moveTo>
                <a:lnTo>
                  <a:pt x="0" y="0"/>
                </a:lnTo>
                <a:lnTo>
                  <a:pt x="0" y="42672"/>
                </a:lnTo>
                <a:lnTo>
                  <a:pt x="9143" y="42672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4" name="object 274"/>
          <p:cNvSpPr/>
          <p:nvPr/>
        </p:nvSpPr>
        <p:spPr>
          <a:xfrm>
            <a:off x="1764792" y="4914138"/>
            <a:ext cx="96520" cy="0"/>
          </a:xfrm>
          <a:custGeom>
            <a:avLst/>
            <a:gdLst/>
            <a:ahLst/>
            <a:cxnLst/>
            <a:rect l="l" t="t" r="r" b="b"/>
            <a:pathLst>
              <a:path w="96519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5" name="object 275"/>
          <p:cNvSpPr/>
          <p:nvPr/>
        </p:nvSpPr>
        <p:spPr>
          <a:xfrm>
            <a:off x="1609344" y="5013959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6" name="object 276"/>
          <p:cNvSpPr/>
          <p:nvPr/>
        </p:nvSpPr>
        <p:spPr>
          <a:xfrm>
            <a:off x="1609344" y="5046726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762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7" name="object 277"/>
          <p:cNvSpPr/>
          <p:nvPr/>
        </p:nvSpPr>
        <p:spPr>
          <a:xfrm>
            <a:off x="3105911" y="5143500"/>
            <a:ext cx="67056" cy="86867"/>
          </a:xfrm>
          <a:prstGeom prst="rect">
            <a:avLst/>
          </a:prstGeom>
          <a:blipFill>
            <a:blip r:embed="rId3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78" name="object 278"/>
          <p:cNvSpPr/>
          <p:nvPr/>
        </p:nvSpPr>
        <p:spPr>
          <a:xfrm>
            <a:off x="2548127" y="5135879"/>
            <a:ext cx="68580" cy="86868"/>
          </a:xfrm>
          <a:prstGeom prst="rect">
            <a:avLst/>
          </a:prstGeom>
          <a:blipFill>
            <a:blip r:embed="rId3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79" name="object 279"/>
          <p:cNvSpPr/>
          <p:nvPr/>
        </p:nvSpPr>
        <p:spPr>
          <a:xfrm>
            <a:off x="2194560" y="5135879"/>
            <a:ext cx="67310" cy="86995"/>
          </a:xfrm>
          <a:custGeom>
            <a:avLst/>
            <a:gdLst/>
            <a:ahLst/>
            <a:cxnLst/>
            <a:rect l="l" t="t" r="r" b="b"/>
            <a:pathLst>
              <a:path w="67310" h="86995">
                <a:moveTo>
                  <a:pt x="43687" y="82296"/>
                </a:moveTo>
                <a:lnTo>
                  <a:pt x="9143" y="82296"/>
                </a:lnTo>
                <a:lnTo>
                  <a:pt x="10667" y="83820"/>
                </a:lnTo>
                <a:lnTo>
                  <a:pt x="12191" y="83820"/>
                </a:lnTo>
                <a:lnTo>
                  <a:pt x="16763" y="85344"/>
                </a:lnTo>
                <a:lnTo>
                  <a:pt x="22859" y="86868"/>
                </a:lnTo>
                <a:lnTo>
                  <a:pt x="36575" y="86868"/>
                </a:lnTo>
                <a:lnTo>
                  <a:pt x="41147" y="83820"/>
                </a:lnTo>
                <a:lnTo>
                  <a:pt x="43687" y="82296"/>
                </a:lnTo>
                <a:close/>
              </a:path>
              <a:path w="67310" h="86995">
                <a:moveTo>
                  <a:pt x="9143" y="54864"/>
                </a:moveTo>
                <a:lnTo>
                  <a:pt x="6095" y="54864"/>
                </a:lnTo>
                <a:lnTo>
                  <a:pt x="0" y="85344"/>
                </a:lnTo>
                <a:lnTo>
                  <a:pt x="3047" y="85344"/>
                </a:lnTo>
                <a:lnTo>
                  <a:pt x="6095" y="82296"/>
                </a:lnTo>
                <a:lnTo>
                  <a:pt x="43687" y="82296"/>
                </a:lnTo>
                <a:lnTo>
                  <a:pt x="46227" y="80772"/>
                </a:lnTo>
                <a:lnTo>
                  <a:pt x="22859" y="80772"/>
                </a:lnTo>
                <a:lnTo>
                  <a:pt x="18287" y="79248"/>
                </a:lnTo>
                <a:lnTo>
                  <a:pt x="13715" y="74675"/>
                </a:lnTo>
                <a:lnTo>
                  <a:pt x="12191" y="70104"/>
                </a:lnTo>
                <a:lnTo>
                  <a:pt x="9143" y="64008"/>
                </a:lnTo>
                <a:lnTo>
                  <a:pt x="9143" y="54864"/>
                </a:lnTo>
                <a:close/>
              </a:path>
              <a:path w="67310" h="86995">
                <a:moveTo>
                  <a:pt x="54863" y="0"/>
                </a:moveTo>
                <a:lnTo>
                  <a:pt x="28956" y="0"/>
                </a:lnTo>
                <a:lnTo>
                  <a:pt x="22859" y="4572"/>
                </a:lnTo>
                <a:lnTo>
                  <a:pt x="16763" y="10668"/>
                </a:lnTo>
                <a:lnTo>
                  <a:pt x="13715" y="16764"/>
                </a:lnTo>
                <a:lnTo>
                  <a:pt x="13715" y="22860"/>
                </a:lnTo>
                <a:lnTo>
                  <a:pt x="12191" y="27432"/>
                </a:lnTo>
                <a:lnTo>
                  <a:pt x="12191" y="32004"/>
                </a:lnTo>
                <a:lnTo>
                  <a:pt x="13715" y="35052"/>
                </a:lnTo>
                <a:lnTo>
                  <a:pt x="15239" y="39624"/>
                </a:lnTo>
                <a:lnTo>
                  <a:pt x="21335" y="44196"/>
                </a:lnTo>
                <a:lnTo>
                  <a:pt x="28956" y="47244"/>
                </a:lnTo>
                <a:lnTo>
                  <a:pt x="36575" y="51816"/>
                </a:lnTo>
                <a:lnTo>
                  <a:pt x="41147" y="54864"/>
                </a:lnTo>
                <a:lnTo>
                  <a:pt x="44195" y="57912"/>
                </a:lnTo>
                <a:lnTo>
                  <a:pt x="45719" y="60960"/>
                </a:lnTo>
                <a:lnTo>
                  <a:pt x="47243" y="65532"/>
                </a:lnTo>
                <a:lnTo>
                  <a:pt x="45719" y="68580"/>
                </a:lnTo>
                <a:lnTo>
                  <a:pt x="45719" y="71628"/>
                </a:lnTo>
                <a:lnTo>
                  <a:pt x="39623" y="77724"/>
                </a:lnTo>
                <a:lnTo>
                  <a:pt x="33527" y="80772"/>
                </a:lnTo>
                <a:lnTo>
                  <a:pt x="46227" y="80772"/>
                </a:lnTo>
                <a:lnTo>
                  <a:pt x="56387" y="74675"/>
                </a:lnTo>
                <a:lnTo>
                  <a:pt x="59435" y="68580"/>
                </a:lnTo>
                <a:lnTo>
                  <a:pt x="60959" y="60960"/>
                </a:lnTo>
                <a:lnTo>
                  <a:pt x="61174" y="54387"/>
                </a:lnTo>
                <a:lnTo>
                  <a:pt x="59245" y="48387"/>
                </a:lnTo>
                <a:lnTo>
                  <a:pt x="54744" y="42957"/>
                </a:lnTo>
                <a:lnTo>
                  <a:pt x="47243" y="38100"/>
                </a:lnTo>
                <a:lnTo>
                  <a:pt x="36575" y="30480"/>
                </a:lnTo>
                <a:lnTo>
                  <a:pt x="27431" y="25908"/>
                </a:lnTo>
                <a:lnTo>
                  <a:pt x="25907" y="22860"/>
                </a:lnTo>
                <a:lnTo>
                  <a:pt x="24383" y="21336"/>
                </a:lnTo>
                <a:lnTo>
                  <a:pt x="24383" y="15240"/>
                </a:lnTo>
                <a:lnTo>
                  <a:pt x="27431" y="9144"/>
                </a:lnTo>
                <a:lnTo>
                  <a:pt x="30479" y="7620"/>
                </a:lnTo>
                <a:lnTo>
                  <a:pt x="33527" y="4572"/>
                </a:lnTo>
                <a:lnTo>
                  <a:pt x="36575" y="3048"/>
                </a:lnTo>
                <a:lnTo>
                  <a:pt x="66338" y="3048"/>
                </a:lnTo>
                <a:lnTo>
                  <a:pt x="66697" y="1524"/>
                </a:lnTo>
                <a:lnTo>
                  <a:pt x="57912" y="1524"/>
                </a:lnTo>
                <a:lnTo>
                  <a:pt x="54863" y="0"/>
                </a:lnTo>
                <a:close/>
              </a:path>
              <a:path w="67310" h="86995">
                <a:moveTo>
                  <a:pt x="66338" y="3048"/>
                </a:moveTo>
                <a:lnTo>
                  <a:pt x="47243" y="3048"/>
                </a:lnTo>
                <a:lnTo>
                  <a:pt x="51815" y="6096"/>
                </a:lnTo>
                <a:lnTo>
                  <a:pt x="57912" y="12192"/>
                </a:lnTo>
                <a:lnTo>
                  <a:pt x="59435" y="18287"/>
                </a:lnTo>
                <a:lnTo>
                  <a:pt x="59435" y="25908"/>
                </a:lnTo>
                <a:lnTo>
                  <a:pt x="60959" y="25908"/>
                </a:lnTo>
                <a:lnTo>
                  <a:pt x="66338" y="3048"/>
                </a:lnTo>
                <a:close/>
              </a:path>
              <a:path w="67310" h="86995">
                <a:moveTo>
                  <a:pt x="67056" y="0"/>
                </a:moveTo>
                <a:lnTo>
                  <a:pt x="62483" y="0"/>
                </a:lnTo>
                <a:lnTo>
                  <a:pt x="62483" y="1524"/>
                </a:lnTo>
                <a:lnTo>
                  <a:pt x="66697" y="1524"/>
                </a:lnTo>
                <a:lnTo>
                  <a:pt x="670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0" name="object 280"/>
          <p:cNvSpPr/>
          <p:nvPr/>
        </p:nvSpPr>
        <p:spPr>
          <a:xfrm>
            <a:off x="1847088" y="5135879"/>
            <a:ext cx="67056" cy="86868"/>
          </a:xfrm>
          <a:prstGeom prst="rect">
            <a:avLst/>
          </a:prstGeom>
          <a:blipFill>
            <a:blip r:embed="rId3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81" name="object 281"/>
          <p:cNvSpPr/>
          <p:nvPr/>
        </p:nvSpPr>
        <p:spPr>
          <a:xfrm>
            <a:off x="1432560" y="4992623"/>
            <a:ext cx="68580" cy="86995"/>
          </a:xfrm>
          <a:custGeom>
            <a:avLst/>
            <a:gdLst/>
            <a:ahLst/>
            <a:cxnLst/>
            <a:rect l="l" t="t" r="r" b="b"/>
            <a:pathLst>
              <a:path w="68580" h="86995">
                <a:moveTo>
                  <a:pt x="44195" y="83820"/>
                </a:moveTo>
                <a:lnTo>
                  <a:pt x="12192" y="83820"/>
                </a:lnTo>
                <a:lnTo>
                  <a:pt x="19812" y="85343"/>
                </a:lnTo>
                <a:lnTo>
                  <a:pt x="24384" y="86867"/>
                </a:lnTo>
                <a:lnTo>
                  <a:pt x="36576" y="86867"/>
                </a:lnTo>
                <a:lnTo>
                  <a:pt x="42671" y="85343"/>
                </a:lnTo>
                <a:lnTo>
                  <a:pt x="44195" y="83820"/>
                </a:lnTo>
                <a:close/>
              </a:path>
              <a:path w="68580" h="86995">
                <a:moveTo>
                  <a:pt x="10668" y="56387"/>
                </a:moveTo>
                <a:lnTo>
                  <a:pt x="7620" y="56387"/>
                </a:lnTo>
                <a:lnTo>
                  <a:pt x="0" y="85343"/>
                </a:lnTo>
                <a:lnTo>
                  <a:pt x="4571" y="85343"/>
                </a:lnTo>
                <a:lnTo>
                  <a:pt x="4571" y="83820"/>
                </a:lnTo>
                <a:lnTo>
                  <a:pt x="44195" y="83820"/>
                </a:lnTo>
                <a:lnTo>
                  <a:pt x="47243" y="80772"/>
                </a:lnTo>
                <a:lnTo>
                  <a:pt x="24384" y="80772"/>
                </a:lnTo>
                <a:lnTo>
                  <a:pt x="19812" y="79248"/>
                </a:lnTo>
                <a:lnTo>
                  <a:pt x="16764" y="74675"/>
                </a:lnTo>
                <a:lnTo>
                  <a:pt x="12192" y="71627"/>
                </a:lnTo>
                <a:lnTo>
                  <a:pt x="10668" y="64008"/>
                </a:lnTo>
                <a:lnTo>
                  <a:pt x="10668" y="56387"/>
                </a:lnTo>
                <a:close/>
              </a:path>
              <a:path w="68580" h="86995">
                <a:moveTo>
                  <a:pt x="50292" y="0"/>
                </a:moveTo>
                <a:lnTo>
                  <a:pt x="36576" y="0"/>
                </a:lnTo>
                <a:lnTo>
                  <a:pt x="24384" y="6096"/>
                </a:lnTo>
                <a:lnTo>
                  <a:pt x="19812" y="10667"/>
                </a:lnTo>
                <a:lnTo>
                  <a:pt x="15240" y="16763"/>
                </a:lnTo>
                <a:lnTo>
                  <a:pt x="13715" y="24384"/>
                </a:lnTo>
                <a:lnTo>
                  <a:pt x="13715" y="32003"/>
                </a:lnTo>
                <a:lnTo>
                  <a:pt x="15240" y="36575"/>
                </a:lnTo>
                <a:lnTo>
                  <a:pt x="18287" y="39624"/>
                </a:lnTo>
                <a:lnTo>
                  <a:pt x="21336" y="44196"/>
                </a:lnTo>
                <a:lnTo>
                  <a:pt x="28956" y="48767"/>
                </a:lnTo>
                <a:lnTo>
                  <a:pt x="38100" y="51815"/>
                </a:lnTo>
                <a:lnTo>
                  <a:pt x="42671" y="54863"/>
                </a:lnTo>
                <a:lnTo>
                  <a:pt x="44196" y="57912"/>
                </a:lnTo>
                <a:lnTo>
                  <a:pt x="47243" y="60960"/>
                </a:lnTo>
                <a:lnTo>
                  <a:pt x="47243" y="70103"/>
                </a:lnTo>
                <a:lnTo>
                  <a:pt x="45720" y="73151"/>
                </a:lnTo>
                <a:lnTo>
                  <a:pt x="44196" y="74675"/>
                </a:lnTo>
                <a:lnTo>
                  <a:pt x="42671" y="77724"/>
                </a:lnTo>
                <a:lnTo>
                  <a:pt x="38100" y="80772"/>
                </a:lnTo>
                <a:lnTo>
                  <a:pt x="47243" y="80772"/>
                </a:lnTo>
                <a:lnTo>
                  <a:pt x="48768" y="79248"/>
                </a:lnTo>
                <a:lnTo>
                  <a:pt x="56387" y="74675"/>
                </a:lnTo>
                <a:lnTo>
                  <a:pt x="60959" y="70103"/>
                </a:lnTo>
                <a:lnTo>
                  <a:pt x="62484" y="62484"/>
                </a:lnTo>
                <a:lnTo>
                  <a:pt x="62424" y="54863"/>
                </a:lnTo>
                <a:lnTo>
                  <a:pt x="60198" y="48577"/>
                </a:lnTo>
                <a:lnTo>
                  <a:pt x="55626" y="42981"/>
                </a:lnTo>
                <a:lnTo>
                  <a:pt x="48768" y="38100"/>
                </a:lnTo>
                <a:lnTo>
                  <a:pt x="36576" y="32003"/>
                </a:lnTo>
                <a:lnTo>
                  <a:pt x="32003" y="28955"/>
                </a:lnTo>
                <a:lnTo>
                  <a:pt x="28956" y="27431"/>
                </a:lnTo>
                <a:lnTo>
                  <a:pt x="27431" y="24384"/>
                </a:lnTo>
                <a:lnTo>
                  <a:pt x="25908" y="22860"/>
                </a:lnTo>
                <a:lnTo>
                  <a:pt x="24384" y="18287"/>
                </a:lnTo>
                <a:lnTo>
                  <a:pt x="25908" y="15239"/>
                </a:lnTo>
                <a:lnTo>
                  <a:pt x="25908" y="12191"/>
                </a:lnTo>
                <a:lnTo>
                  <a:pt x="28956" y="10667"/>
                </a:lnTo>
                <a:lnTo>
                  <a:pt x="32003" y="7620"/>
                </a:lnTo>
                <a:lnTo>
                  <a:pt x="35052" y="6096"/>
                </a:lnTo>
                <a:lnTo>
                  <a:pt x="67617" y="6096"/>
                </a:lnTo>
                <a:lnTo>
                  <a:pt x="68098" y="3048"/>
                </a:lnTo>
                <a:lnTo>
                  <a:pt x="57912" y="3048"/>
                </a:lnTo>
                <a:lnTo>
                  <a:pt x="54864" y="1524"/>
                </a:lnTo>
                <a:lnTo>
                  <a:pt x="50292" y="0"/>
                </a:lnTo>
                <a:close/>
              </a:path>
              <a:path w="68580" h="86995">
                <a:moveTo>
                  <a:pt x="67617" y="6096"/>
                </a:moveTo>
                <a:lnTo>
                  <a:pt x="51815" y="6096"/>
                </a:lnTo>
                <a:lnTo>
                  <a:pt x="57912" y="12191"/>
                </a:lnTo>
                <a:lnTo>
                  <a:pt x="59436" y="18287"/>
                </a:lnTo>
                <a:lnTo>
                  <a:pt x="60959" y="28955"/>
                </a:lnTo>
                <a:lnTo>
                  <a:pt x="64008" y="28955"/>
                </a:lnTo>
                <a:lnTo>
                  <a:pt x="67617" y="6096"/>
                </a:lnTo>
                <a:close/>
              </a:path>
              <a:path w="68580" h="86995">
                <a:moveTo>
                  <a:pt x="68580" y="0"/>
                </a:moveTo>
                <a:lnTo>
                  <a:pt x="65531" y="0"/>
                </a:lnTo>
                <a:lnTo>
                  <a:pt x="65531" y="1524"/>
                </a:lnTo>
                <a:lnTo>
                  <a:pt x="64008" y="3048"/>
                </a:lnTo>
                <a:lnTo>
                  <a:pt x="68098" y="3048"/>
                </a:lnTo>
                <a:lnTo>
                  <a:pt x="685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2" name="object 282"/>
          <p:cNvSpPr/>
          <p:nvPr/>
        </p:nvSpPr>
        <p:spPr>
          <a:xfrm>
            <a:off x="1255775" y="4954523"/>
            <a:ext cx="128270" cy="121920"/>
          </a:xfrm>
          <a:custGeom>
            <a:avLst/>
            <a:gdLst/>
            <a:ahLst/>
            <a:cxnLst/>
            <a:rect l="l" t="t" r="r" b="b"/>
            <a:pathLst>
              <a:path w="128269" h="121920">
                <a:moveTo>
                  <a:pt x="65532" y="118872"/>
                </a:moveTo>
                <a:lnTo>
                  <a:pt x="13715" y="118872"/>
                </a:lnTo>
                <a:lnTo>
                  <a:pt x="13715" y="121920"/>
                </a:lnTo>
                <a:lnTo>
                  <a:pt x="64008" y="121920"/>
                </a:lnTo>
                <a:lnTo>
                  <a:pt x="65532" y="118872"/>
                </a:lnTo>
                <a:close/>
              </a:path>
              <a:path w="128269" h="121920">
                <a:moveTo>
                  <a:pt x="45720" y="3048"/>
                </a:moveTo>
                <a:lnTo>
                  <a:pt x="3048" y="3048"/>
                </a:lnTo>
                <a:lnTo>
                  <a:pt x="4571" y="4572"/>
                </a:lnTo>
                <a:lnTo>
                  <a:pt x="9143" y="6096"/>
                </a:lnTo>
                <a:lnTo>
                  <a:pt x="13715" y="10667"/>
                </a:lnTo>
                <a:lnTo>
                  <a:pt x="13715" y="12191"/>
                </a:lnTo>
                <a:lnTo>
                  <a:pt x="18287" y="21336"/>
                </a:lnTo>
                <a:lnTo>
                  <a:pt x="39624" y="71627"/>
                </a:lnTo>
                <a:lnTo>
                  <a:pt x="32004" y="112775"/>
                </a:lnTo>
                <a:lnTo>
                  <a:pt x="22860" y="118872"/>
                </a:lnTo>
                <a:lnTo>
                  <a:pt x="57912" y="118872"/>
                </a:lnTo>
                <a:lnTo>
                  <a:pt x="53340" y="117348"/>
                </a:lnTo>
                <a:lnTo>
                  <a:pt x="51815" y="114300"/>
                </a:lnTo>
                <a:lnTo>
                  <a:pt x="50292" y="112775"/>
                </a:lnTo>
                <a:lnTo>
                  <a:pt x="50292" y="109727"/>
                </a:lnTo>
                <a:lnTo>
                  <a:pt x="51815" y="102108"/>
                </a:lnTo>
                <a:lnTo>
                  <a:pt x="59436" y="70103"/>
                </a:lnTo>
                <a:lnTo>
                  <a:pt x="64515" y="64008"/>
                </a:lnTo>
                <a:lnTo>
                  <a:pt x="56387" y="64008"/>
                </a:lnTo>
                <a:lnTo>
                  <a:pt x="38100" y="22860"/>
                </a:lnTo>
                <a:lnTo>
                  <a:pt x="36576" y="18287"/>
                </a:lnTo>
                <a:lnTo>
                  <a:pt x="36576" y="9143"/>
                </a:lnTo>
                <a:lnTo>
                  <a:pt x="38100" y="7620"/>
                </a:lnTo>
                <a:lnTo>
                  <a:pt x="41148" y="6096"/>
                </a:lnTo>
                <a:lnTo>
                  <a:pt x="42671" y="4572"/>
                </a:lnTo>
                <a:lnTo>
                  <a:pt x="45720" y="3048"/>
                </a:lnTo>
                <a:close/>
              </a:path>
              <a:path w="128269" h="121920">
                <a:moveTo>
                  <a:pt x="124968" y="3048"/>
                </a:moveTo>
                <a:lnTo>
                  <a:pt x="88392" y="3048"/>
                </a:lnTo>
                <a:lnTo>
                  <a:pt x="91440" y="4572"/>
                </a:lnTo>
                <a:lnTo>
                  <a:pt x="92964" y="4572"/>
                </a:lnTo>
                <a:lnTo>
                  <a:pt x="94487" y="6096"/>
                </a:lnTo>
                <a:lnTo>
                  <a:pt x="96012" y="6096"/>
                </a:lnTo>
                <a:lnTo>
                  <a:pt x="96012" y="9143"/>
                </a:lnTo>
                <a:lnTo>
                  <a:pt x="97536" y="10667"/>
                </a:lnTo>
                <a:lnTo>
                  <a:pt x="96012" y="12191"/>
                </a:lnTo>
                <a:lnTo>
                  <a:pt x="96012" y="15239"/>
                </a:lnTo>
                <a:lnTo>
                  <a:pt x="92964" y="19812"/>
                </a:lnTo>
                <a:lnTo>
                  <a:pt x="88392" y="24384"/>
                </a:lnTo>
                <a:lnTo>
                  <a:pt x="56387" y="64008"/>
                </a:lnTo>
                <a:lnTo>
                  <a:pt x="64515" y="64008"/>
                </a:lnTo>
                <a:lnTo>
                  <a:pt x="97536" y="24384"/>
                </a:lnTo>
                <a:lnTo>
                  <a:pt x="103632" y="19812"/>
                </a:lnTo>
                <a:lnTo>
                  <a:pt x="105156" y="15239"/>
                </a:lnTo>
                <a:lnTo>
                  <a:pt x="108204" y="12191"/>
                </a:lnTo>
                <a:lnTo>
                  <a:pt x="112776" y="9143"/>
                </a:lnTo>
                <a:lnTo>
                  <a:pt x="124968" y="3048"/>
                </a:lnTo>
                <a:close/>
              </a:path>
              <a:path w="128269" h="121920">
                <a:moveTo>
                  <a:pt x="53340" y="0"/>
                </a:moveTo>
                <a:lnTo>
                  <a:pt x="0" y="0"/>
                </a:lnTo>
                <a:lnTo>
                  <a:pt x="0" y="3048"/>
                </a:lnTo>
                <a:lnTo>
                  <a:pt x="51815" y="3048"/>
                </a:lnTo>
                <a:lnTo>
                  <a:pt x="53340" y="0"/>
                </a:lnTo>
                <a:close/>
              </a:path>
              <a:path w="128269" h="121920">
                <a:moveTo>
                  <a:pt x="128015" y="0"/>
                </a:moveTo>
                <a:lnTo>
                  <a:pt x="85343" y="0"/>
                </a:lnTo>
                <a:lnTo>
                  <a:pt x="85343" y="3048"/>
                </a:lnTo>
                <a:lnTo>
                  <a:pt x="128015" y="3048"/>
                </a:lnTo>
                <a:lnTo>
                  <a:pt x="12801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3" name="object 283"/>
          <p:cNvSpPr/>
          <p:nvPr/>
        </p:nvSpPr>
        <p:spPr>
          <a:xfrm>
            <a:off x="3834384" y="4985003"/>
            <a:ext cx="169163" cy="94487"/>
          </a:xfrm>
          <a:prstGeom prst="rect">
            <a:avLst/>
          </a:prstGeom>
          <a:blipFill>
            <a:blip r:embed="rId3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84" name="object 284"/>
          <p:cNvSpPr/>
          <p:nvPr/>
        </p:nvSpPr>
        <p:spPr>
          <a:xfrm>
            <a:off x="6246876" y="4931664"/>
            <a:ext cx="27940" cy="62865"/>
          </a:xfrm>
          <a:custGeom>
            <a:avLst/>
            <a:gdLst/>
            <a:ahLst/>
            <a:cxnLst/>
            <a:rect l="l" t="t" r="r" b="b"/>
            <a:pathLst>
              <a:path w="27939" h="62864">
                <a:moveTo>
                  <a:pt x="15239" y="19812"/>
                </a:moveTo>
                <a:lnTo>
                  <a:pt x="7620" y="19812"/>
                </a:lnTo>
                <a:lnTo>
                  <a:pt x="0" y="50291"/>
                </a:lnTo>
                <a:lnTo>
                  <a:pt x="0" y="59436"/>
                </a:lnTo>
                <a:lnTo>
                  <a:pt x="1524" y="60960"/>
                </a:lnTo>
                <a:lnTo>
                  <a:pt x="3048" y="60960"/>
                </a:lnTo>
                <a:lnTo>
                  <a:pt x="3048" y="62484"/>
                </a:lnTo>
                <a:lnTo>
                  <a:pt x="12191" y="62484"/>
                </a:lnTo>
                <a:lnTo>
                  <a:pt x="13715" y="60960"/>
                </a:lnTo>
                <a:lnTo>
                  <a:pt x="15239" y="57912"/>
                </a:lnTo>
                <a:lnTo>
                  <a:pt x="18287" y="56387"/>
                </a:lnTo>
                <a:lnTo>
                  <a:pt x="10668" y="56387"/>
                </a:lnTo>
                <a:lnTo>
                  <a:pt x="9144" y="54863"/>
                </a:lnTo>
                <a:lnTo>
                  <a:pt x="9144" y="48768"/>
                </a:lnTo>
                <a:lnTo>
                  <a:pt x="15239" y="19812"/>
                </a:lnTo>
                <a:close/>
              </a:path>
              <a:path w="27939" h="62864">
                <a:moveTo>
                  <a:pt x="19812" y="51815"/>
                </a:moveTo>
                <a:lnTo>
                  <a:pt x="18287" y="51815"/>
                </a:lnTo>
                <a:lnTo>
                  <a:pt x="15239" y="54863"/>
                </a:lnTo>
                <a:lnTo>
                  <a:pt x="15239" y="56387"/>
                </a:lnTo>
                <a:lnTo>
                  <a:pt x="18287" y="56387"/>
                </a:lnTo>
                <a:lnTo>
                  <a:pt x="19812" y="51815"/>
                </a:lnTo>
                <a:close/>
              </a:path>
              <a:path w="27939" h="62864">
                <a:moveTo>
                  <a:pt x="18287" y="0"/>
                </a:moveTo>
                <a:lnTo>
                  <a:pt x="16763" y="0"/>
                </a:lnTo>
                <a:lnTo>
                  <a:pt x="13715" y="6096"/>
                </a:lnTo>
                <a:lnTo>
                  <a:pt x="10668" y="9144"/>
                </a:lnTo>
                <a:lnTo>
                  <a:pt x="9144" y="12191"/>
                </a:lnTo>
                <a:lnTo>
                  <a:pt x="6096" y="13715"/>
                </a:lnTo>
                <a:lnTo>
                  <a:pt x="4572" y="15239"/>
                </a:lnTo>
                <a:lnTo>
                  <a:pt x="1524" y="16763"/>
                </a:lnTo>
                <a:lnTo>
                  <a:pt x="0" y="18287"/>
                </a:lnTo>
                <a:lnTo>
                  <a:pt x="0" y="19812"/>
                </a:lnTo>
                <a:lnTo>
                  <a:pt x="25908" y="19812"/>
                </a:lnTo>
                <a:lnTo>
                  <a:pt x="27432" y="15239"/>
                </a:lnTo>
                <a:lnTo>
                  <a:pt x="15239" y="15239"/>
                </a:lnTo>
                <a:lnTo>
                  <a:pt x="1828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5" name="object 285"/>
          <p:cNvSpPr/>
          <p:nvPr/>
        </p:nvSpPr>
        <p:spPr>
          <a:xfrm>
            <a:off x="5620511" y="4931664"/>
            <a:ext cx="27940" cy="62865"/>
          </a:xfrm>
          <a:custGeom>
            <a:avLst/>
            <a:gdLst/>
            <a:ahLst/>
            <a:cxnLst/>
            <a:rect l="l" t="t" r="r" b="b"/>
            <a:pathLst>
              <a:path w="27939" h="62864">
                <a:moveTo>
                  <a:pt x="16763" y="19812"/>
                </a:moveTo>
                <a:lnTo>
                  <a:pt x="7620" y="19812"/>
                </a:lnTo>
                <a:lnTo>
                  <a:pt x="0" y="50291"/>
                </a:lnTo>
                <a:lnTo>
                  <a:pt x="0" y="59436"/>
                </a:lnTo>
                <a:lnTo>
                  <a:pt x="1524" y="60960"/>
                </a:lnTo>
                <a:lnTo>
                  <a:pt x="3048" y="60960"/>
                </a:lnTo>
                <a:lnTo>
                  <a:pt x="4572" y="62484"/>
                </a:lnTo>
                <a:lnTo>
                  <a:pt x="12191" y="62484"/>
                </a:lnTo>
                <a:lnTo>
                  <a:pt x="15239" y="60960"/>
                </a:lnTo>
                <a:lnTo>
                  <a:pt x="19812" y="56387"/>
                </a:lnTo>
                <a:lnTo>
                  <a:pt x="10667" y="56387"/>
                </a:lnTo>
                <a:lnTo>
                  <a:pt x="9143" y="54863"/>
                </a:lnTo>
                <a:lnTo>
                  <a:pt x="9143" y="48768"/>
                </a:lnTo>
                <a:lnTo>
                  <a:pt x="16763" y="19812"/>
                </a:lnTo>
                <a:close/>
              </a:path>
              <a:path w="27939" h="62864">
                <a:moveTo>
                  <a:pt x="21336" y="51815"/>
                </a:moveTo>
                <a:lnTo>
                  <a:pt x="19812" y="51815"/>
                </a:lnTo>
                <a:lnTo>
                  <a:pt x="19812" y="53339"/>
                </a:lnTo>
                <a:lnTo>
                  <a:pt x="16763" y="56387"/>
                </a:lnTo>
                <a:lnTo>
                  <a:pt x="19812" y="56387"/>
                </a:lnTo>
                <a:lnTo>
                  <a:pt x="21336" y="51815"/>
                </a:lnTo>
                <a:close/>
              </a:path>
              <a:path w="27939" h="62864">
                <a:moveTo>
                  <a:pt x="21336" y="0"/>
                </a:moveTo>
                <a:lnTo>
                  <a:pt x="19812" y="0"/>
                </a:lnTo>
                <a:lnTo>
                  <a:pt x="16763" y="3048"/>
                </a:lnTo>
                <a:lnTo>
                  <a:pt x="15239" y="6096"/>
                </a:lnTo>
                <a:lnTo>
                  <a:pt x="7620" y="13715"/>
                </a:lnTo>
                <a:lnTo>
                  <a:pt x="4572" y="15239"/>
                </a:lnTo>
                <a:lnTo>
                  <a:pt x="3048" y="16763"/>
                </a:lnTo>
                <a:lnTo>
                  <a:pt x="0" y="18287"/>
                </a:lnTo>
                <a:lnTo>
                  <a:pt x="0" y="19812"/>
                </a:lnTo>
                <a:lnTo>
                  <a:pt x="25908" y="19812"/>
                </a:lnTo>
                <a:lnTo>
                  <a:pt x="27432" y="15239"/>
                </a:lnTo>
                <a:lnTo>
                  <a:pt x="16763" y="15239"/>
                </a:lnTo>
                <a:lnTo>
                  <a:pt x="213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6" name="object 286"/>
          <p:cNvSpPr/>
          <p:nvPr/>
        </p:nvSpPr>
        <p:spPr>
          <a:xfrm>
            <a:off x="6097714" y="4991100"/>
            <a:ext cx="72913" cy="88391"/>
          </a:xfrm>
          <a:prstGeom prst="rect">
            <a:avLst/>
          </a:prstGeom>
          <a:blipFill>
            <a:blip r:embed="rId4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87" name="object 287"/>
          <p:cNvSpPr/>
          <p:nvPr/>
        </p:nvSpPr>
        <p:spPr>
          <a:xfrm>
            <a:off x="5945123" y="4966715"/>
            <a:ext cx="48895" cy="111760"/>
          </a:xfrm>
          <a:custGeom>
            <a:avLst/>
            <a:gdLst/>
            <a:ahLst/>
            <a:cxnLst/>
            <a:rect l="l" t="t" r="r" b="b"/>
            <a:pathLst>
              <a:path w="48895" h="111760">
                <a:moveTo>
                  <a:pt x="27431" y="33528"/>
                </a:moveTo>
                <a:lnTo>
                  <a:pt x="13715" y="33528"/>
                </a:lnTo>
                <a:lnTo>
                  <a:pt x="1524" y="88392"/>
                </a:lnTo>
                <a:lnTo>
                  <a:pt x="0" y="96012"/>
                </a:lnTo>
                <a:lnTo>
                  <a:pt x="0" y="105156"/>
                </a:lnTo>
                <a:lnTo>
                  <a:pt x="1524" y="106680"/>
                </a:lnTo>
                <a:lnTo>
                  <a:pt x="10667" y="111251"/>
                </a:lnTo>
                <a:lnTo>
                  <a:pt x="16763" y="111251"/>
                </a:lnTo>
                <a:lnTo>
                  <a:pt x="19812" y="109728"/>
                </a:lnTo>
                <a:lnTo>
                  <a:pt x="24384" y="106680"/>
                </a:lnTo>
                <a:lnTo>
                  <a:pt x="30479" y="103632"/>
                </a:lnTo>
                <a:lnTo>
                  <a:pt x="33527" y="100584"/>
                </a:lnTo>
                <a:lnTo>
                  <a:pt x="16763" y="100584"/>
                </a:lnTo>
                <a:lnTo>
                  <a:pt x="16763" y="99060"/>
                </a:lnTo>
                <a:lnTo>
                  <a:pt x="15239" y="96012"/>
                </a:lnTo>
                <a:lnTo>
                  <a:pt x="16763" y="92963"/>
                </a:lnTo>
                <a:lnTo>
                  <a:pt x="16763" y="86868"/>
                </a:lnTo>
                <a:lnTo>
                  <a:pt x="27431" y="33528"/>
                </a:lnTo>
                <a:close/>
              </a:path>
              <a:path w="48895" h="111760">
                <a:moveTo>
                  <a:pt x="38100" y="92963"/>
                </a:moveTo>
                <a:lnTo>
                  <a:pt x="33527" y="92963"/>
                </a:lnTo>
                <a:lnTo>
                  <a:pt x="32003" y="96012"/>
                </a:lnTo>
                <a:lnTo>
                  <a:pt x="30479" y="97536"/>
                </a:lnTo>
                <a:lnTo>
                  <a:pt x="27431" y="99060"/>
                </a:lnTo>
                <a:lnTo>
                  <a:pt x="25908" y="100584"/>
                </a:lnTo>
                <a:lnTo>
                  <a:pt x="33527" y="100584"/>
                </a:lnTo>
                <a:lnTo>
                  <a:pt x="38100" y="92963"/>
                </a:lnTo>
                <a:close/>
              </a:path>
              <a:path w="48895" h="111760">
                <a:moveTo>
                  <a:pt x="35051" y="0"/>
                </a:moveTo>
                <a:lnTo>
                  <a:pt x="32003" y="0"/>
                </a:lnTo>
                <a:lnTo>
                  <a:pt x="27431" y="6096"/>
                </a:lnTo>
                <a:lnTo>
                  <a:pt x="25908" y="9144"/>
                </a:lnTo>
                <a:lnTo>
                  <a:pt x="22860" y="12192"/>
                </a:lnTo>
                <a:lnTo>
                  <a:pt x="16763" y="21336"/>
                </a:lnTo>
                <a:lnTo>
                  <a:pt x="7620" y="27432"/>
                </a:lnTo>
                <a:lnTo>
                  <a:pt x="4572" y="30480"/>
                </a:lnTo>
                <a:lnTo>
                  <a:pt x="0" y="32004"/>
                </a:lnTo>
                <a:lnTo>
                  <a:pt x="0" y="33528"/>
                </a:lnTo>
                <a:lnTo>
                  <a:pt x="47243" y="33528"/>
                </a:lnTo>
                <a:lnTo>
                  <a:pt x="48767" y="27432"/>
                </a:lnTo>
                <a:lnTo>
                  <a:pt x="28955" y="27432"/>
                </a:lnTo>
                <a:lnTo>
                  <a:pt x="3505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8" name="object 288"/>
          <p:cNvSpPr/>
          <p:nvPr/>
        </p:nvSpPr>
        <p:spPr>
          <a:xfrm>
            <a:off x="5471329" y="4991100"/>
            <a:ext cx="74410" cy="88391"/>
          </a:xfrm>
          <a:prstGeom prst="rect">
            <a:avLst/>
          </a:prstGeom>
          <a:blipFill>
            <a:blip r:embed="rId4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89" name="object 289"/>
          <p:cNvSpPr/>
          <p:nvPr/>
        </p:nvSpPr>
        <p:spPr>
          <a:xfrm>
            <a:off x="5148071" y="4966715"/>
            <a:ext cx="48895" cy="111760"/>
          </a:xfrm>
          <a:custGeom>
            <a:avLst/>
            <a:gdLst/>
            <a:ahLst/>
            <a:cxnLst/>
            <a:rect l="l" t="t" r="r" b="b"/>
            <a:pathLst>
              <a:path w="48895" h="111760">
                <a:moveTo>
                  <a:pt x="28955" y="33528"/>
                </a:moveTo>
                <a:lnTo>
                  <a:pt x="13715" y="33528"/>
                </a:lnTo>
                <a:lnTo>
                  <a:pt x="1524" y="88392"/>
                </a:lnTo>
                <a:lnTo>
                  <a:pt x="1524" y="96012"/>
                </a:lnTo>
                <a:lnTo>
                  <a:pt x="0" y="100584"/>
                </a:lnTo>
                <a:lnTo>
                  <a:pt x="1524" y="102108"/>
                </a:lnTo>
                <a:lnTo>
                  <a:pt x="1524" y="105156"/>
                </a:lnTo>
                <a:lnTo>
                  <a:pt x="3048" y="106680"/>
                </a:lnTo>
                <a:lnTo>
                  <a:pt x="9143" y="109728"/>
                </a:lnTo>
                <a:lnTo>
                  <a:pt x="10667" y="111251"/>
                </a:lnTo>
                <a:lnTo>
                  <a:pt x="16763" y="111251"/>
                </a:lnTo>
                <a:lnTo>
                  <a:pt x="21336" y="109728"/>
                </a:lnTo>
                <a:lnTo>
                  <a:pt x="35051" y="100584"/>
                </a:lnTo>
                <a:lnTo>
                  <a:pt x="18287" y="100584"/>
                </a:lnTo>
                <a:lnTo>
                  <a:pt x="16763" y="99060"/>
                </a:lnTo>
                <a:lnTo>
                  <a:pt x="15239" y="96012"/>
                </a:lnTo>
                <a:lnTo>
                  <a:pt x="15239" y="92963"/>
                </a:lnTo>
                <a:lnTo>
                  <a:pt x="16763" y="86868"/>
                </a:lnTo>
                <a:lnTo>
                  <a:pt x="28955" y="33528"/>
                </a:lnTo>
                <a:close/>
              </a:path>
              <a:path w="48895" h="111760">
                <a:moveTo>
                  <a:pt x="36575" y="92963"/>
                </a:moveTo>
                <a:lnTo>
                  <a:pt x="35051" y="92963"/>
                </a:lnTo>
                <a:lnTo>
                  <a:pt x="33527" y="96012"/>
                </a:lnTo>
                <a:lnTo>
                  <a:pt x="32003" y="97536"/>
                </a:lnTo>
                <a:lnTo>
                  <a:pt x="28955" y="99060"/>
                </a:lnTo>
                <a:lnTo>
                  <a:pt x="27431" y="100584"/>
                </a:lnTo>
                <a:lnTo>
                  <a:pt x="35051" y="100584"/>
                </a:lnTo>
                <a:lnTo>
                  <a:pt x="36575" y="92963"/>
                </a:lnTo>
                <a:close/>
              </a:path>
              <a:path w="48895" h="111760">
                <a:moveTo>
                  <a:pt x="35051" y="0"/>
                </a:moveTo>
                <a:lnTo>
                  <a:pt x="33527" y="0"/>
                </a:lnTo>
                <a:lnTo>
                  <a:pt x="28955" y="6096"/>
                </a:lnTo>
                <a:lnTo>
                  <a:pt x="25907" y="9144"/>
                </a:lnTo>
                <a:lnTo>
                  <a:pt x="24383" y="12192"/>
                </a:lnTo>
                <a:lnTo>
                  <a:pt x="21336" y="16763"/>
                </a:lnTo>
                <a:lnTo>
                  <a:pt x="16763" y="21336"/>
                </a:lnTo>
                <a:lnTo>
                  <a:pt x="12191" y="24384"/>
                </a:lnTo>
                <a:lnTo>
                  <a:pt x="9143" y="27432"/>
                </a:lnTo>
                <a:lnTo>
                  <a:pt x="4572" y="30480"/>
                </a:lnTo>
                <a:lnTo>
                  <a:pt x="1524" y="32004"/>
                </a:lnTo>
                <a:lnTo>
                  <a:pt x="0" y="33528"/>
                </a:lnTo>
                <a:lnTo>
                  <a:pt x="47243" y="33528"/>
                </a:lnTo>
                <a:lnTo>
                  <a:pt x="48767" y="27432"/>
                </a:lnTo>
                <a:lnTo>
                  <a:pt x="30479" y="27432"/>
                </a:lnTo>
                <a:lnTo>
                  <a:pt x="3505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0" name="object 290"/>
          <p:cNvSpPr/>
          <p:nvPr/>
        </p:nvSpPr>
        <p:spPr>
          <a:xfrm>
            <a:off x="4479035" y="4966715"/>
            <a:ext cx="48895" cy="111760"/>
          </a:xfrm>
          <a:custGeom>
            <a:avLst/>
            <a:gdLst/>
            <a:ahLst/>
            <a:cxnLst/>
            <a:rect l="l" t="t" r="r" b="b"/>
            <a:pathLst>
              <a:path w="48895" h="111760">
                <a:moveTo>
                  <a:pt x="28955" y="33528"/>
                </a:moveTo>
                <a:lnTo>
                  <a:pt x="13715" y="33528"/>
                </a:lnTo>
                <a:lnTo>
                  <a:pt x="1524" y="88392"/>
                </a:lnTo>
                <a:lnTo>
                  <a:pt x="0" y="96012"/>
                </a:lnTo>
                <a:lnTo>
                  <a:pt x="0" y="100584"/>
                </a:lnTo>
                <a:lnTo>
                  <a:pt x="1524" y="102108"/>
                </a:lnTo>
                <a:lnTo>
                  <a:pt x="1524" y="105156"/>
                </a:lnTo>
                <a:lnTo>
                  <a:pt x="3048" y="106680"/>
                </a:lnTo>
                <a:lnTo>
                  <a:pt x="6096" y="108204"/>
                </a:lnTo>
                <a:lnTo>
                  <a:pt x="7619" y="109728"/>
                </a:lnTo>
                <a:lnTo>
                  <a:pt x="10667" y="111251"/>
                </a:lnTo>
                <a:lnTo>
                  <a:pt x="18287" y="111251"/>
                </a:lnTo>
                <a:lnTo>
                  <a:pt x="21336" y="109728"/>
                </a:lnTo>
                <a:lnTo>
                  <a:pt x="35051" y="100584"/>
                </a:lnTo>
                <a:lnTo>
                  <a:pt x="18287" y="100584"/>
                </a:lnTo>
                <a:lnTo>
                  <a:pt x="18287" y="99060"/>
                </a:lnTo>
                <a:lnTo>
                  <a:pt x="16763" y="96012"/>
                </a:lnTo>
                <a:lnTo>
                  <a:pt x="16763" y="92963"/>
                </a:lnTo>
                <a:lnTo>
                  <a:pt x="18287" y="86868"/>
                </a:lnTo>
                <a:lnTo>
                  <a:pt x="28955" y="33528"/>
                </a:lnTo>
                <a:close/>
              </a:path>
              <a:path w="48895" h="111760">
                <a:moveTo>
                  <a:pt x="38100" y="92963"/>
                </a:moveTo>
                <a:lnTo>
                  <a:pt x="35051" y="92963"/>
                </a:lnTo>
                <a:lnTo>
                  <a:pt x="33527" y="96012"/>
                </a:lnTo>
                <a:lnTo>
                  <a:pt x="30479" y="97536"/>
                </a:lnTo>
                <a:lnTo>
                  <a:pt x="28955" y="99060"/>
                </a:lnTo>
                <a:lnTo>
                  <a:pt x="25908" y="100584"/>
                </a:lnTo>
                <a:lnTo>
                  <a:pt x="35051" y="100584"/>
                </a:lnTo>
                <a:lnTo>
                  <a:pt x="38100" y="92963"/>
                </a:lnTo>
                <a:close/>
              </a:path>
              <a:path w="48895" h="111760">
                <a:moveTo>
                  <a:pt x="36575" y="0"/>
                </a:moveTo>
                <a:lnTo>
                  <a:pt x="33527" y="0"/>
                </a:lnTo>
                <a:lnTo>
                  <a:pt x="28955" y="6096"/>
                </a:lnTo>
                <a:lnTo>
                  <a:pt x="25908" y="9144"/>
                </a:lnTo>
                <a:lnTo>
                  <a:pt x="24384" y="12192"/>
                </a:lnTo>
                <a:lnTo>
                  <a:pt x="19812" y="16763"/>
                </a:lnTo>
                <a:lnTo>
                  <a:pt x="18287" y="21336"/>
                </a:lnTo>
                <a:lnTo>
                  <a:pt x="4572" y="30480"/>
                </a:lnTo>
                <a:lnTo>
                  <a:pt x="1524" y="32004"/>
                </a:lnTo>
                <a:lnTo>
                  <a:pt x="0" y="33528"/>
                </a:lnTo>
                <a:lnTo>
                  <a:pt x="47243" y="33528"/>
                </a:lnTo>
                <a:lnTo>
                  <a:pt x="48767" y="27432"/>
                </a:lnTo>
                <a:lnTo>
                  <a:pt x="30479" y="27432"/>
                </a:lnTo>
                <a:lnTo>
                  <a:pt x="365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1" name="object 291"/>
          <p:cNvSpPr/>
          <p:nvPr/>
        </p:nvSpPr>
        <p:spPr>
          <a:xfrm>
            <a:off x="4311396" y="4994147"/>
            <a:ext cx="109855" cy="121920"/>
          </a:xfrm>
          <a:custGeom>
            <a:avLst/>
            <a:gdLst/>
            <a:ahLst/>
            <a:cxnLst/>
            <a:rect l="l" t="t" r="r" b="b"/>
            <a:pathLst>
              <a:path w="109854" h="121920">
                <a:moveTo>
                  <a:pt x="15239" y="103631"/>
                </a:moveTo>
                <a:lnTo>
                  <a:pt x="4571" y="103631"/>
                </a:lnTo>
                <a:lnTo>
                  <a:pt x="3048" y="105155"/>
                </a:lnTo>
                <a:lnTo>
                  <a:pt x="1524" y="108203"/>
                </a:lnTo>
                <a:lnTo>
                  <a:pt x="1524" y="109727"/>
                </a:lnTo>
                <a:lnTo>
                  <a:pt x="0" y="112775"/>
                </a:lnTo>
                <a:lnTo>
                  <a:pt x="0" y="117348"/>
                </a:lnTo>
                <a:lnTo>
                  <a:pt x="3048" y="120396"/>
                </a:lnTo>
                <a:lnTo>
                  <a:pt x="6095" y="121919"/>
                </a:lnTo>
                <a:lnTo>
                  <a:pt x="15239" y="121919"/>
                </a:lnTo>
                <a:lnTo>
                  <a:pt x="19812" y="118872"/>
                </a:lnTo>
                <a:lnTo>
                  <a:pt x="32003" y="112775"/>
                </a:lnTo>
                <a:lnTo>
                  <a:pt x="36880" y="106679"/>
                </a:lnTo>
                <a:lnTo>
                  <a:pt x="21336" y="106679"/>
                </a:lnTo>
                <a:lnTo>
                  <a:pt x="15239" y="103631"/>
                </a:lnTo>
                <a:close/>
              </a:path>
              <a:path w="109854" h="121920">
                <a:moveTo>
                  <a:pt x="48767" y="4572"/>
                </a:moveTo>
                <a:lnTo>
                  <a:pt x="24383" y="4572"/>
                </a:lnTo>
                <a:lnTo>
                  <a:pt x="25907" y="6096"/>
                </a:lnTo>
                <a:lnTo>
                  <a:pt x="25907" y="9143"/>
                </a:lnTo>
                <a:lnTo>
                  <a:pt x="28955" y="15239"/>
                </a:lnTo>
                <a:lnTo>
                  <a:pt x="28955" y="16763"/>
                </a:lnTo>
                <a:lnTo>
                  <a:pt x="47243" y="79248"/>
                </a:lnTo>
                <a:lnTo>
                  <a:pt x="38100" y="94487"/>
                </a:lnTo>
                <a:lnTo>
                  <a:pt x="25907" y="106679"/>
                </a:lnTo>
                <a:lnTo>
                  <a:pt x="36880" y="106679"/>
                </a:lnTo>
                <a:lnTo>
                  <a:pt x="38100" y="105155"/>
                </a:lnTo>
                <a:lnTo>
                  <a:pt x="42671" y="97536"/>
                </a:lnTo>
                <a:lnTo>
                  <a:pt x="65701" y="60960"/>
                </a:lnTo>
                <a:lnTo>
                  <a:pt x="57912" y="60960"/>
                </a:lnTo>
                <a:lnTo>
                  <a:pt x="47243" y="19812"/>
                </a:lnTo>
                <a:lnTo>
                  <a:pt x="45719" y="15239"/>
                </a:lnTo>
                <a:lnTo>
                  <a:pt x="45719" y="7619"/>
                </a:lnTo>
                <a:lnTo>
                  <a:pt x="48767" y="4572"/>
                </a:lnTo>
                <a:close/>
              </a:path>
              <a:path w="109854" h="121920">
                <a:moveTo>
                  <a:pt x="100583" y="4572"/>
                </a:moveTo>
                <a:lnTo>
                  <a:pt x="89915" y="4572"/>
                </a:lnTo>
                <a:lnTo>
                  <a:pt x="89915" y="7619"/>
                </a:lnTo>
                <a:lnTo>
                  <a:pt x="88391" y="9143"/>
                </a:lnTo>
                <a:lnTo>
                  <a:pt x="85343" y="15239"/>
                </a:lnTo>
                <a:lnTo>
                  <a:pt x="57912" y="60960"/>
                </a:lnTo>
                <a:lnTo>
                  <a:pt x="65701" y="60960"/>
                </a:lnTo>
                <a:lnTo>
                  <a:pt x="94487" y="15239"/>
                </a:lnTo>
                <a:lnTo>
                  <a:pt x="94487" y="12191"/>
                </a:lnTo>
                <a:lnTo>
                  <a:pt x="97536" y="9143"/>
                </a:lnTo>
                <a:lnTo>
                  <a:pt x="97536" y="7619"/>
                </a:lnTo>
                <a:lnTo>
                  <a:pt x="100583" y="4572"/>
                </a:lnTo>
                <a:close/>
              </a:path>
              <a:path w="109854" h="121920">
                <a:moveTo>
                  <a:pt x="57912" y="0"/>
                </a:moveTo>
                <a:lnTo>
                  <a:pt x="19812" y="0"/>
                </a:lnTo>
                <a:lnTo>
                  <a:pt x="18287" y="4572"/>
                </a:lnTo>
                <a:lnTo>
                  <a:pt x="56387" y="4572"/>
                </a:lnTo>
                <a:lnTo>
                  <a:pt x="57912" y="0"/>
                </a:lnTo>
                <a:close/>
              </a:path>
              <a:path w="109854" h="121920">
                <a:moveTo>
                  <a:pt x="109727" y="0"/>
                </a:moveTo>
                <a:lnTo>
                  <a:pt x="82295" y="0"/>
                </a:lnTo>
                <a:lnTo>
                  <a:pt x="80771" y="4572"/>
                </a:lnTo>
                <a:lnTo>
                  <a:pt x="108203" y="4572"/>
                </a:lnTo>
                <a:lnTo>
                  <a:pt x="10972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2" name="object 292"/>
          <p:cNvSpPr/>
          <p:nvPr/>
        </p:nvSpPr>
        <p:spPr>
          <a:xfrm>
            <a:off x="6173723" y="4963667"/>
            <a:ext cx="55244" cy="6350"/>
          </a:xfrm>
          <a:custGeom>
            <a:avLst/>
            <a:gdLst/>
            <a:ahLst/>
            <a:cxnLst/>
            <a:rect l="l" t="t" r="r" b="b"/>
            <a:pathLst>
              <a:path w="55245" h="6350">
                <a:moveTo>
                  <a:pt x="0" y="0"/>
                </a:moveTo>
                <a:lnTo>
                  <a:pt x="54863" y="0"/>
                </a:lnTo>
                <a:lnTo>
                  <a:pt x="54863" y="6096"/>
                </a:lnTo>
                <a:lnTo>
                  <a:pt x="0" y="609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3" name="object 293"/>
          <p:cNvSpPr/>
          <p:nvPr/>
        </p:nvSpPr>
        <p:spPr>
          <a:xfrm>
            <a:off x="5547359" y="4963667"/>
            <a:ext cx="55244" cy="6350"/>
          </a:xfrm>
          <a:custGeom>
            <a:avLst/>
            <a:gdLst/>
            <a:ahLst/>
            <a:cxnLst/>
            <a:rect l="l" t="t" r="r" b="b"/>
            <a:pathLst>
              <a:path w="55245" h="6350">
                <a:moveTo>
                  <a:pt x="0" y="0"/>
                </a:moveTo>
                <a:lnTo>
                  <a:pt x="54863" y="0"/>
                </a:lnTo>
                <a:lnTo>
                  <a:pt x="54863" y="6096"/>
                </a:lnTo>
                <a:lnTo>
                  <a:pt x="0" y="609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4" name="object 294"/>
          <p:cNvSpPr/>
          <p:nvPr/>
        </p:nvSpPr>
        <p:spPr>
          <a:xfrm>
            <a:off x="6027420" y="5020055"/>
            <a:ext cx="20320" cy="20320"/>
          </a:xfrm>
          <a:custGeom>
            <a:avLst/>
            <a:gdLst/>
            <a:ahLst/>
            <a:cxnLst/>
            <a:rect l="l" t="t" r="r" b="b"/>
            <a:pathLst>
              <a:path w="20320" h="20320">
                <a:moveTo>
                  <a:pt x="12191" y="0"/>
                </a:moveTo>
                <a:lnTo>
                  <a:pt x="6095" y="0"/>
                </a:lnTo>
                <a:lnTo>
                  <a:pt x="0" y="3048"/>
                </a:lnTo>
                <a:lnTo>
                  <a:pt x="0" y="15240"/>
                </a:lnTo>
                <a:lnTo>
                  <a:pt x="3047" y="16764"/>
                </a:lnTo>
                <a:lnTo>
                  <a:pt x="3047" y="18288"/>
                </a:lnTo>
                <a:lnTo>
                  <a:pt x="6095" y="19812"/>
                </a:lnTo>
                <a:lnTo>
                  <a:pt x="12191" y="19812"/>
                </a:lnTo>
                <a:lnTo>
                  <a:pt x="13715" y="18288"/>
                </a:lnTo>
                <a:lnTo>
                  <a:pt x="16763" y="16764"/>
                </a:lnTo>
                <a:lnTo>
                  <a:pt x="18287" y="13716"/>
                </a:lnTo>
                <a:lnTo>
                  <a:pt x="19812" y="12192"/>
                </a:lnTo>
                <a:lnTo>
                  <a:pt x="19812" y="6096"/>
                </a:lnTo>
                <a:lnTo>
                  <a:pt x="18287" y="3048"/>
                </a:lnTo>
                <a:lnTo>
                  <a:pt x="16763" y="1524"/>
                </a:lnTo>
                <a:lnTo>
                  <a:pt x="13715" y="1524"/>
                </a:lnTo>
                <a:lnTo>
                  <a:pt x="1219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5" name="object 295"/>
          <p:cNvSpPr/>
          <p:nvPr/>
        </p:nvSpPr>
        <p:spPr>
          <a:xfrm>
            <a:off x="5745479" y="5033771"/>
            <a:ext cx="9525" cy="43180"/>
          </a:xfrm>
          <a:custGeom>
            <a:avLst/>
            <a:gdLst/>
            <a:ahLst/>
            <a:cxnLst/>
            <a:rect l="l" t="t" r="r" b="b"/>
            <a:pathLst>
              <a:path w="9525" h="43179">
                <a:moveTo>
                  <a:pt x="9144" y="0"/>
                </a:moveTo>
                <a:lnTo>
                  <a:pt x="0" y="0"/>
                </a:lnTo>
                <a:lnTo>
                  <a:pt x="0" y="42672"/>
                </a:lnTo>
                <a:lnTo>
                  <a:pt x="9144" y="42672"/>
                </a:lnTo>
                <a:lnTo>
                  <a:pt x="914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6" name="object 296"/>
          <p:cNvSpPr/>
          <p:nvPr/>
        </p:nvSpPr>
        <p:spPr>
          <a:xfrm>
            <a:off x="5702808" y="5029200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7" name="object 297"/>
          <p:cNvSpPr/>
          <p:nvPr/>
        </p:nvSpPr>
        <p:spPr>
          <a:xfrm>
            <a:off x="5745479" y="4981955"/>
            <a:ext cx="9525" cy="43180"/>
          </a:xfrm>
          <a:custGeom>
            <a:avLst/>
            <a:gdLst/>
            <a:ahLst/>
            <a:cxnLst/>
            <a:rect l="l" t="t" r="r" b="b"/>
            <a:pathLst>
              <a:path w="9525" h="43179">
                <a:moveTo>
                  <a:pt x="9144" y="0"/>
                </a:moveTo>
                <a:lnTo>
                  <a:pt x="0" y="0"/>
                </a:lnTo>
                <a:lnTo>
                  <a:pt x="0" y="42672"/>
                </a:lnTo>
                <a:lnTo>
                  <a:pt x="9144" y="42672"/>
                </a:lnTo>
                <a:lnTo>
                  <a:pt x="914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8" name="object 298"/>
          <p:cNvSpPr/>
          <p:nvPr/>
        </p:nvSpPr>
        <p:spPr>
          <a:xfrm>
            <a:off x="5273040" y="5033771"/>
            <a:ext cx="7620" cy="43180"/>
          </a:xfrm>
          <a:custGeom>
            <a:avLst/>
            <a:gdLst/>
            <a:ahLst/>
            <a:cxnLst/>
            <a:rect l="l" t="t" r="r" b="b"/>
            <a:pathLst>
              <a:path w="7620" h="43179">
                <a:moveTo>
                  <a:pt x="7620" y="0"/>
                </a:moveTo>
                <a:lnTo>
                  <a:pt x="0" y="0"/>
                </a:lnTo>
                <a:lnTo>
                  <a:pt x="0" y="42672"/>
                </a:lnTo>
                <a:lnTo>
                  <a:pt x="7620" y="42672"/>
                </a:lnTo>
                <a:lnTo>
                  <a:pt x="76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9" name="object 299"/>
          <p:cNvSpPr/>
          <p:nvPr/>
        </p:nvSpPr>
        <p:spPr>
          <a:xfrm>
            <a:off x="5228844" y="5029200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0" name="object 300"/>
          <p:cNvSpPr/>
          <p:nvPr/>
        </p:nvSpPr>
        <p:spPr>
          <a:xfrm>
            <a:off x="5273040" y="4981955"/>
            <a:ext cx="7620" cy="43180"/>
          </a:xfrm>
          <a:custGeom>
            <a:avLst/>
            <a:gdLst/>
            <a:ahLst/>
            <a:cxnLst/>
            <a:rect l="l" t="t" r="r" b="b"/>
            <a:pathLst>
              <a:path w="7620" h="43179">
                <a:moveTo>
                  <a:pt x="7620" y="0"/>
                </a:moveTo>
                <a:lnTo>
                  <a:pt x="0" y="0"/>
                </a:lnTo>
                <a:lnTo>
                  <a:pt x="0" y="42672"/>
                </a:lnTo>
                <a:lnTo>
                  <a:pt x="7620" y="42672"/>
                </a:lnTo>
                <a:lnTo>
                  <a:pt x="76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1" name="object 301"/>
          <p:cNvSpPr/>
          <p:nvPr/>
        </p:nvSpPr>
        <p:spPr>
          <a:xfrm>
            <a:off x="5044440" y="5033771"/>
            <a:ext cx="7620" cy="43180"/>
          </a:xfrm>
          <a:custGeom>
            <a:avLst/>
            <a:gdLst/>
            <a:ahLst/>
            <a:cxnLst/>
            <a:rect l="l" t="t" r="r" b="b"/>
            <a:pathLst>
              <a:path w="7620" h="43179">
                <a:moveTo>
                  <a:pt x="7620" y="0"/>
                </a:moveTo>
                <a:lnTo>
                  <a:pt x="0" y="0"/>
                </a:lnTo>
                <a:lnTo>
                  <a:pt x="0" y="42672"/>
                </a:lnTo>
                <a:lnTo>
                  <a:pt x="7620" y="42672"/>
                </a:lnTo>
                <a:lnTo>
                  <a:pt x="76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2" name="object 302"/>
          <p:cNvSpPr/>
          <p:nvPr/>
        </p:nvSpPr>
        <p:spPr>
          <a:xfrm>
            <a:off x="5000244" y="5029200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3" name="object 303"/>
          <p:cNvSpPr/>
          <p:nvPr/>
        </p:nvSpPr>
        <p:spPr>
          <a:xfrm>
            <a:off x="5044440" y="4981955"/>
            <a:ext cx="7620" cy="43180"/>
          </a:xfrm>
          <a:custGeom>
            <a:avLst/>
            <a:gdLst/>
            <a:ahLst/>
            <a:cxnLst/>
            <a:rect l="l" t="t" r="r" b="b"/>
            <a:pathLst>
              <a:path w="7620" h="43179">
                <a:moveTo>
                  <a:pt x="7620" y="0"/>
                </a:moveTo>
                <a:lnTo>
                  <a:pt x="0" y="0"/>
                </a:lnTo>
                <a:lnTo>
                  <a:pt x="0" y="42672"/>
                </a:lnTo>
                <a:lnTo>
                  <a:pt x="7620" y="42672"/>
                </a:lnTo>
                <a:lnTo>
                  <a:pt x="76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4" name="object 304"/>
          <p:cNvSpPr/>
          <p:nvPr/>
        </p:nvSpPr>
        <p:spPr>
          <a:xfrm>
            <a:off x="4774691" y="5028438"/>
            <a:ext cx="96520" cy="0"/>
          </a:xfrm>
          <a:custGeom>
            <a:avLst/>
            <a:gdLst/>
            <a:ahLst/>
            <a:cxnLst/>
            <a:rect l="l" t="t" r="r" b="b"/>
            <a:pathLst>
              <a:path w="96520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5" name="object 305"/>
          <p:cNvSpPr/>
          <p:nvPr/>
        </p:nvSpPr>
        <p:spPr>
          <a:xfrm>
            <a:off x="4632959" y="5012435"/>
            <a:ext cx="93345" cy="0"/>
          </a:xfrm>
          <a:custGeom>
            <a:avLst/>
            <a:gdLst/>
            <a:ahLst/>
            <a:cxnLst/>
            <a:rect l="l" t="t" r="r" b="b"/>
            <a:pathLst>
              <a:path w="93345" h="0">
                <a:moveTo>
                  <a:pt x="0" y="0"/>
                </a:moveTo>
                <a:lnTo>
                  <a:pt x="92963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6" name="object 306"/>
          <p:cNvSpPr/>
          <p:nvPr/>
        </p:nvSpPr>
        <p:spPr>
          <a:xfrm>
            <a:off x="4632959" y="5046726"/>
            <a:ext cx="93345" cy="0"/>
          </a:xfrm>
          <a:custGeom>
            <a:avLst/>
            <a:gdLst/>
            <a:ahLst/>
            <a:cxnLst/>
            <a:rect l="l" t="t" r="r" b="b"/>
            <a:pathLst>
              <a:path w="93345" h="0">
                <a:moveTo>
                  <a:pt x="0" y="0"/>
                </a:moveTo>
                <a:lnTo>
                  <a:pt x="92963" y="0"/>
                </a:lnTo>
              </a:path>
            </a:pathLst>
          </a:custGeom>
          <a:ln w="762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7" name="object 307"/>
          <p:cNvSpPr/>
          <p:nvPr/>
        </p:nvSpPr>
        <p:spPr>
          <a:xfrm>
            <a:off x="5841491" y="4953000"/>
            <a:ext cx="79248" cy="123444"/>
          </a:xfrm>
          <a:prstGeom prst="rect">
            <a:avLst/>
          </a:prstGeom>
          <a:blipFill>
            <a:blip r:embed="rId4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08" name="object 308"/>
          <p:cNvSpPr/>
          <p:nvPr/>
        </p:nvSpPr>
        <p:spPr>
          <a:xfrm>
            <a:off x="5367528" y="4953000"/>
            <a:ext cx="82296" cy="123444"/>
          </a:xfrm>
          <a:prstGeom prst="rect">
            <a:avLst/>
          </a:prstGeom>
          <a:blipFill>
            <a:blip r:embed="rId4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09" name="object 309"/>
          <p:cNvSpPr/>
          <p:nvPr/>
        </p:nvSpPr>
        <p:spPr>
          <a:xfrm>
            <a:off x="4878323" y="4953000"/>
            <a:ext cx="81280" cy="123825"/>
          </a:xfrm>
          <a:custGeom>
            <a:avLst/>
            <a:gdLst/>
            <a:ahLst/>
            <a:cxnLst/>
            <a:rect l="l" t="t" r="r" b="b"/>
            <a:pathLst>
              <a:path w="81279" h="123825">
                <a:moveTo>
                  <a:pt x="67055" y="12191"/>
                </a:moveTo>
                <a:lnTo>
                  <a:pt x="39624" y="12191"/>
                </a:lnTo>
                <a:lnTo>
                  <a:pt x="45720" y="15239"/>
                </a:lnTo>
                <a:lnTo>
                  <a:pt x="54863" y="24384"/>
                </a:lnTo>
                <a:lnTo>
                  <a:pt x="57912" y="32003"/>
                </a:lnTo>
                <a:lnTo>
                  <a:pt x="57912" y="39624"/>
                </a:lnTo>
                <a:lnTo>
                  <a:pt x="36433" y="82248"/>
                </a:lnTo>
                <a:lnTo>
                  <a:pt x="0" y="120396"/>
                </a:lnTo>
                <a:lnTo>
                  <a:pt x="0" y="123444"/>
                </a:lnTo>
                <a:lnTo>
                  <a:pt x="73151" y="123444"/>
                </a:lnTo>
                <a:lnTo>
                  <a:pt x="77438" y="109727"/>
                </a:lnTo>
                <a:lnTo>
                  <a:pt x="19812" y="109727"/>
                </a:lnTo>
                <a:lnTo>
                  <a:pt x="23240" y="106060"/>
                </a:lnTo>
                <a:lnTo>
                  <a:pt x="28955" y="99822"/>
                </a:lnTo>
                <a:lnTo>
                  <a:pt x="36956" y="91297"/>
                </a:lnTo>
                <a:lnTo>
                  <a:pt x="47243" y="80772"/>
                </a:lnTo>
                <a:lnTo>
                  <a:pt x="53792" y="72128"/>
                </a:lnTo>
                <a:lnTo>
                  <a:pt x="59626" y="64198"/>
                </a:lnTo>
                <a:lnTo>
                  <a:pt x="64603" y="56554"/>
                </a:lnTo>
                <a:lnTo>
                  <a:pt x="68579" y="48767"/>
                </a:lnTo>
                <a:lnTo>
                  <a:pt x="71627" y="44196"/>
                </a:lnTo>
                <a:lnTo>
                  <a:pt x="73151" y="36575"/>
                </a:lnTo>
                <a:lnTo>
                  <a:pt x="73151" y="22860"/>
                </a:lnTo>
                <a:lnTo>
                  <a:pt x="70103" y="15239"/>
                </a:lnTo>
                <a:lnTo>
                  <a:pt x="67055" y="12191"/>
                </a:lnTo>
                <a:close/>
              </a:path>
              <a:path w="81279" h="123825">
                <a:moveTo>
                  <a:pt x="80772" y="99060"/>
                </a:moveTo>
                <a:lnTo>
                  <a:pt x="76200" y="99060"/>
                </a:lnTo>
                <a:lnTo>
                  <a:pt x="76200" y="102108"/>
                </a:lnTo>
                <a:lnTo>
                  <a:pt x="74675" y="105155"/>
                </a:lnTo>
                <a:lnTo>
                  <a:pt x="71627" y="106679"/>
                </a:lnTo>
                <a:lnTo>
                  <a:pt x="70103" y="108203"/>
                </a:lnTo>
                <a:lnTo>
                  <a:pt x="67055" y="109727"/>
                </a:lnTo>
                <a:lnTo>
                  <a:pt x="77438" y="109727"/>
                </a:lnTo>
                <a:lnTo>
                  <a:pt x="80772" y="99060"/>
                </a:lnTo>
                <a:close/>
              </a:path>
              <a:path w="81279" h="123825">
                <a:moveTo>
                  <a:pt x="38100" y="0"/>
                </a:moveTo>
                <a:lnTo>
                  <a:pt x="28955" y="0"/>
                </a:lnTo>
                <a:lnTo>
                  <a:pt x="21336" y="1524"/>
                </a:lnTo>
                <a:lnTo>
                  <a:pt x="4572" y="33527"/>
                </a:lnTo>
                <a:lnTo>
                  <a:pt x="7620" y="33527"/>
                </a:lnTo>
                <a:lnTo>
                  <a:pt x="9143" y="25908"/>
                </a:lnTo>
                <a:lnTo>
                  <a:pt x="16763" y="18287"/>
                </a:lnTo>
                <a:lnTo>
                  <a:pt x="22860" y="15239"/>
                </a:lnTo>
                <a:lnTo>
                  <a:pt x="27431" y="12191"/>
                </a:lnTo>
                <a:lnTo>
                  <a:pt x="67055" y="12191"/>
                </a:lnTo>
                <a:lnTo>
                  <a:pt x="62484" y="7620"/>
                </a:lnTo>
                <a:lnTo>
                  <a:pt x="57602" y="3857"/>
                </a:lnTo>
                <a:lnTo>
                  <a:pt x="52006" y="1524"/>
                </a:lnTo>
                <a:lnTo>
                  <a:pt x="45553" y="333"/>
                </a:lnTo>
                <a:lnTo>
                  <a:pt x="381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0" name="object 310"/>
          <p:cNvSpPr/>
          <p:nvPr/>
        </p:nvSpPr>
        <p:spPr>
          <a:xfrm>
            <a:off x="4529328" y="4948428"/>
            <a:ext cx="50800" cy="167640"/>
          </a:xfrm>
          <a:custGeom>
            <a:avLst/>
            <a:gdLst/>
            <a:ahLst/>
            <a:cxnLst/>
            <a:rect l="l" t="t" r="r" b="b"/>
            <a:pathLst>
              <a:path w="50800" h="167639">
                <a:moveTo>
                  <a:pt x="0" y="0"/>
                </a:moveTo>
                <a:lnTo>
                  <a:pt x="0" y="4572"/>
                </a:lnTo>
                <a:lnTo>
                  <a:pt x="7620" y="7620"/>
                </a:lnTo>
                <a:lnTo>
                  <a:pt x="12192" y="12192"/>
                </a:lnTo>
                <a:lnTo>
                  <a:pt x="18287" y="21336"/>
                </a:lnTo>
                <a:lnTo>
                  <a:pt x="21336" y="27432"/>
                </a:lnTo>
                <a:lnTo>
                  <a:pt x="24384" y="30480"/>
                </a:lnTo>
                <a:lnTo>
                  <a:pt x="25908" y="36575"/>
                </a:lnTo>
                <a:lnTo>
                  <a:pt x="28956" y="42672"/>
                </a:lnTo>
                <a:lnTo>
                  <a:pt x="30480" y="50292"/>
                </a:lnTo>
                <a:lnTo>
                  <a:pt x="31599" y="59221"/>
                </a:lnTo>
                <a:lnTo>
                  <a:pt x="32575" y="68008"/>
                </a:lnTo>
                <a:lnTo>
                  <a:pt x="33266" y="77081"/>
                </a:lnTo>
                <a:lnTo>
                  <a:pt x="33527" y="86868"/>
                </a:lnTo>
                <a:lnTo>
                  <a:pt x="33242" y="95107"/>
                </a:lnTo>
                <a:lnTo>
                  <a:pt x="32385" y="103632"/>
                </a:lnTo>
                <a:lnTo>
                  <a:pt x="30956" y="112156"/>
                </a:lnTo>
                <a:lnTo>
                  <a:pt x="28956" y="120396"/>
                </a:lnTo>
                <a:lnTo>
                  <a:pt x="27289" y="128301"/>
                </a:lnTo>
                <a:lnTo>
                  <a:pt x="24765" y="135636"/>
                </a:lnTo>
                <a:lnTo>
                  <a:pt x="21669" y="141827"/>
                </a:lnTo>
                <a:lnTo>
                  <a:pt x="18287" y="146304"/>
                </a:lnTo>
                <a:lnTo>
                  <a:pt x="14573" y="151733"/>
                </a:lnTo>
                <a:lnTo>
                  <a:pt x="10287" y="156590"/>
                </a:lnTo>
                <a:lnTo>
                  <a:pt x="5429" y="160877"/>
                </a:lnTo>
                <a:lnTo>
                  <a:pt x="0" y="164592"/>
                </a:lnTo>
                <a:lnTo>
                  <a:pt x="0" y="167639"/>
                </a:lnTo>
                <a:lnTo>
                  <a:pt x="36575" y="134112"/>
                </a:lnTo>
                <a:lnTo>
                  <a:pt x="49434" y="97250"/>
                </a:lnTo>
                <a:lnTo>
                  <a:pt x="50292" y="83820"/>
                </a:lnTo>
                <a:lnTo>
                  <a:pt x="49744" y="74461"/>
                </a:lnTo>
                <a:lnTo>
                  <a:pt x="34480" y="30670"/>
                </a:lnTo>
                <a:lnTo>
                  <a:pt x="7215" y="345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1" name="object 311"/>
          <p:cNvSpPr/>
          <p:nvPr/>
        </p:nvSpPr>
        <p:spPr>
          <a:xfrm>
            <a:off x="4408932" y="4948428"/>
            <a:ext cx="48895" cy="167640"/>
          </a:xfrm>
          <a:custGeom>
            <a:avLst/>
            <a:gdLst/>
            <a:ahLst/>
            <a:cxnLst/>
            <a:rect l="l" t="t" r="r" b="b"/>
            <a:pathLst>
              <a:path w="48895" h="167639">
                <a:moveTo>
                  <a:pt x="48767" y="0"/>
                </a:moveTo>
                <a:lnTo>
                  <a:pt x="13715" y="32004"/>
                </a:lnTo>
                <a:lnTo>
                  <a:pt x="857" y="70365"/>
                </a:lnTo>
                <a:lnTo>
                  <a:pt x="0" y="83820"/>
                </a:lnTo>
                <a:lnTo>
                  <a:pt x="309" y="92963"/>
                </a:lnTo>
                <a:lnTo>
                  <a:pt x="15430" y="136778"/>
                </a:lnTo>
                <a:lnTo>
                  <a:pt x="43052" y="164163"/>
                </a:lnTo>
                <a:lnTo>
                  <a:pt x="48767" y="167639"/>
                </a:lnTo>
                <a:lnTo>
                  <a:pt x="48767" y="164592"/>
                </a:lnTo>
                <a:lnTo>
                  <a:pt x="42671" y="160020"/>
                </a:lnTo>
                <a:lnTo>
                  <a:pt x="39623" y="155448"/>
                </a:lnTo>
                <a:lnTo>
                  <a:pt x="30479" y="146304"/>
                </a:lnTo>
                <a:lnTo>
                  <a:pt x="27431" y="141732"/>
                </a:lnTo>
                <a:lnTo>
                  <a:pt x="25907" y="137160"/>
                </a:lnTo>
                <a:lnTo>
                  <a:pt x="22859" y="131063"/>
                </a:lnTo>
                <a:lnTo>
                  <a:pt x="18355" y="92963"/>
                </a:lnTo>
                <a:lnTo>
                  <a:pt x="18287" y="80772"/>
                </a:lnTo>
                <a:lnTo>
                  <a:pt x="18526" y="72556"/>
                </a:lnTo>
                <a:lnTo>
                  <a:pt x="19573" y="56126"/>
                </a:lnTo>
                <a:lnTo>
                  <a:pt x="19812" y="48768"/>
                </a:lnTo>
                <a:lnTo>
                  <a:pt x="22145" y="40195"/>
                </a:lnTo>
                <a:lnTo>
                  <a:pt x="24764" y="32766"/>
                </a:lnTo>
                <a:lnTo>
                  <a:pt x="27955" y="26479"/>
                </a:lnTo>
                <a:lnTo>
                  <a:pt x="32003" y="21336"/>
                </a:lnTo>
                <a:lnTo>
                  <a:pt x="36575" y="13716"/>
                </a:lnTo>
                <a:lnTo>
                  <a:pt x="42671" y="7620"/>
                </a:lnTo>
                <a:lnTo>
                  <a:pt x="48767" y="4572"/>
                </a:lnTo>
                <a:lnTo>
                  <a:pt x="4876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2" name="object 312"/>
          <p:cNvSpPr/>
          <p:nvPr/>
        </p:nvSpPr>
        <p:spPr>
          <a:xfrm>
            <a:off x="1018032" y="5425440"/>
            <a:ext cx="3709416" cy="146304"/>
          </a:xfrm>
          <a:prstGeom prst="rect">
            <a:avLst/>
          </a:prstGeom>
          <a:blipFill>
            <a:blip r:embed="rId4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13" name="object 313"/>
          <p:cNvSpPr/>
          <p:nvPr/>
        </p:nvSpPr>
        <p:spPr>
          <a:xfrm>
            <a:off x="2827019" y="5910071"/>
            <a:ext cx="104139" cy="0"/>
          </a:xfrm>
          <a:custGeom>
            <a:avLst/>
            <a:gdLst/>
            <a:ahLst/>
            <a:cxnLst/>
            <a:rect l="l" t="t" r="r" b="b"/>
            <a:pathLst>
              <a:path w="104139" h="0">
                <a:moveTo>
                  <a:pt x="0" y="0"/>
                </a:moveTo>
                <a:lnTo>
                  <a:pt x="103631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4" name="object 314"/>
          <p:cNvSpPr/>
          <p:nvPr/>
        </p:nvSpPr>
        <p:spPr>
          <a:xfrm>
            <a:off x="2852927" y="6012179"/>
            <a:ext cx="68580" cy="88392"/>
          </a:xfrm>
          <a:prstGeom prst="rect">
            <a:avLst/>
          </a:prstGeom>
          <a:blipFill>
            <a:blip r:embed="rId4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15" name="object 315"/>
          <p:cNvSpPr/>
          <p:nvPr/>
        </p:nvSpPr>
        <p:spPr>
          <a:xfrm>
            <a:off x="2508504" y="5870447"/>
            <a:ext cx="67310" cy="88900"/>
          </a:xfrm>
          <a:custGeom>
            <a:avLst/>
            <a:gdLst/>
            <a:ahLst/>
            <a:cxnLst/>
            <a:rect l="l" t="t" r="r" b="b"/>
            <a:pathLst>
              <a:path w="67310" h="88900">
                <a:moveTo>
                  <a:pt x="44704" y="83819"/>
                </a:moveTo>
                <a:lnTo>
                  <a:pt x="7619" y="83819"/>
                </a:lnTo>
                <a:lnTo>
                  <a:pt x="9143" y="85343"/>
                </a:lnTo>
                <a:lnTo>
                  <a:pt x="12191" y="85343"/>
                </a:lnTo>
                <a:lnTo>
                  <a:pt x="18287" y="86867"/>
                </a:lnTo>
                <a:lnTo>
                  <a:pt x="22859" y="88391"/>
                </a:lnTo>
                <a:lnTo>
                  <a:pt x="35051" y="88391"/>
                </a:lnTo>
                <a:lnTo>
                  <a:pt x="42671" y="85343"/>
                </a:lnTo>
                <a:lnTo>
                  <a:pt x="44704" y="83819"/>
                </a:lnTo>
                <a:close/>
              </a:path>
              <a:path w="67310" h="88900">
                <a:moveTo>
                  <a:pt x="9143" y="56387"/>
                </a:moveTo>
                <a:lnTo>
                  <a:pt x="6095" y="56387"/>
                </a:lnTo>
                <a:lnTo>
                  <a:pt x="0" y="86867"/>
                </a:lnTo>
                <a:lnTo>
                  <a:pt x="3047" y="86867"/>
                </a:lnTo>
                <a:lnTo>
                  <a:pt x="4571" y="85343"/>
                </a:lnTo>
                <a:lnTo>
                  <a:pt x="4571" y="83819"/>
                </a:lnTo>
                <a:lnTo>
                  <a:pt x="44704" y="83819"/>
                </a:lnTo>
                <a:lnTo>
                  <a:pt x="46735" y="82296"/>
                </a:lnTo>
                <a:lnTo>
                  <a:pt x="22859" y="82296"/>
                </a:lnTo>
                <a:lnTo>
                  <a:pt x="19812" y="80772"/>
                </a:lnTo>
                <a:lnTo>
                  <a:pt x="10668" y="71627"/>
                </a:lnTo>
                <a:lnTo>
                  <a:pt x="9143" y="65531"/>
                </a:lnTo>
                <a:lnTo>
                  <a:pt x="9143" y="56387"/>
                </a:lnTo>
                <a:close/>
              </a:path>
              <a:path w="67310" h="88900">
                <a:moveTo>
                  <a:pt x="50291" y="0"/>
                </a:moveTo>
                <a:lnTo>
                  <a:pt x="36575" y="0"/>
                </a:lnTo>
                <a:lnTo>
                  <a:pt x="28956" y="1524"/>
                </a:lnTo>
                <a:lnTo>
                  <a:pt x="12191" y="28955"/>
                </a:lnTo>
                <a:lnTo>
                  <a:pt x="12191" y="33527"/>
                </a:lnTo>
                <a:lnTo>
                  <a:pt x="15239" y="36575"/>
                </a:lnTo>
                <a:lnTo>
                  <a:pt x="16763" y="41148"/>
                </a:lnTo>
                <a:lnTo>
                  <a:pt x="19812" y="44196"/>
                </a:lnTo>
                <a:lnTo>
                  <a:pt x="28956" y="48767"/>
                </a:lnTo>
                <a:lnTo>
                  <a:pt x="36575" y="53339"/>
                </a:lnTo>
                <a:lnTo>
                  <a:pt x="42671" y="56387"/>
                </a:lnTo>
                <a:lnTo>
                  <a:pt x="42671" y="59436"/>
                </a:lnTo>
                <a:lnTo>
                  <a:pt x="45719" y="62484"/>
                </a:lnTo>
                <a:lnTo>
                  <a:pt x="47243" y="67055"/>
                </a:lnTo>
                <a:lnTo>
                  <a:pt x="45719" y="70103"/>
                </a:lnTo>
                <a:lnTo>
                  <a:pt x="45719" y="73151"/>
                </a:lnTo>
                <a:lnTo>
                  <a:pt x="42671" y="76200"/>
                </a:lnTo>
                <a:lnTo>
                  <a:pt x="41147" y="79248"/>
                </a:lnTo>
                <a:lnTo>
                  <a:pt x="38100" y="80772"/>
                </a:lnTo>
                <a:lnTo>
                  <a:pt x="33527" y="82296"/>
                </a:lnTo>
                <a:lnTo>
                  <a:pt x="46735" y="82296"/>
                </a:lnTo>
                <a:lnTo>
                  <a:pt x="54863" y="76200"/>
                </a:lnTo>
                <a:lnTo>
                  <a:pt x="59435" y="70103"/>
                </a:lnTo>
                <a:lnTo>
                  <a:pt x="60959" y="62484"/>
                </a:lnTo>
                <a:lnTo>
                  <a:pt x="61817" y="55697"/>
                </a:lnTo>
                <a:lnTo>
                  <a:pt x="59816" y="49339"/>
                </a:lnTo>
                <a:lnTo>
                  <a:pt x="54959" y="43838"/>
                </a:lnTo>
                <a:lnTo>
                  <a:pt x="47243" y="39624"/>
                </a:lnTo>
                <a:lnTo>
                  <a:pt x="36575" y="32003"/>
                </a:lnTo>
                <a:lnTo>
                  <a:pt x="27431" y="27431"/>
                </a:lnTo>
                <a:lnTo>
                  <a:pt x="24383" y="21336"/>
                </a:lnTo>
                <a:lnTo>
                  <a:pt x="24383" y="16763"/>
                </a:lnTo>
                <a:lnTo>
                  <a:pt x="27431" y="10667"/>
                </a:lnTo>
                <a:lnTo>
                  <a:pt x="30479" y="9143"/>
                </a:lnTo>
                <a:lnTo>
                  <a:pt x="33527" y="6096"/>
                </a:lnTo>
                <a:lnTo>
                  <a:pt x="38100" y="4572"/>
                </a:lnTo>
                <a:lnTo>
                  <a:pt x="66293" y="4572"/>
                </a:lnTo>
                <a:lnTo>
                  <a:pt x="66548" y="3048"/>
                </a:lnTo>
                <a:lnTo>
                  <a:pt x="57912" y="3048"/>
                </a:lnTo>
                <a:lnTo>
                  <a:pt x="54863" y="1524"/>
                </a:lnTo>
                <a:lnTo>
                  <a:pt x="50291" y="0"/>
                </a:lnTo>
                <a:close/>
              </a:path>
              <a:path w="67310" h="88900">
                <a:moveTo>
                  <a:pt x="66293" y="4572"/>
                </a:moveTo>
                <a:lnTo>
                  <a:pt x="47243" y="4572"/>
                </a:lnTo>
                <a:lnTo>
                  <a:pt x="51815" y="7619"/>
                </a:lnTo>
                <a:lnTo>
                  <a:pt x="57912" y="13715"/>
                </a:lnTo>
                <a:lnTo>
                  <a:pt x="59435" y="19812"/>
                </a:lnTo>
                <a:lnTo>
                  <a:pt x="59435" y="27431"/>
                </a:lnTo>
                <a:lnTo>
                  <a:pt x="62483" y="27431"/>
                </a:lnTo>
                <a:lnTo>
                  <a:pt x="66293" y="4572"/>
                </a:lnTo>
                <a:close/>
              </a:path>
              <a:path w="67310" h="88900">
                <a:moveTo>
                  <a:pt x="67056" y="0"/>
                </a:moveTo>
                <a:lnTo>
                  <a:pt x="65531" y="0"/>
                </a:lnTo>
                <a:lnTo>
                  <a:pt x="62483" y="3048"/>
                </a:lnTo>
                <a:lnTo>
                  <a:pt x="66548" y="3048"/>
                </a:lnTo>
                <a:lnTo>
                  <a:pt x="670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6" name="object 316"/>
          <p:cNvSpPr/>
          <p:nvPr/>
        </p:nvSpPr>
        <p:spPr>
          <a:xfrm>
            <a:off x="2330195" y="5833871"/>
            <a:ext cx="129539" cy="121920"/>
          </a:xfrm>
          <a:custGeom>
            <a:avLst/>
            <a:gdLst/>
            <a:ahLst/>
            <a:cxnLst/>
            <a:rect l="l" t="t" r="r" b="b"/>
            <a:pathLst>
              <a:path w="129539" h="121920">
                <a:moveTo>
                  <a:pt x="65531" y="118872"/>
                </a:moveTo>
                <a:lnTo>
                  <a:pt x="13716" y="118872"/>
                </a:lnTo>
                <a:lnTo>
                  <a:pt x="13716" y="121919"/>
                </a:lnTo>
                <a:lnTo>
                  <a:pt x="64008" y="121919"/>
                </a:lnTo>
                <a:lnTo>
                  <a:pt x="65531" y="118872"/>
                </a:lnTo>
                <a:close/>
              </a:path>
              <a:path w="129539" h="121920">
                <a:moveTo>
                  <a:pt x="42672" y="3048"/>
                </a:moveTo>
                <a:lnTo>
                  <a:pt x="3048" y="3048"/>
                </a:lnTo>
                <a:lnTo>
                  <a:pt x="4572" y="4572"/>
                </a:lnTo>
                <a:lnTo>
                  <a:pt x="9143" y="6095"/>
                </a:lnTo>
                <a:lnTo>
                  <a:pt x="12192" y="7619"/>
                </a:lnTo>
                <a:lnTo>
                  <a:pt x="12192" y="9143"/>
                </a:lnTo>
                <a:lnTo>
                  <a:pt x="13716" y="10667"/>
                </a:lnTo>
                <a:lnTo>
                  <a:pt x="15240" y="13715"/>
                </a:lnTo>
                <a:lnTo>
                  <a:pt x="16764" y="19812"/>
                </a:lnTo>
                <a:lnTo>
                  <a:pt x="39624" y="71627"/>
                </a:lnTo>
                <a:lnTo>
                  <a:pt x="35052" y="100583"/>
                </a:lnTo>
                <a:lnTo>
                  <a:pt x="22860" y="118872"/>
                </a:lnTo>
                <a:lnTo>
                  <a:pt x="57912" y="118872"/>
                </a:lnTo>
                <a:lnTo>
                  <a:pt x="53340" y="117348"/>
                </a:lnTo>
                <a:lnTo>
                  <a:pt x="51816" y="114300"/>
                </a:lnTo>
                <a:lnTo>
                  <a:pt x="50292" y="112775"/>
                </a:lnTo>
                <a:lnTo>
                  <a:pt x="50292" y="108203"/>
                </a:lnTo>
                <a:lnTo>
                  <a:pt x="51816" y="100583"/>
                </a:lnTo>
                <a:lnTo>
                  <a:pt x="59436" y="70103"/>
                </a:lnTo>
                <a:lnTo>
                  <a:pt x="66810" y="60960"/>
                </a:lnTo>
                <a:lnTo>
                  <a:pt x="56387" y="60960"/>
                </a:lnTo>
                <a:lnTo>
                  <a:pt x="38100" y="22860"/>
                </a:lnTo>
                <a:lnTo>
                  <a:pt x="38100" y="16763"/>
                </a:lnTo>
                <a:lnTo>
                  <a:pt x="36576" y="12191"/>
                </a:lnTo>
                <a:lnTo>
                  <a:pt x="36576" y="10667"/>
                </a:lnTo>
                <a:lnTo>
                  <a:pt x="38100" y="9143"/>
                </a:lnTo>
                <a:lnTo>
                  <a:pt x="38100" y="6095"/>
                </a:lnTo>
                <a:lnTo>
                  <a:pt x="39624" y="4572"/>
                </a:lnTo>
                <a:lnTo>
                  <a:pt x="42672" y="3048"/>
                </a:lnTo>
                <a:close/>
              </a:path>
              <a:path w="129539" h="121920">
                <a:moveTo>
                  <a:pt x="121920" y="3048"/>
                </a:moveTo>
                <a:lnTo>
                  <a:pt x="91440" y="3048"/>
                </a:lnTo>
                <a:lnTo>
                  <a:pt x="92964" y="4572"/>
                </a:lnTo>
                <a:lnTo>
                  <a:pt x="94487" y="4572"/>
                </a:lnTo>
                <a:lnTo>
                  <a:pt x="96012" y="6095"/>
                </a:lnTo>
                <a:lnTo>
                  <a:pt x="96012" y="7619"/>
                </a:lnTo>
                <a:lnTo>
                  <a:pt x="97536" y="9143"/>
                </a:lnTo>
                <a:lnTo>
                  <a:pt x="97536" y="10667"/>
                </a:lnTo>
                <a:lnTo>
                  <a:pt x="96012" y="12191"/>
                </a:lnTo>
                <a:lnTo>
                  <a:pt x="96012" y="13715"/>
                </a:lnTo>
                <a:lnTo>
                  <a:pt x="92964" y="18287"/>
                </a:lnTo>
                <a:lnTo>
                  <a:pt x="88392" y="24383"/>
                </a:lnTo>
                <a:lnTo>
                  <a:pt x="56387" y="60960"/>
                </a:lnTo>
                <a:lnTo>
                  <a:pt x="66810" y="60960"/>
                </a:lnTo>
                <a:lnTo>
                  <a:pt x="97536" y="22860"/>
                </a:lnTo>
                <a:lnTo>
                  <a:pt x="103631" y="16763"/>
                </a:lnTo>
                <a:lnTo>
                  <a:pt x="106680" y="12191"/>
                </a:lnTo>
                <a:lnTo>
                  <a:pt x="108204" y="12191"/>
                </a:lnTo>
                <a:lnTo>
                  <a:pt x="112776" y="9143"/>
                </a:lnTo>
                <a:lnTo>
                  <a:pt x="115824" y="6095"/>
                </a:lnTo>
                <a:lnTo>
                  <a:pt x="121920" y="3048"/>
                </a:lnTo>
                <a:close/>
              </a:path>
              <a:path w="129539" h="121920">
                <a:moveTo>
                  <a:pt x="53340" y="0"/>
                </a:moveTo>
                <a:lnTo>
                  <a:pt x="0" y="0"/>
                </a:lnTo>
                <a:lnTo>
                  <a:pt x="0" y="3048"/>
                </a:lnTo>
                <a:lnTo>
                  <a:pt x="51816" y="3048"/>
                </a:lnTo>
                <a:lnTo>
                  <a:pt x="53340" y="0"/>
                </a:lnTo>
                <a:close/>
              </a:path>
              <a:path w="129539" h="121920">
                <a:moveTo>
                  <a:pt x="129540" y="0"/>
                </a:moveTo>
                <a:lnTo>
                  <a:pt x="85343" y="0"/>
                </a:lnTo>
                <a:lnTo>
                  <a:pt x="85343" y="3048"/>
                </a:lnTo>
                <a:lnTo>
                  <a:pt x="129540" y="3048"/>
                </a:lnTo>
                <a:lnTo>
                  <a:pt x="12954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7" name="object 317"/>
          <p:cNvSpPr/>
          <p:nvPr/>
        </p:nvSpPr>
        <p:spPr>
          <a:xfrm>
            <a:off x="1834895" y="5871971"/>
            <a:ext cx="109855" cy="123825"/>
          </a:xfrm>
          <a:custGeom>
            <a:avLst/>
            <a:gdLst/>
            <a:ahLst/>
            <a:cxnLst/>
            <a:rect l="l" t="t" r="r" b="b"/>
            <a:pathLst>
              <a:path w="109855" h="123825">
                <a:moveTo>
                  <a:pt x="13716" y="105155"/>
                </a:moveTo>
                <a:lnTo>
                  <a:pt x="7620" y="105155"/>
                </a:lnTo>
                <a:lnTo>
                  <a:pt x="0" y="112775"/>
                </a:lnTo>
                <a:lnTo>
                  <a:pt x="0" y="115824"/>
                </a:lnTo>
                <a:lnTo>
                  <a:pt x="1524" y="118872"/>
                </a:lnTo>
                <a:lnTo>
                  <a:pt x="6096" y="123443"/>
                </a:lnTo>
                <a:lnTo>
                  <a:pt x="15240" y="123443"/>
                </a:lnTo>
                <a:lnTo>
                  <a:pt x="21336" y="121919"/>
                </a:lnTo>
                <a:lnTo>
                  <a:pt x="27431" y="117348"/>
                </a:lnTo>
                <a:lnTo>
                  <a:pt x="32004" y="112775"/>
                </a:lnTo>
                <a:lnTo>
                  <a:pt x="36068" y="109727"/>
                </a:lnTo>
                <a:lnTo>
                  <a:pt x="22860" y="109727"/>
                </a:lnTo>
                <a:lnTo>
                  <a:pt x="21336" y="108203"/>
                </a:lnTo>
                <a:lnTo>
                  <a:pt x="19812" y="108203"/>
                </a:lnTo>
                <a:lnTo>
                  <a:pt x="15240" y="106679"/>
                </a:lnTo>
                <a:lnTo>
                  <a:pt x="13716" y="105155"/>
                </a:lnTo>
                <a:close/>
              </a:path>
              <a:path w="109855" h="123825">
                <a:moveTo>
                  <a:pt x="51816" y="4572"/>
                </a:moveTo>
                <a:lnTo>
                  <a:pt x="22860" y="4572"/>
                </a:lnTo>
                <a:lnTo>
                  <a:pt x="24384" y="6095"/>
                </a:lnTo>
                <a:lnTo>
                  <a:pt x="25908" y="6095"/>
                </a:lnTo>
                <a:lnTo>
                  <a:pt x="25908" y="7619"/>
                </a:lnTo>
                <a:lnTo>
                  <a:pt x="28956" y="10667"/>
                </a:lnTo>
                <a:lnTo>
                  <a:pt x="28956" y="16763"/>
                </a:lnTo>
                <a:lnTo>
                  <a:pt x="30480" y="18287"/>
                </a:lnTo>
                <a:lnTo>
                  <a:pt x="47243" y="80772"/>
                </a:lnTo>
                <a:lnTo>
                  <a:pt x="38100" y="94487"/>
                </a:lnTo>
                <a:lnTo>
                  <a:pt x="35052" y="100583"/>
                </a:lnTo>
                <a:lnTo>
                  <a:pt x="25908" y="109727"/>
                </a:lnTo>
                <a:lnTo>
                  <a:pt x="36068" y="109727"/>
                </a:lnTo>
                <a:lnTo>
                  <a:pt x="38100" y="108203"/>
                </a:lnTo>
                <a:lnTo>
                  <a:pt x="44196" y="99060"/>
                </a:lnTo>
                <a:lnTo>
                  <a:pt x="66548" y="62483"/>
                </a:lnTo>
                <a:lnTo>
                  <a:pt x="57912" y="62483"/>
                </a:lnTo>
                <a:lnTo>
                  <a:pt x="47243" y="19812"/>
                </a:lnTo>
                <a:lnTo>
                  <a:pt x="45720" y="16763"/>
                </a:lnTo>
                <a:lnTo>
                  <a:pt x="45720" y="13715"/>
                </a:lnTo>
                <a:lnTo>
                  <a:pt x="47243" y="10667"/>
                </a:lnTo>
                <a:lnTo>
                  <a:pt x="47243" y="9143"/>
                </a:lnTo>
                <a:lnTo>
                  <a:pt x="51816" y="4572"/>
                </a:lnTo>
                <a:close/>
              </a:path>
              <a:path w="109855" h="123825">
                <a:moveTo>
                  <a:pt x="105156" y="4572"/>
                </a:moveTo>
                <a:lnTo>
                  <a:pt x="88392" y="4572"/>
                </a:lnTo>
                <a:lnTo>
                  <a:pt x="89916" y="6095"/>
                </a:lnTo>
                <a:lnTo>
                  <a:pt x="89916" y="12191"/>
                </a:lnTo>
                <a:lnTo>
                  <a:pt x="88392" y="13715"/>
                </a:lnTo>
                <a:lnTo>
                  <a:pt x="86868" y="16763"/>
                </a:lnTo>
                <a:lnTo>
                  <a:pt x="57912" y="62483"/>
                </a:lnTo>
                <a:lnTo>
                  <a:pt x="66548" y="62483"/>
                </a:lnTo>
                <a:lnTo>
                  <a:pt x="94487" y="16763"/>
                </a:lnTo>
                <a:lnTo>
                  <a:pt x="97536" y="13715"/>
                </a:lnTo>
                <a:lnTo>
                  <a:pt x="97536" y="10667"/>
                </a:lnTo>
                <a:lnTo>
                  <a:pt x="102108" y="6095"/>
                </a:lnTo>
                <a:lnTo>
                  <a:pt x="103631" y="6095"/>
                </a:lnTo>
                <a:lnTo>
                  <a:pt x="105156" y="4572"/>
                </a:lnTo>
                <a:close/>
              </a:path>
              <a:path w="109855" h="123825">
                <a:moveTo>
                  <a:pt x="57912" y="0"/>
                </a:moveTo>
                <a:lnTo>
                  <a:pt x="19812" y="0"/>
                </a:lnTo>
                <a:lnTo>
                  <a:pt x="18287" y="4572"/>
                </a:lnTo>
                <a:lnTo>
                  <a:pt x="56387" y="4572"/>
                </a:lnTo>
                <a:lnTo>
                  <a:pt x="57912" y="0"/>
                </a:lnTo>
                <a:close/>
              </a:path>
              <a:path w="109855" h="123825">
                <a:moveTo>
                  <a:pt x="109728" y="0"/>
                </a:moveTo>
                <a:lnTo>
                  <a:pt x="82296" y="0"/>
                </a:lnTo>
                <a:lnTo>
                  <a:pt x="82296" y="4572"/>
                </a:lnTo>
                <a:lnTo>
                  <a:pt x="109728" y="4572"/>
                </a:lnTo>
                <a:lnTo>
                  <a:pt x="10972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8" name="object 318"/>
          <p:cNvSpPr/>
          <p:nvPr/>
        </p:nvSpPr>
        <p:spPr>
          <a:xfrm>
            <a:off x="1520952" y="5870447"/>
            <a:ext cx="67310" cy="88900"/>
          </a:xfrm>
          <a:custGeom>
            <a:avLst/>
            <a:gdLst/>
            <a:ahLst/>
            <a:cxnLst/>
            <a:rect l="l" t="t" r="r" b="b"/>
            <a:pathLst>
              <a:path w="67309" h="88900">
                <a:moveTo>
                  <a:pt x="43180" y="83819"/>
                </a:moveTo>
                <a:lnTo>
                  <a:pt x="7619" y="83819"/>
                </a:lnTo>
                <a:lnTo>
                  <a:pt x="9143" y="85343"/>
                </a:lnTo>
                <a:lnTo>
                  <a:pt x="10667" y="85343"/>
                </a:lnTo>
                <a:lnTo>
                  <a:pt x="22859" y="88391"/>
                </a:lnTo>
                <a:lnTo>
                  <a:pt x="35051" y="88391"/>
                </a:lnTo>
                <a:lnTo>
                  <a:pt x="41147" y="85343"/>
                </a:lnTo>
                <a:lnTo>
                  <a:pt x="43180" y="83819"/>
                </a:lnTo>
                <a:close/>
              </a:path>
              <a:path w="67309" h="88900">
                <a:moveTo>
                  <a:pt x="7619" y="56387"/>
                </a:moveTo>
                <a:lnTo>
                  <a:pt x="4571" y="56387"/>
                </a:lnTo>
                <a:lnTo>
                  <a:pt x="0" y="86867"/>
                </a:lnTo>
                <a:lnTo>
                  <a:pt x="1523" y="86867"/>
                </a:lnTo>
                <a:lnTo>
                  <a:pt x="4571" y="83819"/>
                </a:lnTo>
                <a:lnTo>
                  <a:pt x="43180" y="83819"/>
                </a:lnTo>
                <a:lnTo>
                  <a:pt x="45211" y="82296"/>
                </a:lnTo>
                <a:lnTo>
                  <a:pt x="22859" y="82296"/>
                </a:lnTo>
                <a:lnTo>
                  <a:pt x="18287" y="80772"/>
                </a:lnTo>
                <a:lnTo>
                  <a:pt x="13715" y="76200"/>
                </a:lnTo>
                <a:lnTo>
                  <a:pt x="10667" y="71627"/>
                </a:lnTo>
                <a:lnTo>
                  <a:pt x="7619" y="65531"/>
                </a:lnTo>
                <a:lnTo>
                  <a:pt x="7619" y="56387"/>
                </a:lnTo>
                <a:close/>
              </a:path>
              <a:path w="67309" h="88900">
                <a:moveTo>
                  <a:pt x="48767" y="0"/>
                </a:moveTo>
                <a:lnTo>
                  <a:pt x="35051" y="0"/>
                </a:lnTo>
                <a:lnTo>
                  <a:pt x="27431" y="1524"/>
                </a:lnTo>
                <a:lnTo>
                  <a:pt x="16763" y="12191"/>
                </a:lnTo>
                <a:lnTo>
                  <a:pt x="13715" y="18287"/>
                </a:lnTo>
                <a:lnTo>
                  <a:pt x="12191" y="22860"/>
                </a:lnTo>
                <a:lnTo>
                  <a:pt x="10667" y="28955"/>
                </a:lnTo>
                <a:lnTo>
                  <a:pt x="10667" y="33527"/>
                </a:lnTo>
                <a:lnTo>
                  <a:pt x="13715" y="36575"/>
                </a:lnTo>
                <a:lnTo>
                  <a:pt x="15239" y="41148"/>
                </a:lnTo>
                <a:lnTo>
                  <a:pt x="21335" y="44196"/>
                </a:lnTo>
                <a:lnTo>
                  <a:pt x="27431" y="48767"/>
                </a:lnTo>
                <a:lnTo>
                  <a:pt x="36575" y="53339"/>
                </a:lnTo>
                <a:lnTo>
                  <a:pt x="41147" y="56387"/>
                </a:lnTo>
                <a:lnTo>
                  <a:pt x="44195" y="59436"/>
                </a:lnTo>
                <a:lnTo>
                  <a:pt x="45719" y="62484"/>
                </a:lnTo>
                <a:lnTo>
                  <a:pt x="45719" y="73151"/>
                </a:lnTo>
                <a:lnTo>
                  <a:pt x="39623" y="79248"/>
                </a:lnTo>
                <a:lnTo>
                  <a:pt x="36575" y="80772"/>
                </a:lnTo>
                <a:lnTo>
                  <a:pt x="32003" y="82296"/>
                </a:lnTo>
                <a:lnTo>
                  <a:pt x="45211" y="82296"/>
                </a:lnTo>
                <a:lnTo>
                  <a:pt x="47243" y="80772"/>
                </a:lnTo>
                <a:lnTo>
                  <a:pt x="54863" y="76200"/>
                </a:lnTo>
                <a:lnTo>
                  <a:pt x="59435" y="70103"/>
                </a:lnTo>
                <a:lnTo>
                  <a:pt x="60959" y="62484"/>
                </a:lnTo>
                <a:lnTo>
                  <a:pt x="60936" y="55697"/>
                </a:lnTo>
                <a:lnTo>
                  <a:pt x="58483" y="49339"/>
                </a:lnTo>
                <a:lnTo>
                  <a:pt x="53459" y="43838"/>
                </a:lnTo>
                <a:lnTo>
                  <a:pt x="45719" y="39624"/>
                </a:lnTo>
                <a:lnTo>
                  <a:pt x="35051" y="32003"/>
                </a:lnTo>
                <a:lnTo>
                  <a:pt x="25907" y="27431"/>
                </a:lnTo>
                <a:lnTo>
                  <a:pt x="22859" y="21336"/>
                </a:lnTo>
                <a:lnTo>
                  <a:pt x="22859" y="16763"/>
                </a:lnTo>
                <a:lnTo>
                  <a:pt x="25907" y="10667"/>
                </a:lnTo>
                <a:lnTo>
                  <a:pt x="28956" y="9143"/>
                </a:lnTo>
                <a:lnTo>
                  <a:pt x="32003" y="6096"/>
                </a:lnTo>
                <a:lnTo>
                  <a:pt x="36575" y="4572"/>
                </a:lnTo>
                <a:lnTo>
                  <a:pt x="66040" y="4572"/>
                </a:lnTo>
                <a:lnTo>
                  <a:pt x="66378" y="3048"/>
                </a:lnTo>
                <a:lnTo>
                  <a:pt x="56387" y="3048"/>
                </a:lnTo>
                <a:lnTo>
                  <a:pt x="53339" y="1524"/>
                </a:lnTo>
                <a:lnTo>
                  <a:pt x="48767" y="0"/>
                </a:lnTo>
                <a:close/>
              </a:path>
              <a:path w="67309" h="88900">
                <a:moveTo>
                  <a:pt x="66040" y="4572"/>
                </a:moveTo>
                <a:lnTo>
                  <a:pt x="45719" y="4572"/>
                </a:lnTo>
                <a:lnTo>
                  <a:pt x="50291" y="7619"/>
                </a:lnTo>
                <a:lnTo>
                  <a:pt x="56387" y="13715"/>
                </a:lnTo>
                <a:lnTo>
                  <a:pt x="57911" y="19812"/>
                </a:lnTo>
                <a:lnTo>
                  <a:pt x="57911" y="27431"/>
                </a:lnTo>
                <a:lnTo>
                  <a:pt x="60959" y="27431"/>
                </a:lnTo>
                <a:lnTo>
                  <a:pt x="66040" y="4572"/>
                </a:lnTo>
                <a:close/>
              </a:path>
              <a:path w="67309" h="88900">
                <a:moveTo>
                  <a:pt x="67056" y="0"/>
                </a:moveTo>
                <a:lnTo>
                  <a:pt x="64007" y="0"/>
                </a:lnTo>
                <a:lnTo>
                  <a:pt x="64007" y="1524"/>
                </a:lnTo>
                <a:lnTo>
                  <a:pt x="62484" y="1524"/>
                </a:lnTo>
                <a:lnTo>
                  <a:pt x="62484" y="3048"/>
                </a:lnTo>
                <a:lnTo>
                  <a:pt x="66378" y="3048"/>
                </a:lnTo>
                <a:lnTo>
                  <a:pt x="670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9" name="object 319"/>
          <p:cNvSpPr/>
          <p:nvPr/>
        </p:nvSpPr>
        <p:spPr>
          <a:xfrm>
            <a:off x="1251203" y="5870447"/>
            <a:ext cx="68580" cy="88391"/>
          </a:xfrm>
          <a:prstGeom prst="rect">
            <a:avLst/>
          </a:prstGeom>
          <a:blipFill>
            <a:blip r:embed="rId4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20" name="object 320"/>
          <p:cNvSpPr/>
          <p:nvPr/>
        </p:nvSpPr>
        <p:spPr>
          <a:xfrm>
            <a:off x="1341119" y="5833871"/>
            <a:ext cx="131445" cy="121920"/>
          </a:xfrm>
          <a:custGeom>
            <a:avLst/>
            <a:gdLst/>
            <a:ahLst/>
            <a:cxnLst/>
            <a:rect l="l" t="t" r="r" b="b"/>
            <a:pathLst>
              <a:path w="131444" h="121920">
                <a:moveTo>
                  <a:pt x="65532" y="118872"/>
                </a:moveTo>
                <a:lnTo>
                  <a:pt x="15240" y="118872"/>
                </a:lnTo>
                <a:lnTo>
                  <a:pt x="13716" y="121919"/>
                </a:lnTo>
                <a:lnTo>
                  <a:pt x="65532" y="121919"/>
                </a:lnTo>
                <a:lnTo>
                  <a:pt x="65532" y="118872"/>
                </a:lnTo>
                <a:close/>
              </a:path>
              <a:path w="131444" h="121920">
                <a:moveTo>
                  <a:pt x="44196" y="3048"/>
                </a:moveTo>
                <a:lnTo>
                  <a:pt x="4571" y="3048"/>
                </a:lnTo>
                <a:lnTo>
                  <a:pt x="4571" y="4572"/>
                </a:lnTo>
                <a:lnTo>
                  <a:pt x="9143" y="6095"/>
                </a:lnTo>
                <a:lnTo>
                  <a:pt x="12192" y="7619"/>
                </a:lnTo>
                <a:lnTo>
                  <a:pt x="13716" y="9143"/>
                </a:lnTo>
                <a:lnTo>
                  <a:pt x="13716" y="10667"/>
                </a:lnTo>
                <a:lnTo>
                  <a:pt x="16764" y="13715"/>
                </a:lnTo>
                <a:lnTo>
                  <a:pt x="19812" y="19812"/>
                </a:lnTo>
                <a:lnTo>
                  <a:pt x="42671" y="71627"/>
                </a:lnTo>
                <a:lnTo>
                  <a:pt x="35052" y="100583"/>
                </a:lnTo>
                <a:lnTo>
                  <a:pt x="33528" y="106679"/>
                </a:lnTo>
                <a:lnTo>
                  <a:pt x="32004" y="111251"/>
                </a:lnTo>
                <a:lnTo>
                  <a:pt x="30480" y="114300"/>
                </a:lnTo>
                <a:lnTo>
                  <a:pt x="27432" y="117348"/>
                </a:lnTo>
                <a:lnTo>
                  <a:pt x="22860" y="118872"/>
                </a:lnTo>
                <a:lnTo>
                  <a:pt x="57912" y="118872"/>
                </a:lnTo>
                <a:lnTo>
                  <a:pt x="53340" y="117348"/>
                </a:lnTo>
                <a:lnTo>
                  <a:pt x="51816" y="114300"/>
                </a:lnTo>
                <a:lnTo>
                  <a:pt x="50292" y="112775"/>
                </a:lnTo>
                <a:lnTo>
                  <a:pt x="50292" y="108203"/>
                </a:lnTo>
                <a:lnTo>
                  <a:pt x="51816" y="100583"/>
                </a:lnTo>
                <a:lnTo>
                  <a:pt x="59436" y="70103"/>
                </a:lnTo>
                <a:lnTo>
                  <a:pt x="66810" y="60960"/>
                </a:lnTo>
                <a:lnTo>
                  <a:pt x="57912" y="60960"/>
                </a:lnTo>
                <a:lnTo>
                  <a:pt x="39624" y="22860"/>
                </a:lnTo>
                <a:lnTo>
                  <a:pt x="38100" y="16763"/>
                </a:lnTo>
                <a:lnTo>
                  <a:pt x="36576" y="12191"/>
                </a:lnTo>
                <a:lnTo>
                  <a:pt x="36576" y="10667"/>
                </a:lnTo>
                <a:lnTo>
                  <a:pt x="38100" y="9143"/>
                </a:lnTo>
                <a:lnTo>
                  <a:pt x="39624" y="6095"/>
                </a:lnTo>
                <a:lnTo>
                  <a:pt x="42671" y="4572"/>
                </a:lnTo>
                <a:lnTo>
                  <a:pt x="44196" y="3048"/>
                </a:lnTo>
                <a:close/>
              </a:path>
              <a:path w="131444" h="121920">
                <a:moveTo>
                  <a:pt x="123443" y="3048"/>
                </a:moveTo>
                <a:lnTo>
                  <a:pt x="91440" y="3048"/>
                </a:lnTo>
                <a:lnTo>
                  <a:pt x="92964" y="4572"/>
                </a:lnTo>
                <a:lnTo>
                  <a:pt x="94488" y="4572"/>
                </a:lnTo>
                <a:lnTo>
                  <a:pt x="96012" y="6095"/>
                </a:lnTo>
                <a:lnTo>
                  <a:pt x="96012" y="7619"/>
                </a:lnTo>
                <a:lnTo>
                  <a:pt x="97536" y="9143"/>
                </a:lnTo>
                <a:lnTo>
                  <a:pt x="97536" y="12191"/>
                </a:lnTo>
                <a:lnTo>
                  <a:pt x="96012" y="13715"/>
                </a:lnTo>
                <a:lnTo>
                  <a:pt x="92964" y="18287"/>
                </a:lnTo>
                <a:lnTo>
                  <a:pt x="88392" y="24383"/>
                </a:lnTo>
                <a:lnTo>
                  <a:pt x="57912" y="60960"/>
                </a:lnTo>
                <a:lnTo>
                  <a:pt x="66810" y="60960"/>
                </a:lnTo>
                <a:lnTo>
                  <a:pt x="97536" y="22860"/>
                </a:lnTo>
                <a:lnTo>
                  <a:pt x="108204" y="12191"/>
                </a:lnTo>
                <a:lnTo>
                  <a:pt x="111252" y="12191"/>
                </a:lnTo>
                <a:lnTo>
                  <a:pt x="112776" y="9143"/>
                </a:lnTo>
                <a:lnTo>
                  <a:pt x="115824" y="6095"/>
                </a:lnTo>
                <a:lnTo>
                  <a:pt x="118872" y="4572"/>
                </a:lnTo>
                <a:lnTo>
                  <a:pt x="123443" y="3048"/>
                </a:lnTo>
                <a:close/>
              </a:path>
              <a:path w="131444" h="121920">
                <a:moveTo>
                  <a:pt x="53340" y="0"/>
                </a:moveTo>
                <a:lnTo>
                  <a:pt x="0" y="0"/>
                </a:lnTo>
                <a:lnTo>
                  <a:pt x="0" y="3048"/>
                </a:lnTo>
                <a:lnTo>
                  <a:pt x="51816" y="3048"/>
                </a:lnTo>
                <a:lnTo>
                  <a:pt x="53340" y="0"/>
                </a:lnTo>
                <a:close/>
              </a:path>
              <a:path w="131444" h="121920">
                <a:moveTo>
                  <a:pt x="131064" y="0"/>
                </a:moveTo>
                <a:lnTo>
                  <a:pt x="88392" y="0"/>
                </a:lnTo>
                <a:lnTo>
                  <a:pt x="86868" y="3048"/>
                </a:lnTo>
                <a:lnTo>
                  <a:pt x="129540" y="3048"/>
                </a:lnTo>
                <a:lnTo>
                  <a:pt x="13106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1" name="object 321"/>
          <p:cNvSpPr/>
          <p:nvPr/>
        </p:nvSpPr>
        <p:spPr>
          <a:xfrm>
            <a:off x="2839211" y="5715000"/>
            <a:ext cx="82295" cy="124967"/>
          </a:xfrm>
          <a:prstGeom prst="rect">
            <a:avLst/>
          </a:prstGeom>
          <a:blipFill>
            <a:blip r:embed="rId4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22" name="object 322"/>
          <p:cNvSpPr/>
          <p:nvPr/>
        </p:nvSpPr>
        <p:spPr>
          <a:xfrm>
            <a:off x="2581655" y="5826252"/>
            <a:ext cx="48895" cy="169545"/>
          </a:xfrm>
          <a:custGeom>
            <a:avLst/>
            <a:gdLst/>
            <a:ahLst/>
            <a:cxnLst/>
            <a:rect l="l" t="t" r="r" b="b"/>
            <a:pathLst>
              <a:path w="48894" h="169545">
                <a:moveTo>
                  <a:pt x="0" y="0"/>
                </a:moveTo>
                <a:lnTo>
                  <a:pt x="0" y="4572"/>
                </a:lnTo>
                <a:lnTo>
                  <a:pt x="6095" y="9144"/>
                </a:lnTo>
                <a:lnTo>
                  <a:pt x="15239" y="18287"/>
                </a:lnTo>
                <a:lnTo>
                  <a:pt x="21336" y="27432"/>
                </a:lnTo>
                <a:lnTo>
                  <a:pt x="22860" y="32003"/>
                </a:lnTo>
                <a:lnTo>
                  <a:pt x="25907" y="38100"/>
                </a:lnTo>
                <a:lnTo>
                  <a:pt x="31956" y="78605"/>
                </a:lnTo>
                <a:lnTo>
                  <a:pt x="32004" y="88392"/>
                </a:lnTo>
                <a:lnTo>
                  <a:pt x="31742" y="96631"/>
                </a:lnTo>
                <a:lnTo>
                  <a:pt x="24002" y="137350"/>
                </a:lnTo>
                <a:lnTo>
                  <a:pt x="16763" y="149351"/>
                </a:lnTo>
                <a:lnTo>
                  <a:pt x="13716" y="156972"/>
                </a:lnTo>
                <a:lnTo>
                  <a:pt x="7619" y="161544"/>
                </a:lnTo>
                <a:lnTo>
                  <a:pt x="0" y="166115"/>
                </a:lnTo>
                <a:lnTo>
                  <a:pt x="0" y="169163"/>
                </a:lnTo>
                <a:lnTo>
                  <a:pt x="36575" y="135636"/>
                </a:lnTo>
                <a:lnTo>
                  <a:pt x="47934" y="98774"/>
                </a:lnTo>
                <a:lnTo>
                  <a:pt x="48768" y="85344"/>
                </a:lnTo>
                <a:lnTo>
                  <a:pt x="48458" y="75318"/>
                </a:lnTo>
                <a:lnTo>
                  <a:pt x="34480" y="31623"/>
                </a:lnTo>
                <a:lnTo>
                  <a:pt x="6357" y="435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3" name="object 323"/>
          <p:cNvSpPr/>
          <p:nvPr/>
        </p:nvSpPr>
        <p:spPr>
          <a:xfrm>
            <a:off x="2436876" y="5826252"/>
            <a:ext cx="50800" cy="169545"/>
          </a:xfrm>
          <a:custGeom>
            <a:avLst/>
            <a:gdLst/>
            <a:ahLst/>
            <a:cxnLst/>
            <a:rect l="l" t="t" r="r" b="b"/>
            <a:pathLst>
              <a:path w="50800" h="169545">
                <a:moveTo>
                  <a:pt x="50292" y="0"/>
                </a:moveTo>
                <a:lnTo>
                  <a:pt x="15240" y="33527"/>
                </a:lnTo>
                <a:lnTo>
                  <a:pt x="1095" y="71032"/>
                </a:lnTo>
                <a:lnTo>
                  <a:pt x="0" y="85344"/>
                </a:lnTo>
                <a:lnTo>
                  <a:pt x="547" y="94702"/>
                </a:lnTo>
                <a:lnTo>
                  <a:pt x="16954" y="139064"/>
                </a:lnTo>
                <a:lnTo>
                  <a:pt x="33146" y="157591"/>
                </a:lnTo>
                <a:lnTo>
                  <a:pt x="44577" y="165496"/>
                </a:lnTo>
                <a:lnTo>
                  <a:pt x="50292" y="169163"/>
                </a:lnTo>
                <a:lnTo>
                  <a:pt x="50292" y="166115"/>
                </a:lnTo>
                <a:lnTo>
                  <a:pt x="32004" y="147827"/>
                </a:lnTo>
                <a:lnTo>
                  <a:pt x="28956" y="143256"/>
                </a:lnTo>
                <a:lnTo>
                  <a:pt x="27431" y="137160"/>
                </a:lnTo>
                <a:lnTo>
                  <a:pt x="24384" y="134112"/>
                </a:lnTo>
                <a:lnTo>
                  <a:pt x="22860" y="126492"/>
                </a:lnTo>
                <a:lnTo>
                  <a:pt x="22860" y="117348"/>
                </a:lnTo>
                <a:lnTo>
                  <a:pt x="21097" y="109966"/>
                </a:lnTo>
                <a:lnTo>
                  <a:pt x="20193" y="101726"/>
                </a:lnTo>
                <a:lnTo>
                  <a:pt x="19927" y="94702"/>
                </a:lnTo>
                <a:lnTo>
                  <a:pt x="19972" y="71032"/>
                </a:lnTo>
                <a:lnTo>
                  <a:pt x="20193" y="65150"/>
                </a:lnTo>
                <a:lnTo>
                  <a:pt x="21097" y="56816"/>
                </a:lnTo>
                <a:lnTo>
                  <a:pt x="22860" y="48768"/>
                </a:lnTo>
                <a:lnTo>
                  <a:pt x="24312" y="41052"/>
                </a:lnTo>
                <a:lnTo>
                  <a:pt x="50292" y="4572"/>
                </a:lnTo>
                <a:lnTo>
                  <a:pt x="5029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4" name="object 324"/>
          <p:cNvSpPr/>
          <p:nvPr/>
        </p:nvSpPr>
        <p:spPr>
          <a:xfrm>
            <a:off x="2086355" y="5826252"/>
            <a:ext cx="50800" cy="169545"/>
          </a:xfrm>
          <a:custGeom>
            <a:avLst/>
            <a:gdLst/>
            <a:ahLst/>
            <a:cxnLst/>
            <a:rect l="l" t="t" r="r" b="b"/>
            <a:pathLst>
              <a:path w="50800" h="169545">
                <a:moveTo>
                  <a:pt x="0" y="0"/>
                </a:moveTo>
                <a:lnTo>
                  <a:pt x="0" y="4572"/>
                </a:lnTo>
                <a:lnTo>
                  <a:pt x="6095" y="9144"/>
                </a:lnTo>
                <a:lnTo>
                  <a:pt x="10668" y="13715"/>
                </a:lnTo>
                <a:lnTo>
                  <a:pt x="13716" y="18287"/>
                </a:lnTo>
                <a:lnTo>
                  <a:pt x="18287" y="22860"/>
                </a:lnTo>
                <a:lnTo>
                  <a:pt x="24383" y="32003"/>
                </a:lnTo>
                <a:lnTo>
                  <a:pt x="25907" y="38100"/>
                </a:lnTo>
                <a:lnTo>
                  <a:pt x="28956" y="44196"/>
                </a:lnTo>
                <a:lnTo>
                  <a:pt x="30480" y="51815"/>
                </a:lnTo>
                <a:lnTo>
                  <a:pt x="30718" y="60745"/>
                </a:lnTo>
                <a:lnTo>
                  <a:pt x="31765" y="78605"/>
                </a:lnTo>
                <a:lnTo>
                  <a:pt x="32004" y="88392"/>
                </a:lnTo>
                <a:lnTo>
                  <a:pt x="27289" y="130278"/>
                </a:lnTo>
                <a:lnTo>
                  <a:pt x="0" y="166115"/>
                </a:lnTo>
                <a:lnTo>
                  <a:pt x="0" y="169163"/>
                </a:lnTo>
                <a:lnTo>
                  <a:pt x="35051" y="135636"/>
                </a:lnTo>
                <a:lnTo>
                  <a:pt x="49410" y="98774"/>
                </a:lnTo>
                <a:lnTo>
                  <a:pt x="50292" y="85344"/>
                </a:lnTo>
                <a:lnTo>
                  <a:pt x="49744" y="75318"/>
                </a:lnTo>
                <a:lnTo>
                  <a:pt x="33908" y="31623"/>
                </a:lnTo>
                <a:lnTo>
                  <a:pt x="5929" y="435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5" name="object 325"/>
          <p:cNvSpPr/>
          <p:nvPr/>
        </p:nvSpPr>
        <p:spPr>
          <a:xfrm>
            <a:off x="1996512" y="5830823"/>
            <a:ext cx="78105" cy="128270"/>
          </a:xfrm>
          <a:custGeom>
            <a:avLst/>
            <a:gdLst/>
            <a:ahLst/>
            <a:cxnLst/>
            <a:rect l="l" t="t" r="r" b="b"/>
            <a:pathLst>
              <a:path w="78105" h="128270">
                <a:moveTo>
                  <a:pt x="39551" y="0"/>
                </a:moveTo>
                <a:lnTo>
                  <a:pt x="33455" y="0"/>
                </a:lnTo>
                <a:lnTo>
                  <a:pt x="28883" y="1524"/>
                </a:lnTo>
                <a:lnTo>
                  <a:pt x="17382" y="10096"/>
                </a:lnTo>
                <a:lnTo>
                  <a:pt x="12691" y="15239"/>
                </a:lnTo>
                <a:lnTo>
                  <a:pt x="8857" y="21526"/>
                </a:lnTo>
                <a:lnTo>
                  <a:pt x="6023" y="28955"/>
                </a:lnTo>
                <a:lnTo>
                  <a:pt x="3142" y="36361"/>
                </a:lnTo>
                <a:lnTo>
                  <a:pt x="1261" y="44767"/>
                </a:lnTo>
                <a:lnTo>
                  <a:pt x="237" y="54030"/>
                </a:lnTo>
                <a:lnTo>
                  <a:pt x="101" y="58412"/>
                </a:lnTo>
                <a:lnTo>
                  <a:pt x="0" y="65531"/>
                </a:lnTo>
                <a:lnTo>
                  <a:pt x="499" y="76033"/>
                </a:lnTo>
                <a:lnTo>
                  <a:pt x="15310" y="115800"/>
                </a:lnTo>
                <a:lnTo>
                  <a:pt x="38027" y="128015"/>
                </a:lnTo>
                <a:lnTo>
                  <a:pt x="44123" y="128015"/>
                </a:lnTo>
                <a:lnTo>
                  <a:pt x="51743" y="124967"/>
                </a:lnTo>
                <a:lnTo>
                  <a:pt x="54791" y="121920"/>
                </a:lnTo>
                <a:lnTo>
                  <a:pt x="31931" y="121920"/>
                </a:lnTo>
                <a:lnTo>
                  <a:pt x="27359" y="117348"/>
                </a:lnTo>
                <a:lnTo>
                  <a:pt x="24311" y="106679"/>
                </a:lnTo>
                <a:lnTo>
                  <a:pt x="21192" y="98964"/>
                </a:lnTo>
                <a:lnTo>
                  <a:pt x="18787" y="89535"/>
                </a:lnTo>
                <a:lnTo>
                  <a:pt x="17239" y="78390"/>
                </a:lnTo>
                <a:lnTo>
                  <a:pt x="16691" y="65531"/>
                </a:lnTo>
                <a:lnTo>
                  <a:pt x="16953" y="58412"/>
                </a:lnTo>
                <a:lnTo>
                  <a:pt x="24311" y="15239"/>
                </a:lnTo>
                <a:lnTo>
                  <a:pt x="28883" y="12191"/>
                </a:lnTo>
                <a:lnTo>
                  <a:pt x="30407" y="7620"/>
                </a:lnTo>
                <a:lnTo>
                  <a:pt x="34979" y="6096"/>
                </a:lnTo>
                <a:lnTo>
                  <a:pt x="55388" y="6096"/>
                </a:lnTo>
                <a:lnTo>
                  <a:pt x="52315" y="3619"/>
                </a:lnTo>
                <a:lnTo>
                  <a:pt x="46147" y="881"/>
                </a:lnTo>
                <a:lnTo>
                  <a:pt x="39551" y="0"/>
                </a:lnTo>
                <a:close/>
              </a:path>
              <a:path w="78105" h="128270">
                <a:moveTo>
                  <a:pt x="55388" y="6096"/>
                </a:moveTo>
                <a:lnTo>
                  <a:pt x="42599" y="6096"/>
                </a:lnTo>
                <a:lnTo>
                  <a:pt x="48695" y="9143"/>
                </a:lnTo>
                <a:lnTo>
                  <a:pt x="51743" y="12191"/>
                </a:lnTo>
                <a:lnTo>
                  <a:pt x="53267" y="16763"/>
                </a:lnTo>
                <a:lnTo>
                  <a:pt x="56315" y="22860"/>
                </a:lnTo>
                <a:lnTo>
                  <a:pt x="58315" y="30932"/>
                </a:lnTo>
                <a:lnTo>
                  <a:pt x="59744" y="39433"/>
                </a:lnTo>
                <a:lnTo>
                  <a:pt x="60601" y="48791"/>
                </a:lnTo>
                <a:lnTo>
                  <a:pt x="60742" y="54030"/>
                </a:lnTo>
                <a:lnTo>
                  <a:pt x="60819" y="62484"/>
                </a:lnTo>
                <a:lnTo>
                  <a:pt x="60589" y="72485"/>
                </a:lnTo>
                <a:lnTo>
                  <a:pt x="51743" y="114300"/>
                </a:lnTo>
                <a:lnTo>
                  <a:pt x="42599" y="121920"/>
                </a:lnTo>
                <a:lnTo>
                  <a:pt x="54791" y="121920"/>
                </a:lnTo>
                <a:lnTo>
                  <a:pt x="56315" y="120396"/>
                </a:lnTo>
                <a:lnTo>
                  <a:pt x="60863" y="116419"/>
                </a:lnTo>
                <a:lnTo>
                  <a:pt x="65269" y="111442"/>
                </a:lnTo>
                <a:lnTo>
                  <a:pt x="77370" y="72318"/>
                </a:lnTo>
                <a:lnTo>
                  <a:pt x="77651" y="62484"/>
                </a:lnTo>
                <a:lnTo>
                  <a:pt x="77008" y="47601"/>
                </a:lnTo>
                <a:lnTo>
                  <a:pt x="74794" y="34861"/>
                </a:lnTo>
                <a:lnTo>
                  <a:pt x="70579" y="24122"/>
                </a:lnTo>
                <a:lnTo>
                  <a:pt x="63935" y="15239"/>
                </a:lnTo>
                <a:lnTo>
                  <a:pt x="58196" y="8358"/>
                </a:lnTo>
                <a:lnTo>
                  <a:pt x="55388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6" name="object 326"/>
          <p:cNvSpPr/>
          <p:nvPr/>
        </p:nvSpPr>
        <p:spPr>
          <a:xfrm>
            <a:off x="1932432" y="5826252"/>
            <a:ext cx="50800" cy="169545"/>
          </a:xfrm>
          <a:custGeom>
            <a:avLst/>
            <a:gdLst/>
            <a:ahLst/>
            <a:cxnLst/>
            <a:rect l="l" t="t" r="r" b="b"/>
            <a:pathLst>
              <a:path w="50800" h="169545">
                <a:moveTo>
                  <a:pt x="50292" y="0"/>
                </a:moveTo>
                <a:lnTo>
                  <a:pt x="15240" y="33527"/>
                </a:lnTo>
                <a:lnTo>
                  <a:pt x="1095" y="71032"/>
                </a:lnTo>
                <a:lnTo>
                  <a:pt x="0" y="85344"/>
                </a:lnTo>
                <a:lnTo>
                  <a:pt x="547" y="94702"/>
                </a:lnTo>
                <a:lnTo>
                  <a:pt x="16954" y="139064"/>
                </a:lnTo>
                <a:lnTo>
                  <a:pt x="33146" y="157591"/>
                </a:lnTo>
                <a:lnTo>
                  <a:pt x="44577" y="165496"/>
                </a:lnTo>
                <a:lnTo>
                  <a:pt x="50292" y="169163"/>
                </a:lnTo>
                <a:lnTo>
                  <a:pt x="50292" y="166115"/>
                </a:lnTo>
                <a:lnTo>
                  <a:pt x="32004" y="147827"/>
                </a:lnTo>
                <a:lnTo>
                  <a:pt x="28956" y="143256"/>
                </a:lnTo>
                <a:lnTo>
                  <a:pt x="27431" y="137160"/>
                </a:lnTo>
                <a:lnTo>
                  <a:pt x="24384" y="134112"/>
                </a:lnTo>
                <a:lnTo>
                  <a:pt x="22860" y="126492"/>
                </a:lnTo>
                <a:lnTo>
                  <a:pt x="22860" y="117348"/>
                </a:lnTo>
                <a:lnTo>
                  <a:pt x="21097" y="109966"/>
                </a:lnTo>
                <a:lnTo>
                  <a:pt x="20193" y="101726"/>
                </a:lnTo>
                <a:lnTo>
                  <a:pt x="19927" y="94702"/>
                </a:lnTo>
                <a:lnTo>
                  <a:pt x="19972" y="71032"/>
                </a:lnTo>
                <a:lnTo>
                  <a:pt x="20193" y="65150"/>
                </a:lnTo>
                <a:lnTo>
                  <a:pt x="21097" y="56816"/>
                </a:lnTo>
                <a:lnTo>
                  <a:pt x="22860" y="48768"/>
                </a:lnTo>
                <a:lnTo>
                  <a:pt x="24288" y="41052"/>
                </a:lnTo>
                <a:lnTo>
                  <a:pt x="50292" y="4572"/>
                </a:lnTo>
                <a:lnTo>
                  <a:pt x="5029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7" name="object 327"/>
          <p:cNvSpPr/>
          <p:nvPr/>
        </p:nvSpPr>
        <p:spPr>
          <a:xfrm>
            <a:off x="1592580" y="5826252"/>
            <a:ext cx="50800" cy="169545"/>
          </a:xfrm>
          <a:custGeom>
            <a:avLst/>
            <a:gdLst/>
            <a:ahLst/>
            <a:cxnLst/>
            <a:rect l="l" t="t" r="r" b="b"/>
            <a:pathLst>
              <a:path w="50800" h="169545">
                <a:moveTo>
                  <a:pt x="0" y="0"/>
                </a:moveTo>
                <a:lnTo>
                  <a:pt x="0" y="4572"/>
                </a:lnTo>
                <a:lnTo>
                  <a:pt x="12191" y="13715"/>
                </a:lnTo>
                <a:lnTo>
                  <a:pt x="15239" y="18287"/>
                </a:lnTo>
                <a:lnTo>
                  <a:pt x="19811" y="22860"/>
                </a:lnTo>
                <a:lnTo>
                  <a:pt x="22859" y="32003"/>
                </a:lnTo>
                <a:lnTo>
                  <a:pt x="25907" y="38100"/>
                </a:lnTo>
                <a:lnTo>
                  <a:pt x="31956" y="96631"/>
                </a:lnTo>
                <a:lnTo>
                  <a:pt x="31622" y="105156"/>
                </a:lnTo>
                <a:lnTo>
                  <a:pt x="22097" y="143565"/>
                </a:lnTo>
                <a:lnTo>
                  <a:pt x="0" y="166115"/>
                </a:lnTo>
                <a:lnTo>
                  <a:pt x="0" y="169163"/>
                </a:lnTo>
                <a:lnTo>
                  <a:pt x="36575" y="135636"/>
                </a:lnTo>
                <a:lnTo>
                  <a:pt x="49220" y="98774"/>
                </a:lnTo>
                <a:lnTo>
                  <a:pt x="50292" y="85344"/>
                </a:lnTo>
                <a:lnTo>
                  <a:pt x="49744" y="75318"/>
                </a:lnTo>
                <a:lnTo>
                  <a:pt x="34480" y="31623"/>
                </a:lnTo>
                <a:lnTo>
                  <a:pt x="22859" y="18287"/>
                </a:lnTo>
                <a:lnTo>
                  <a:pt x="18645" y="13073"/>
                </a:lnTo>
                <a:lnTo>
                  <a:pt x="13144" y="8572"/>
                </a:lnTo>
                <a:lnTo>
                  <a:pt x="6786" y="435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8" name="object 328"/>
          <p:cNvSpPr/>
          <p:nvPr/>
        </p:nvSpPr>
        <p:spPr>
          <a:xfrm>
            <a:off x="1450847" y="5826252"/>
            <a:ext cx="47625" cy="169545"/>
          </a:xfrm>
          <a:custGeom>
            <a:avLst/>
            <a:gdLst/>
            <a:ahLst/>
            <a:cxnLst/>
            <a:rect l="l" t="t" r="r" b="b"/>
            <a:pathLst>
              <a:path w="47625" h="169545">
                <a:moveTo>
                  <a:pt x="47243" y="0"/>
                </a:moveTo>
                <a:lnTo>
                  <a:pt x="12192" y="33527"/>
                </a:lnTo>
                <a:lnTo>
                  <a:pt x="619" y="71032"/>
                </a:lnTo>
                <a:lnTo>
                  <a:pt x="0" y="85344"/>
                </a:lnTo>
                <a:lnTo>
                  <a:pt x="309" y="94702"/>
                </a:lnTo>
                <a:lnTo>
                  <a:pt x="14287" y="139064"/>
                </a:lnTo>
                <a:lnTo>
                  <a:pt x="47243" y="169163"/>
                </a:lnTo>
                <a:lnTo>
                  <a:pt x="47243" y="166115"/>
                </a:lnTo>
                <a:lnTo>
                  <a:pt x="28956" y="147827"/>
                </a:lnTo>
                <a:lnTo>
                  <a:pt x="25908" y="143256"/>
                </a:lnTo>
                <a:lnTo>
                  <a:pt x="24384" y="137160"/>
                </a:lnTo>
                <a:lnTo>
                  <a:pt x="22860" y="134112"/>
                </a:lnTo>
                <a:lnTo>
                  <a:pt x="21336" y="126492"/>
                </a:lnTo>
                <a:lnTo>
                  <a:pt x="19812" y="117348"/>
                </a:lnTo>
                <a:lnTo>
                  <a:pt x="18049" y="109966"/>
                </a:lnTo>
                <a:lnTo>
                  <a:pt x="17145" y="101726"/>
                </a:lnTo>
                <a:lnTo>
                  <a:pt x="16879" y="94702"/>
                </a:lnTo>
                <a:lnTo>
                  <a:pt x="16764" y="83820"/>
                </a:lnTo>
                <a:lnTo>
                  <a:pt x="17025" y="74056"/>
                </a:lnTo>
                <a:lnTo>
                  <a:pt x="24003" y="33909"/>
                </a:lnTo>
                <a:lnTo>
                  <a:pt x="47243" y="4572"/>
                </a:lnTo>
                <a:lnTo>
                  <a:pt x="472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9" name="object 329"/>
          <p:cNvSpPr/>
          <p:nvPr/>
        </p:nvSpPr>
        <p:spPr>
          <a:xfrm>
            <a:off x="2685288" y="5891021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762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0" name="object 330"/>
          <p:cNvSpPr/>
          <p:nvPr/>
        </p:nvSpPr>
        <p:spPr>
          <a:xfrm>
            <a:off x="2685288" y="5925311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1" name="object 331"/>
          <p:cNvSpPr/>
          <p:nvPr/>
        </p:nvSpPr>
        <p:spPr>
          <a:xfrm>
            <a:off x="2180844" y="5908547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2" name="object 332"/>
          <p:cNvSpPr/>
          <p:nvPr/>
        </p:nvSpPr>
        <p:spPr>
          <a:xfrm>
            <a:off x="2227326" y="5861303"/>
            <a:ext cx="0" cy="94615"/>
          </a:xfrm>
          <a:custGeom>
            <a:avLst/>
            <a:gdLst/>
            <a:ahLst/>
            <a:cxnLst/>
            <a:rect l="l" t="t" r="r" b="b"/>
            <a:pathLst>
              <a:path w="0" h="94614">
                <a:moveTo>
                  <a:pt x="0" y="94487"/>
                </a:moveTo>
                <a:lnTo>
                  <a:pt x="0" y="0"/>
                </a:lnTo>
                <a:lnTo>
                  <a:pt x="0" y="944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3" name="object 333"/>
          <p:cNvSpPr/>
          <p:nvPr/>
        </p:nvSpPr>
        <p:spPr>
          <a:xfrm>
            <a:off x="1687067" y="5907785"/>
            <a:ext cx="96520" cy="0"/>
          </a:xfrm>
          <a:custGeom>
            <a:avLst/>
            <a:gdLst/>
            <a:ahLst/>
            <a:cxnLst/>
            <a:rect l="l" t="t" r="r" b="b"/>
            <a:pathLst>
              <a:path w="96519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4" name="object 334"/>
          <p:cNvSpPr/>
          <p:nvPr/>
        </p:nvSpPr>
        <p:spPr>
          <a:xfrm>
            <a:off x="3144011" y="5864352"/>
            <a:ext cx="166115" cy="92963"/>
          </a:xfrm>
          <a:prstGeom prst="rect">
            <a:avLst/>
          </a:prstGeom>
          <a:blipFill>
            <a:blip r:embed="rId4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35" name="object 335"/>
          <p:cNvSpPr/>
          <p:nvPr/>
        </p:nvSpPr>
        <p:spPr>
          <a:xfrm>
            <a:off x="4835651" y="5910071"/>
            <a:ext cx="102235" cy="0"/>
          </a:xfrm>
          <a:custGeom>
            <a:avLst/>
            <a:gdLst/>
            <a:ahLst/>
            <a:cxnLst/>
            <a:rect l="l" t="t" r="r" b="b"/>
            <a:pathLst>
              <a:path w="102235" h="0">
                <a:moveTo>
                  <a:pt x="0" y="0"/>
                </a:moveTo>
                <a:lnTo>
                  <a:pt x="102107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6" name="object 336"/>
          <p:cNvSpPr/>
          <p:nvPr/>
        </p:nvSpPr>
        <p:spPr>
          <a:xfrm>
            <a:off x="4861559" y="6012179"/>
            <a:ext cx="68579" cy="88392"/>
          </a:xfrm>
          <a:prstGeom prst="rect">
            <a:avLst/>
          </a:prstGeom>
          <a:blipFill>
            <a:blip r:embed="rId4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37" name="object 337"/>
          <p:cNvSpPr/>
          <p:nvPr/>
        </p:nvSpPr>
        <p:spPr>
          <a:xfrm>
            <a:off x="4515611" y="5870447"/>
            <a:ext cx="67310" cy="88900"/>
          </a:xfrm>
          <a:custGeom>
            <a:avLst/>
            <a:gdLst/>
            <a:ahLst/>
            <a:cxnLst/>
            <a:rect l="l" t="t" r="r" b="b"/>
            <a:pathLst>
              <a:path w="67310" h="88900">
                <a:moveTo>
                  <a:pt x="43688" y="83819"/>
                </a:moveTo>
                <a:lnTo>
                  <a:pt x="6096" y="83819"/>
                </a:lnTo>
                <a:lnTo>
                  <a:pt x="7620" y="85343"/>
                </a:lnTo>
                <a:lnTo>
                  <a:pt x="10667" y="85343"/>
                </a:lnTo>
                <a:lnTo>
                  <a:pt x="22860" y="88391"/>
                </a:lnTo>
                <a:lnTo>
                  <a:pt x="33527" y="88391"/>
                </a:lnTo>
                <a:lnTo>
                  <a:pt x="41148" y="85343"/>
                </a:lnTo>
                <a:lnTo>
                  <a:pt x="43688" y="83819"/>
                </a:lnTo>
                <a:close/>
              </a:path>
              <a:path w="67310" h="88900">
                <a:moveTo>
                  <a:pt x="7620" y="56387"/>
                </a:moveTo>
                <a:lnTo>
                  <a:pt x="4572" y="56387"/>
                </a:lnTo>
                <a:lnTo>
                  <a:pt x="0" y="86867"/>
                </a:lnTo>
                <a:lnTo>
                  <a:pt x="3048" y="86867"/>
                </a:lnTo>
                <a:lnTo>
                  <a:pt x="4572" y="85343"/>
                </a:lnTo>
                <a:lnTo>
                  <a:pt x="4572" y="83819"/>
                </a:lnTo>
                <a:lnTo>
                  <a:pt x="43688" y="83819"/>
                </a:lnTo>
                <a:lnTo>
                  <a:pt x="46227" y="82296"/>
                </a:lnTo>
                <a:lnTo>
                  <a:pt x="22860" y="82296"/>
                </a:lnTo>
                <a:lnTo>
                  <a:pt x="18287" y="80772"/>
                </a:lnTo>
                <a:lnTo>
                  <a:pt x="9143" y="71627"/>
                </a:lnTo>
                <a:lnTo>
                  <a:pt x="7620" y="65531"/>
                </a:lnTo>
                <a:lnTo>
                  <a:pt x="7620" y="56387"/>
                </a:lnTo>
                <a:close/>
              </a:path>
              <a:path w="67310" h="88900">
                <a:moveTo>
                  <a:pt x="50291" y="0"/>
                </a:moveTo>
                <a:lnTo>
                  <a:pt x="33527" y="0"/>
                </a:lnTo>
                <a:lnTo>
                  <a:pt x="27432" y="1524"/>
                </a:lnTo>
                <a:lnTo>
                  <a:pt x="16763" y="12191"/>
                </a:lnTo>
                <a:lnTo>
                  <a:pt x="13715" y="18287"/>
                </a:lnTo>
                <a:lnTo>
                  <a:pt x="12191" y="22860"/>
                </a:lnTo>
                <a:lnTo>
                  <a:pt x="10667" y="28955"/>
                </a:lnTo>
                <a:lnTo>
                  <a:pt x="10667" y="33527"/>
                </a:lnTo>
                <a:lnTo>
                  <a:pt x="13715" y="36575"/>
                </a:lnTo>
                <a:lnTo>
                  <a:pt x="15239" y="41148"/>
                </a:lnTo>
                <a:lnTo>
                  <a:pt x="19812" y="44196"/>
                </a:lnTo>
                <a:lnTo>
                  <a:pt x="35051" y="53339"/>
                </a:lnTo>
                <a:lnTo>
                  <a:pt x="41148" y="56387"/>
                </a:lnTo>
                <a:lnTo>
                  <a:pt x="42672" y="59436"/>
                </a:lnTo>
                <a:lnTo>
                  <a:pt x="45720" y="62484"/>
                </a:lnTo>
                <a:lnTo>
                  <a:pt x="47243" y="67055"/>
                </a:lnTo>
                <a:lnTo>
                  <a:pt x="42672" y="76200"/>
                </a:lnTo>
                <a:lnTo>
                  <a:pt x="39624" y="79248"/>
                </a:lnTo>
                <a:lnTo>
                  <a:pt x="36575" y="80772"/>
                </a:lnTo>
                <a:lnTo>
                  <a:pt x="32003" y="82296"/>
                </a:lnTo>
                <a:lnTo>
                  <a:pt x="46227" y="82296"/>
                </a:lnTo>
                <a:lnTo>
                  <a:pt x="60317" y="55697"/>
                </a:lnTo>
                <a:lnTo>
                  <a:pt x="58483" y="49339"/>
                </a:lnTo>
                <a:lnTo>
                  <a:pt x="54078" y="43838"/>
                </a:lnTo>
                <a:lnTo>
                  <a:pt x="35051" y="32003"/>
                </a:lnTo>
                <a:lnTo>
                  <a:pt x="28955" y="28955"/>
                </a:lnTo>
                <a:lnTo>
                  <a:pt x="27432" y="27431"/>
                </a:lnTo>
                <a:lnTo>
                  <a:pt x="24384" y="21336"/>
                </a:lnTo>
                <a:lnTo>
                  <a:pt x="24384" y="16763"/>
                </a:lnTo>
                <a:lnTo>
                  <a:pt x="27432" y="10667"/>
                </a:lnTo>
                <a:lnTo>
                  <a:pt x="32003" y="6096"/>
                </a:lnTo>
                <a:lnTo>
                  <a:pt x="36575" y="4572"/>
                </a:lnTo>
                <a:lnTo>
                  <a:pt x="66039" y="4572"/>
                </a:lnTo>
                <a:lnTo>
                  <a:pt x="66378" y="3048"/>
                </a:lnTo>
                <a:lnTo>
                  <a:pt x="56387" y="3048"/>
                </a:lnTo>
                <a:lnTo>
                  <a:pt x="50291" y="0"/>
                </a:lnTo>
                <a:close/>
              </a:path>
              <a:path w="67310" h="88900">
                <a:moveTo>
                  <a:pt x="66039" y="4572"/>
                </a:moveTo>
                <a:lnTo>
                  <a:pt x="47243" y="4572"/>
                </a:lnTo>
                <a:lnTo>
                  <a:pt x="50291" y="7619"/>
                </a:lnTo>
                <a:lnTo>
                  <a:pt x="51815" y="10667"/>
                </a:lnTo>
                <a:lnTo>
                  <a:pt x="56387" y="13715"/>
                </a:lnTo>
                <a:lnTo>
                  <a:pt x="57912" y="19812"/>
                </a:lnTo>
                <a:lnTo>
                  <a:pt x="57912" y="27431"/>
                </a:lnTo>
                <a:lnTo>
                  <a:pt x="60960" y="27431"/>
                </a:lnTo>
                <a:lnTo>
                  <a:pt x="66039" y="4572"/>
                </a:lnTo>
                <a:close/>
              </a:path>
              <a:path w="67310" h="88900">
                <a:moveTo>
                  <a:pt x="67055" y="0"/>
                </a:moveTo>
                <a:lnTo>
                  <a:pt x="64008" y="0"/>
                </a:lnTo>
                <a:lnTo>
                  <a:pt x="60960" y="3048"/>
                </a:lnTo>
                <a:lnTo>
                  <a:pt x="66378" y="3048"/>
                </a:lnTo>
                <a:lnTo>
                  <a:pt x="6705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8" name="object 338"/>
          <p:cNvSpPr/>
          <p:nvPr/>
        </p:nvSpPr>
        <p:spPr>
          <a:xfrm>
            <a:off x="4337303" y="5833871"/>
            <a:ext cx="129539" cy="121920"/>
          </a:xfrm>
          <a:custGeom>
            <a:avLst/>
            <a:gdLst/>
            <a:ahLst/>
            <a:cxnLst/>
            <a:rect l="l" t="t" r="r" b="b"/>
            <a:pathLst>
              <a:path w="129539" h="121920">
                <a:moveTo>
                  <a:pt x="65532" y="118872"/>
                </a:moveTo>
                <a:lnTo>
                  <a:pt x="13716" y="118872"/>
                </a:lnTo>
                <a:lnTo>
                  <a:pt x="12192" y="121919"/>
                </a:lnTo>
                <a:lnTo>
                  <a:pt x="65532" y="121919"/>
                </a:lnTo>
                <a:lnTo>
                  <a:pt x="65532" y="118872"/>
                </a:lnTo>
                <a:close/>
              </a:path>
              <a:path w="129539" h="121920">
                <a:moveTo>
                  <a:pt x="44196" y="3048"/>
                </a:moveTo>
                <a:lnTo>
                  <a:pt x="3048" y="3048"/>
                </a:lnTo>
                <a:lnTo>
                  <a:pt x="4572" y="4572"/>
                </a:lnTo>
                <a:lnTo>
                  <a:pt x="10668" y="7619"/>
                </a:lnTo>
                <a:lnTo>
                  <a:pt x="13716" y="10667"/>
                </a:lnTo>
                <a:lnTo>
                  <a:pt x="18287" y="19812"/>
                </a:lnTo>
                <a:lnTo>
                  <a:pt x="41148" y="71627"/>
                </a:lnTo>
                <a:lnTo>
                  <a:pt x="35051" y="100583"/>
                </a:lnTo>
                <a:lnTo>
                  <a:pt x="33528" y="106679"/>
                </a:lnTo>
                <a:lnTo>
                  <a:pt x="30480" y="111251"/>
                </a:lnTo>
                <a:lnTo>
                  <a:pt x="28956" y="114300"/>
                </a:lnTo>
                <a:lnTo>
                  <a:pt x="25908" y="117348"/>
                </a:lnTo>
                <a:lnTo>
                  <a:pt x="22860" y="118872"/>
                </a:lnTo>
                <a:lnTo>
                  <a:pt x="56387" y="118872"/>
                </a:lnTo>
                <a:lnTo>
                  <a:pt x="53340" y="117348"/>
                </a:lnTo>
                <a:lnTo>
                  <a:pt x="48768" y="112775"/>
                </a:lnTo>
                <a:lnTo>
                  <a:pt x="50292" y="108203"/>
                </a:lnTo>
                <a:lnTo>
                  <a:pt x="57912" y="70103"/>
                </a:lnTo>
                <a:lnTo>
                  <a:pt x="65581" y="60960"/>
                </a:lnTo>
                <a:lnTo>
                  <a:pt x="56387" y="60960"/>
                </a:lnTo>
                <a:lnTo>
                  <a:pt x="39624" y="22860"/>
                </a:lnTo>
                <a:lnTo>
                  <a:pt x="36575" y="16763"/>
                </a:lnTo>
                <a:lnTo>
                  <a:pt x="35051" y="12191"/>
                </a:lnTo>
                <a:lnTo>
                  <a:pt x="36575" y="10667"/>
                </a:lnTo>
                <a:lnTo>
                  <a:pt x="36575" y="9143"/>
                </a:lnTo>
                <a:lnTo>
                  <a:pt x="38100" y="6095"/>
                </a:lnTo>
                <a:lnTo>
                  <a:pt x="44196" y="3048"/>
                </a:lnTo>
                <a:close/>
              </a:path>
              <a:path w="129539" h="121920">
                <a:moveTo>
                  <a:pt x="121920" y="3048"/>
                </a:moveTo>
                <a:lnTo>
                  <a:pt x="91440" y="3048"/>
                </a:lnTo>
                <a:lnTo>
                  <a:pt x="91440" y="4572"/>
                </a:lnTo>
                <a:lnTo>
                  <a:pt x="92963" y="4572"/>
                </a:lnTo>
                <a:lnTo>
                  <a:pt x="96012" y="7619"/>
                </a:lnTo>
                <a:lnTo>
                  <a:pt x="96012" y="12191"/>
                </a:lnTo>
                <a:lnTo>
                  <a:pt x="94487" y="13715"/>
                </a:lnTo>
                <a:lnTo>
                  <a:pt x="91440" y="18287"/>
                </a:lnTo>
                <a:lnTo>
                  <a:pt x="88392" y="24383"/>
                </a:lnTo>
                <a:lnTo>
                  <a:pt x="56387" y="60960"/>
                </a:lnTo>
                <a:lnTo>
                  <a:pt x="65581" y="60960"/>
                </a:lnTo>
                <a:lnTo>
                  <a:pt x="97536" y="22860"/>
                </a:lnTo>
                <a:lnTo>
                  <a:pt x="102108" y="16763"/>
                </a:lnTo>
                <a:lnTo>
                  <a:pt x="106680" y="12191"/>
                </a:lnTo>
                <a:lnTo>
                  <a:pt x="109728" y="12191"/>
                </a:lnTo>
                <a:lnTo>
                  <a:pt x="112775" y="9143"/>
                </a:lnTo>
                <a:lnTo>
                  <a:pt x="114300" y="6095"/>
                </a:lnTo>
                <a:lnTo>
                  <a:pt x="118872" y="4572"/>
                </a:lnTo>
                <a:lnTo>
                  <a:pt x="121920" y="3048"/>
                </a:lnTo>
                <a:close/>
              </a:path>
              <a:path w="129539" h="121920">
                <a:moveTo>
                  <a:pt x="51816" y="0"/>
                </a:moveTo>
                <a:lnTo>
                  <a:pt x="0" y="0"/>
                </a:lnTo>
                <a:lnTo>
                  <a:pt x="0" y="3048"/>
                </a:lnTo>
                <a:lnTo>
                  <a:pt x="51816" y="3048"/>
                </a:lnTo>
                <a:lnTo>
                  <a:pt x="51816" y="0"/>
                </a:lnTo>
                <a:close/>
              </a:path>
              <a:path w="129539" h="121920">
                <a:moveTo>
                  <a:pt x="129540" y="0"/>
                </a:moveTo>
                <a:lnTo>
                  <a:pt x="86868" y="0"/>
                </a:lnTo>
                <a:lnTo>
                  <a:pt x="85344" y="3048"/>
                </a:lnTo>
                <a:lnTo>
                  <a:pt x="128016" y="3048"/>
                </a:lnTo>
                <a:lnTo>
                  <a:pt x="12954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9" name="object 339"/>
          <p:cNvSpPr/>
          <p:nvPr/>
        </p:nvSpPr>
        <p:spPr>
          <a:xfrm>
            <a:off x="3762755" y="5870447"/>
            <a:ext cx="67310" cy="88900"/>
          </a:xfrm>
          <a:custGeom>
            <a:avLst/>
            <a:gdLst/>
            <a:ahLst/>
            <a:cxnLst/>
            <a:rect l="l" t="t" r="r" b="b"/>
            <a:pathLst>
              <a:path w="67310" h="88900">
                <a:moveTo>
                  <a:pt x="43180" y="83819"/>
                </a:moveTo>
                <a:lnTo>
                  <a:pt x="7620" y="83819"/>
                </a:lnTo>
                <a:lnTo>
                  <a:pt x="9144" y="85343"/>
                </a:lnTo>
                <a:lnTo>
                  <a:pt x="10668" y="85343"/>
                </a:lnTo>
                <a:lnTo>
                  <a:pt x="22860" y="88391"/>
                </a:lnTo>
                <a:lnTo>
                  <a:pt x="35052" y="88391"/>
                </a:lnTo>
                <a:lnTo>
                  <a:pt x="41148" y="85343"/>
                </a:lnTo>
                <a:lnTo>
                  <a:pt x="43180" y="83819"/>
                </a:lnTo>
                <a:close/>
              </a:path>
              <a:path w="67310" h="88900">
                <a:moveTo>
                  <a:pt x="7620" y="56387"/>
                </a:moveTo>
                <a:lnTo>
                  <a:pt x="4572" y="56387"/>
                </a:lnTo>
                <a:lnTo>
                  <a:pt x="0" y="86867"/>
                </a:lnTo>
                <a:lnTo>
                  <a:pt x="1524" y="86867"/>
                </a:lnTo>
                <a:lnTo>
                  <a:pt x="4572" y="83819"/>
                </a:lnTo>
                <a:lnTo>
                  <a:pt x="43180" y="83819"/>
                </a:lnTo>
                <a:lnTo>
                  <a:pt x="45212" y="82296"/>
                </a:lnTo>
                <a:lnTo>
                  <a:pt x="22860" y="82296"/>
                </a:lnTo>
                <a:lnTo>
                  <a:pt x="18288" y="80772"/>
                </a:lnTo>
                <a:lnTo>
                  <a:pt x="13716" y="76200"/>
                </a:lnTo>
                <a:lnTo>
                  <a:pt x="10668" y="71627"/>
                </a:lnTo>
                <a:lnTo>
                  <a:pt x="7620" y="65531"/>
                </a:lnTo>
                <a:lnTo>
                  <a:pt x="7620" y="56387"/>
                </a:lnTo>
                <a:close/>
              </a:path>
              <a:path w="67310" h="88900">
                <a:moveTo>
                  <a:pt x="48768" y="0"/>
                </a:moveTo>
                <a:lnTo>
                  <a:pt x="35052" y="0"/>
                </a:lnTo>
                <a:lnTo>
                  <a:pt x="27432" y="1524"/>
                </a:lnTo>
                <a:lnTo>
                  <a:pt x="16764" y="12191"/>
                </a:lnTo>
                <a:lnTo>
                  <a:pt x="13716" y="18287"/>
                </a:lnTo>
                <a:lnTo>
                  <a:pt x="12192" y="22860"/>
                </a:lnTo>
                <a:lnTo>
                  <a:pt x="10668" y="28955"/>
                </a:lnTo>
                <a:lnTo>
                  <a:pt x="10668" y="33527"/>
                </a:lnTo>
                <a:lnTo>
                  <a:pt x="13716" y="36575"/>
                </a:lnTo>
                <a:lnTo>
                  <a:pt x="15240" y="41148"/>
                </a:lnTo>
                <a:lnTo>
                  <a:pt x="21336" y="44196"/>
                </a:lnTo>
                <a:lnTo>
                  <a:pt x="27432" y="48767"/>
                </a:lnTo>
                <a:lnTo>
                  <a:pt x="36576" y="53339"/>
                </a:lnTo>
                <a:lnTo>
                  <a:pt x="41148" y="56387"/>
                </a:lnTo>
                <a:lnTo>
                  <a:pt x="44196" y="59436"/>
                </a:lnTo>
                <a:lnTo>
                  <a:pt x="45720" y="62484"/>
                </a:lnTo>
                <a:lnTo>
                  <a:pt x="47244" y="67055"/>
                </a:lnTo>
                <a:lnTo>
                  <a:pt x="45720" y="70103"/>
                </a:lnTo>
                <a:lnTo>
                  <a:pt x="45720" y="73151"/>
                </a:lnTo>
                <a:lnTo>
                  <a:pt x="39624" y="79248"/>
                </a:lnTo>
                <a:lnTo>
                  <a:pt x="36576" y="80772"/>
                </a:lnTo>
                <a:lnTo>
                  <a:pt x="32004" y="82296"/>
                </a:lnTo>
                <a:lnTo>
                  <a:pt x="45212" y="82296"/>
                </a:lnTo>
                <a:lnTo>
                  <a:pt x="47244" y="80772"/>
                </a:lnTo>
                <a:lnTo>
                  <a:pt x="54864" y="76200"/>
                </a:lnTo>
                <a:lnTo>
                  <a:pt x="59436" y="70103"/>
                </a:lnTo>
                <a:lnTo>
                  <a:pt x="60960" y="62484"/>
                </a:lnTo>
                <a:lnTo>
                  <a:pt x="60960" y="55697"/>
                </a:lnTo>
                <a:lnTo>
                  <a:pt x="58674" y="49339"/>
                </a:lnTo>
                <a:lnTo>
                  <a:pt x="54101" y="43838"/>
                </a:lnTo>
                <a:lnTo>
                  <a:pt x="47244" y="39624"/>
                </a:lnTo>
                <a:lnTo>
                  <a:pt x="35052" y="32003"/>
                </a:lnTo>
                <a:lnTo>
                  <a:pt x="25908" y="27431"/>
                </a:lnTo>
                <a:lnTo>
                  <a:pt x="24384" y="24384"/>
                </a:lnTo>
                <a:lnTo>
                  <a:pt x="24384" y="13715"/>
                </a:lnTo>
                <a:lnTo>
                  <a:pt x="25908" y="10667"/>
                </a:lnTo>
                <a:lnTo>
                  <a:pt x="28956" y="9143"/>
                </a:lnTo>
                <a:lnTo>
                  <a:pt x="32004" y="6096"/>
                </a:lnTo>
                <a:lnTo>
                  <a:pt x="36576" y="4572"/>
                </a:lnTo>
                <a:lnTo>
                  <a:pt x="66040" y="4572"/>
                </a:lnTo>
                <a:lnTo>
                  <a:pt x="66378" y="3048"/>
                </a:lnTo>
                <a:lnTo>
                  <a:pt x="56388" y="3048"/>
                </a:lnTo>
                <a:lnTo>
                  <a:pt x="53340" y="1524"/>
                </a:lnTo>
                <a:lnTo>
                  <a:pt x="48768" y="0"/>
                </a:lnTo>
                <a:close/>
              </a:path>
              <a:path w="67310" h="88900">
                <a:moveTo>
                  <a:pt x="66040" y="4572"/>
                </a:moveTo>
                <a:lnTo>
                  <a:pt x="47244" y="4572"/>
                </a:lnTo>
                <a:lnTo>
                  <a:pt x="56388" y="13715"/>
                </a:lnTo>
                <a:lnTo>
                  <a:pt x="57912" y="19812"/>
                </a:lnTo>
                <a:lnTo>
                  <a:pt x="57912" y="27431"/>
                </a:lnTo>
                <a:lnTo>
                  <a:pt x="60960" y="27431"/>
                </a:lnTo>
                <a:lnTo>
                  <a:pt x="66040" y="4572"/>
                </a:lnTo>
                <a:close/>
              </a:path>
              <a:path w="67310" h="88900">
                <a:moveTo>
                  <a:pt x="67056" y="0"/>
                </a:moveTo>
                <a:lnTo>
                  <a:pt x="64008" y="0"/>
                </a:lnTo>
                <a:lnTo>
                  <a:pt x="64008" y="1524"/>
                </a:lnTo>
                <a:lnTo>
                  <a:pt x="62484" y="1524"/>
                </a:lnTo>
                <a:lnTo>
                  <a:pt x="62484" y="3048"/>
                </a:lnTo>
                <a:lnTo>
                  <a:pt x="66378" y="3048"/>
                </a:lnTo>
                <a:lnTo>
                  <a:pt x="670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0" name="object 340"/>
          <p:cNvSpPr/>
          <p:nvPr/>
        </p:nvSpPr>
        <p:spPr>
          <a:xfrm>
            <a:off x="3493008" y="5870447"/>
            <a:ext cx="68579" cy="88391"/>
          </a:xfrm>
          <a:prstGeom prst="rect">
            <a:avLst/>
          </a:prstGeom>
          <a:blipFill>
            <a:blip r:embed="rId5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41" name="object 341"/>
          <p:cNvSpPr/>
          <p:nvPr/>
        </p:nvSpPr>
        <p:spPr>
          <a:xfrm>
            <a:off x="3582923" y="5833871"/>
            <a:ext cx="131445" cy="121920"/>
          </a:xfrm>
          <a:custGeom>
            <a:avLst/>
            <a:gdLst/>
            <a:ahLst/>
            <a:cxnLst/>
            <a:rect l="l" t="t" r="r" b="b"/>
            <a:pathLst>
              <a:path w="131445" h="121920">
                <a:moveTo>
                  <a:pt x="67055" y="118872"/>
                </a:moveTo>
                <a:lnTo>
                  <a:pt x="15239" y="118872"/>
                </a:lnTo>
                <a:lnTo>
                  <a:pt x="13715" y="121919"/>
                </a:lnTo>
                <a:lnTo>
                  <a:pt x="65531" y="121919"/>
                </a:lnTo>
                <a:lnTo>
                  <a:pt x="67055" y="118872"/>
                </a:lnTo>
                <a:close/>
              </a:path>
              <a:path w="131445" h="121920">
                <a:moveTo>
                  <a:pt x="44196" y="3048"/>
                </a:moveTo>
                <a:lnTo>
                  <a:pt x="4572" y="3048"/>
                </a:lnTo>
                <a:lnTo>
                  <a:pt x="4572" y="4572"/>
                </a:lnTo>
                <a:lnTo>
                  <a:pt x="9143" y="6095"/>
                </a:lnTo>
                <a:lnTo>
                  <a:pt x="12191" y="7619"/>
                </a:lnTo>
                <a:lnTo>
                  <a:pt x="13715" y="9143"/>
                </a:lnTo>
                <a:lnTo>
                  <a:pt x="13715" y="10667"/>
                </a:lnTo>
                <a:lnTo>
                  <a:pt x="16763" y="13715"/>
                </a:lnTo>
                <a:lnTo>
                  <a:pt x="19812" y="19812"/>
                </a:lnTo>
                <a:lnTo>
                  <a:pt x="42672" y="71627"/>
                </a:lnTo>
                <a:lnTo>
                  <a:pt x="35051" y="100583"/>
                </a:lnTo>
                <a:lnTo>
                  <a:pt x="33527" y="106679"/>
                </a:lnTo>
                <a:lnTo>
                  <a:pt x="32003" y="111251"/>
                </a:lnTo>
                <a:lnTo>
                  <a:pt x="30479" y="114300"/>
                </a:lnTo>
                <a:lnTo>
                  <a:pt x="27431" y="117348"/>
                </a:lnTo>
                <a:lnTo>
                  <a:pt x="22860" y="118872"/>
                </a:lnTo>
                <a:lnTo>
                  <a:pt x="57912" y="118872"/>
                </a:lnTo>
                <a:lnTo>
                  <a:pt x="53339" y="117348"/>
                </a:lnTo>
                <a:lnTo>
                  <a:pt x="51815" y="114300"/>
                </a:lnTo>
                <a:lnTo>
                  <a:pt x="50291" y="112775"/>
                </a:lnTo>
                <a:lnTo>
                  <a:pt x="50291" y="108203"/>
                </a:lnTo>
                <a:lnTo>
                  <a:pt x="51815" y="100583"/>
                </a:lnTo>
                <a:lnTo>
                  <a:pt x="59436" y="70103"/>
                </a:lnTo>
                <a:lnTo>
                  <a:pt x="66810" y="60960"/>
                </a:lnTo>
                <a:lnTo>
                  <a:pt x="57912" y="60960"/>
                </a:lnTo>
                <a:lnTo>
                  <a:pt x="39624" y="22860"/>
                </a:lnTo>
                <a:lnTo>
                  <a:pt x="38100" y="16763"/>
                </a:lnTo>
                <a:lnTo>
                  <a:pt x="36575" y="12191"/>
                </a:lnTo>
                <a:lnTo>
                  <a:pt x="36575" y="10667"/>
                </a:lnTo>
                <a:lnTo>
                  <a:pt x="38100" y="9143"/>
                </a:lnTo>
                <a:lnTo>
                  <a:pt x="39624" y="6095"/>
                </a:lnTo>
                <a:lnTo>
                  <a:pt x="42672" y="4572"/>
                </a:lnTo>
                <a:lnTo>
                  <a:pt x="44196" y="3048"/>
                </a:lnTo>
                <a:close/>
              </a:path>
              <a:path w="131445" h="121920">
                <a:moveTo>
                  <a:pt x="123443" y="3048"/>
                </a:moveTo>
                <a:lnTo>
                  <a:pt x="91439" y="3048"/>
                </a:lnTo>
                <a:lnTo>
                  <a:pt x="92963" y="4572"/>
                </a:lnTo>
                <a:lnTo>
                  <a:pt x="94487" y="4572"/>
                </a:lnTo>
                <a:lnTo>
                  <a:pt x="96012" y="6095"/>
                </a:lnTo>
                <a:lnTo>
                  <a:pt x="96012" y="7619"/>
                </a:lnTo>
                <a:lnTo>
                  <a:pt x="97536" y="9143"/>
                </a:lnTo>
                <a:lnTo>
                  <a:pt x="97536" y="12191"/>
                </a:lnTo>
                <a:lnTo>
                  <a:pt x="96012" y="13715"/>
                </a:lnTo>
                <a:lnTo>
                  <a:pt x="92963" y="18287"/>
                </a:lnTo>
                <a:lnTo>
                  <a:pt x="89915" y="24383"/>
                </a:lnTo>
                <a:lnTo>
                  <a:pt x="57912" y="60960"/>
                </a:lnTo>
                <a:lnTo>
                  <a:pt x="66810" y="60960"/>
                </a:lnTo>
                <a:lnTo>
                  <a:pt x="97536" y="22860"/>
                </a:lnTo>
                <a:lnTo>
                  <a:pt x="108203" y="12191"/>
                </a:lnTo>
                <a:lnTo>
                  <a:pt x="111251" y="12191"/>
                </a:lnTo>
                <a:lnTo>
                  <a:pt x="112775" y="9143"/>
                </a:lnTo>
                <a:lnTo>
                  <a:pt x="115824" y="6095"/>
                </a:lnTo>
                <a:lnTo>
                  <a:pt x="118872" y="4572"/>
                </a:lnTo>
                <a:lnTo>
                  <a:pt x="123443" y="3048"/>
                </a:lnTo>
                <a:close/>
              </a:path>
              <a:path w="131445" h="121920">
                <a:moveTo>
                  <a:pt x="53339" y="0"/>
                </a:moveTo>
                <a:lnTo>
                  <a:pt x="0" y="0"/>
                </a:lnTo>
                <a:lnTo>
                  <a:pt x="0" y="3048"/>
                </a:lnTo>
                <a:lnTo>
                  <a:pt x="51815" y="3048"/>
                </a:lnTo>
                <a:lnTo>
                  <a:pt x="53339" y="0"/>
                </a:lnTo>
                <a:close/>
              </a:path>
              <a:path w="131445" h="121920">
                <a:moveTo>
                  <a:pt x="131063" y="0"/>
                </a:moveTo>
                <a:lnTo>
                  <a:pt x="88391" y="0"/>
                </a:lnTo>
                <a:lnTo>
                  <a:pt x="86867" y="3048"/>
                </a:lnTo>
                <a:lnTo>
                  <a:pt x="129539" y="3048"/>
                </a:lnTo>
                <a:lnTo>
                  <a:pt x="13106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2" name="object 342"/>
          <p:cNvSpPr/>
          <p:nvPr/>
        </p:nvSpPr>
        <p:spPr>
          <a:xfrm>
            <a:off x="4846320" y="5715000"/>
            <a:ext cx="83819" cy="124967"/>
          </a:xfrm>
          <a:prstGeom prst="rect">
            <a:avLst/>
          </a:prstGeom>
          <a:blipFill>
            <a:blip r:embed="rId5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43" name="object 343"/>
          <p:cNvSpPr/>
          <p:nvPr/>
        </p:nvSpPr>
        <p:spPr>
          <a:xfrm>
            <a:off x="4588764" y="5826252"/>
            <a:ext cx="48895" cy="169545"/>
          </a:xfrm>
          <a:custGeom>
            <a:avLst/>
            <a:gdLst/>
            <a:ahLst/>
            <a:cxnLst/>
            <a:rect l="l" t="t" r="r" b="b"/>
            <a:pathLst>
              <a:path w="48895" h="169545">
                <a:moveTo>
                  <a:pt x="0" y="0"/>
                </a:moveTo>
                <a:lnTo>
                  <a:pt x="0" y="4572"/>
                </a:lnTo>
                <a:lnTo>
                  <a:pt x="4572" y="9144"/>
                </a:lnTo>
                <a:lnTo>
                  <a:pt x="10668" y="13715"/>
                </a:lnTo>
                <a:lnTo>
                  <a:pt x="13715" y="18287"/>
                </a:lnTo>
                <a:lnTo>
                  <a:pt x="27432" y="51815"/>
                </a:lnTo>
                <a:lnTo>
                  <a:pt x="29432" y="60745"/>
                </a:lnTo>
                <a:lnTo>
                  <a:pt x="30861" y="69532"/>
                </a:lnTo>
                <a:lnTo>
                  <a:pt x="31718" y="78605"/>
                </a:lnTo>
                <a:lnTo>
                  <a:pt x="32003" y="88392"/>
                </a:lnTo>
                <a:lnTo>
                  <a:pt x="31718" y="96631"/>
                </a:lnTo>
                <a:lnTo>
                  <a:pt x="30861" y="105156"/>
                </a:lnTo>
                <a:lnTo>
                  <a:pt x="29432" y="113680"/>
                </a:lnTo>
                <a:lnTo>
                  <a:pt x="27432" y="121920"/>
                </a:lnTo>
                <a:lnTo>
                  <a:pt x="26003" y="130278"/>
                </a:lnTo>
                <a:lnTo>
                  <a:pt x="0" y="166115"/>
                </a:lnTo>
                <a:lnTo>
                  <a:pt x="0" y="169163"/>
                </a:lnTo>
                <a:lnTo>
                  <a:pt x="35051" y="135636"/>
                </a:lnTo>
                <a:lnTo>
                  <a:pt x="48125" y="98774"/>
                </a:lnTo>
                <a:lnTo>
                  <a:pt x="48768" y="85344"/>
                </a:lnTo>
                <a:lnTo>
                  <a:pt x="48244" y="75318"/>
                </a:lnTo>
                <a:lnTo>
                  <a:pt x="33909" y="31623"/>
                </a:lnTo>
                <a:lnTo>
                  <a:pt x="5929" y="435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4" name="object 344"/>
          <p:cNvSpPr/>
          <p:nvPr/>
        </p:nvSpPr>
        <p:spPr>
          <a:xfrm>
            <a:off x="4443984" y="5826252"/>
            <a:ext cx="50800" cy="169545"/>
          </a:xfrm>
          <a:custGeom>
            <a:avLst/>
            <a:gdLst/>
            <a:ahLst/>
            <a:cxnLst/>
            <a:rect l="l" t="t" r="r" b="b"/>
            <a:pathLst>
              <a:path w="50800" h="169545">
                <a:moveTo>
                  <a:pt x="50291" y="0"/>
                </a:moveTo>
                <a:lnTo>
                  <a:pt x="13715" y="33527"/>
                </a:lnTo>
                <a:lnTo>
                  <a:pt x="857" y="71032"/>
                </a:lnTo>
                <a:lnTo>
                  <a:pt x="0" y="85344"/>
                </a:lnTo>
                <a:lnTo>
                  <a:pt x="547" y="94702"/>
                </a:lnTo>
                <a:lnTo>
                  <a:pt x="2095" y="104203"/>
                </a:lnTo>
                <a:lnTo>
                  <a:pt x="4500" y="113418"/>
                </a:lnTo>
                <a:lnTo>
                  <a:pt x="7619" y="121920"/>
                </a:lnTo>
                <a:lnTo>
                  <a:pt x="10715" y="130778"/>
                </a:lnTo>
                <a:lnTo>
                  <a:pt x="37147" y="161544"/>
                </a:lnTo>
                <a:lnTo>
                  <a:pt x="50291" y="169163"/>
                </a:lnTo>
                <a:lnTo>
                  <a:pt x="50291" y="166115"/>
                </a:lnTo>
                <a:lnTo>
                  <a:pt x="38100" y="156972"/>
                </a:lnTo>
                <a:lnTo>
                  <a:pt x="35051" y="152400"/>
                </a:lnTo>
                <a:lnTo>
                  <a:pt x="30479" y="147827"/>
                </a:lnTo>
                <a:lnTo>
                  <a:pt x="28955" y="143256"/>
                </a:lnTo>
                <a:lnTo>
                  <a:pt x="24383" y="134112"/>
                </a:lnTo>
                <a:lnTo>
                  <a:pt x="22860" y="126492"/>
                </a:lnTo>
                <a:lnTo>
                  <a:pt x="19812" y="117348"/>
                </a:lnTo>
                <a:lnTo>
                  <a:pt x="18692" y="109966"/>
                </a:lnTo>
                <a:lnTo>
                  <a:pt x="17716" y="101726"/>
                </a:lnTo>
                <a:lnTo>
                  <a:pt x="17025" y="92916"/>
                </a:lnTo>
                <a:lnTo>
                  <a:pt x="16763" y="83820"/>
                </a:lnTo>
                <a:lnTo>
                  <a:pt x="17049" y="74056"/>
                </a:lnTo>
                <a:lnTo>
                  <a:pt x="25907" y="33909"/>
                </a:lnTo>
                <a:lnTo>
                  <a:pt x="50291" y="4572"/>
                </a:lnTo>
                <a:lnTo>
                  <a:pt x="5029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5" name="object 345"/>
          <p:cNvSpPr/>
          <p:nvPr/>
        </p:nvSpPr>
        <p:spPr>
          <a:xfrm>
            <a:off x="4064591" y="5830823"/>
            <a:ext cx="80688" cy="128015"/>
          </a:xfrm>
          <a:prstGeom prst="rect">
            <a:avLst/>
          </a:prstGeom>
          <a:blipFill>
            <a:blip r:embed="rId5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46" name="object 346"/>
          <p:cNvSpPr/>
          <p:nvPr/>
        </p:nvSpPr>
        <p:spPr>
          <a:xfrm>
            <a:off x="3834384" y="5826252"/>
            <a:ext cx="50800" cy="169545"/>
          </a:xfrm>
          <a:custGeom>
            <a:avLst/>
            <a:gdLst/>
            <a:ahLst/>
            <a:cxnLst/>
            <a:rect l="l" t="t" r="r" b="b"/>
            <a:pathLst>
              <a:path w="50800" h="169545">
                <a:moveTo>
                  <a:pt x="0" y="0"/>
                </a:moveTo>
                <a:lnTo>
                  <a:pt x="0" y="4572"/>
                </a:lnTo>
                <a:lnTo>
                  <a:pt x="7619" y="9144"/>
                </a:lnTo>
                <a:lnTo>
                  <a:pt x="16763" y="18287"/>
                </a:lnTo>
                <a:lnTo>
                  <a:pt x="19812" y="22860"/>
                </a:lnTo>
                <a:lnTo>
                  <a:pt x="21336" y="27432"/>
                </a:lnTo>
                <a:lnTo>
                  <a:pt x="24383" y="32003"/>
                </a:lnTo>
                <a:lnTo>
                  <a:pt x="32575" y="69532"/>
                </a:lnTo>
                <a:lnTo>
                  <a:pt x="33527" y="88392"/>
                </a:lnTo>
                <a:lnTo>
                  <a:pt x="33266" y="96631"/>
                </a:lnTo>
                <a:lnTo>
                  <a:pt x="25146" y="137350"/>
                </a:lnTo>
                <a:lnTo>
                  <a:pt x="22336" y="143565"/>
                </a:lnTo>
                <a:lnTo>
                  <a:pt x="19812" y="149351"/>
                </a:lnTo>
                <a:lnTo>
                  <a:pt x="15859" y="154543"/>
                </a:lnTo>
                <a:lnTo>
                  <a:pt x="11048" y="158877"/>
                </a:lnTo>
                <a:lnTo>
                  <a:pt x="5667" y="162639"/>
                </a:lnTo>
                <a:lnTo>
                  <a:pt x="0" y="166115"/>
                </a:lnTo>
                <a:lnTo>
                  <a:pt x="0" y="169163"/>
                </a:lnTo>
                <a:lnTo>
                  <a:pt x="38100" y="135636"/>
                </a:lnTo>
                <a:lnTo>
                  <a:pt x="49458" y="98774"/>
                </a:lnTo>
                <a:lnTo>
                  <a:pt x="50291" y="85344"/>
                </a:lnTo>
                <a:lnTo>
                  <a:pt x="49982" y="75318"/>
                </a:lnTo>
                <a:lnTo>
                  <a:pt x="35242" y="31623"/>
                </a:lnTo>
                <a:lnTo>
                  <a:pt x="22860" y="18287"/>
                </a:lnTo>
                <a:lnTo>
                  <a:pt x="18859" y="13073"/>
                </a:lnTo>
                <a:lnTo>
                  <a:pt x="13715" y="8572"/>
                </a:lnTo>
                <a:lnTo>
                  <a:pt x="7429" y="435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7" name="object 347"/>
          <p:cNvSpPr/>
          <p:nvPr/>
        </p:nvSpPr>
        <p:spPr>
          <a:xfrm>
            <a:off x="3692652" y="5826252"/>
            <a:ext cx="48895" cy="169545"/>
          </a:xfrm>
          <a:custGeom>
            <a:avLst/>
            <a:gdLst/>
            <a:ahLst/>
            <a:cxnLst/>
            <a:rect l="l" t="t" r="r" b="b"/>
            <a:pathLst>
              <a:path w="48895" h="169545">
                <a:moveTo>
                  <a:pt x="48768" y="0"/>
                </a:moveTo>
                <a:lnTo>
                  <a:pt x="12192" y="33527"/>
                </a:lnTo>
                <a:lnTo>
                  <a:pt x="619" y="71032"/>
                </a:lnTo>
                <a:lnTo>
                  <a:pt x="0" y="85344"/>
                </a:lnTo>
                <a:lnTo>
                  <a:pt x="309" y="94702"/>
                </a:lnTo>
                <a:lnTo>
                  <a:pt x="14287" y="139064"/>
                </a:lnTo>
                <a:lnTo>
                  <a:pt x="42195" y="165496"/>
                </a:lnTo>
                <a:lnTo>
                  <a:pt x="48768" y="169163"/>
                </a:lnTo>
                <a:lnTo>
                  <a:pt x="48768" y="166115"/>
                </a:lnTo>
                <a:lnTo>
                  <a:pt x="42672" y="161544"/>
                </a:lnTo>
                <a:lnTo>
                  <a:pt x="28956" y="147827"/>
                </a:lnTo>
                <a:lnTo>
                  <a:pt x="25908" y="143256"/>
                </a:lnTo>
                <a:lnTo>
                  <a:pt x="25908" y="137160"/>
                </a:lnTo>
                <a:lnTo>
                  <a:pt x="22860" y="134112"/>
                </a:lnTo>
                <a:lnTo>
                  <a:pt x="21336" y="126492"/>
                </a:lnTo>
                <a:lnTo>
                  <a:pt x="19812" y="117348"/>
                </a:lnTo>
                <a:lnTo>
                  <a:pt x="18049" y="109966"/>
                </a:lnTo>
                <a:lnTo>
                  <a:pt x="17145" y="101726"/>
                </a:lnTo>
                <a:lnTo>
                  <a:pt x="16879" y="94702"/>
                </a:lnTo>
                <a:lnTo>
                  <a:pt x="16763" y="83820"/>
                </a:lnTo>
                <a:lnTo>
                  <a:pt x="17025" y="74056"/>
                </a:lnTo>
                <a:lnTo>
                  <a:pt x="24574" y="33909"/>
                </a:lnTo>
                <a:lnTo>
                  <a:pt x="48768" y="4572"/>
                </a:lnTo>
                <a:lnTo>
                  <a:pt x="4876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8" name="object 348"/>
          <p:cNvSpPr/>
          <p:nvPr/>
        </p:nvSpPr>
        <p:spPr>
          <a:xfrm>
            <a:off x="4690871" y="5891021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762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9" name="object 349"/>
          <p:cNvSpPr/>
          <p:nvPr/>
        </p:nvSpPr>
        <p:spPr>
          <a:xfrm>
            <a:off x="4690871" y="5925311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0" name="object 350"/>
          <p:cNvSpPr/>
          <p:nvPr/>
        </p:nvSpPr>
        <p:spPr>
          <a:xfrm>
            <a:off x="4229100" y="5913120"/>
            <a:ext cx="9525" cy="43180"/>
          </a:xfrm>
          <a:custGeom>
            <a:avLst/>
            <a:gdLst/>
            <a:ahLst/>
            <a:cxnLst/>
            <a:rect l="l" t="t" r="r" b="b"/>
            <a:pathLst>
              <a:path w="9525" h="43179">
                <a:moveTo>
                  <a:pt x="9144" y="0"/>
                </a:moveTo>
                <a:lnTo>
                  <a:pt x="0" y="0"/>
                </a:lnTo>
                <a:lnTo>
                  <a:pt x="0" y="42671"/>
                </a:lnTo>
                <a:lnTo>
                  <a:pt x="9144" y="42671"/>
                </a:lnTo>
                <a:lnTo>
                  <a:pt x="914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1" name="object 351"/>
          <p:cNvSpPr/>
          <p:nvPr/>
        </p:nvSpPr>
        <p:spPr>
          <a:xfrm>
            <a:off x="4186428" y="5908547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2" name="object 352"/>
          <p:cNvSpPr/>
          <p:nvPr/>
        </p:nvSpPr>
        <p:spPr>
          <a:xfrm>
            <a:off x="4229100" y="5861303"/>
            <a:ext cx="9525" cy="43180"/>
          </a:xfrm>
          <a:custGeom>
            <a:avLst/>
            <a:gdLst/>
            <a:ahLst/>
            <a:cxnLst/>
            <a:rect l="l" t="t" r="r" b="b"/>
            <a:pathLst>
              <a:path w="9525" h="43179">
                <a:moveTo>
                  <a:pt x="9144" y="0"/>
                </a:moveTo>
                <a:lnTo>
                  <a:pt x="0" y="0"/>
                </a:lnTo>
                <a:lnTo>
                  <a:pt x="0" y="42672"/>
                </a:lnTo>
                <a:lnTo>
                  <a:pt x="9144" y="42672"/>
                </a:lnTo>
                <a:lnTo>
                  <a:pt x="914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3" name="object 353"/>
          <p:cNvSpPr/>
          <p:nvPr/>
        </p:nvSpPr>
        <p:spPr>
          <a:xfrm>
            <a:off x="3927347" y="5907785"/>
            <a:ext cx="96520" cy="0"/>
          </a:xfrm>
          <a:custGeom>
            <a:avLst/>
            <a:gdLst/>
            <a:ahLst/>
            <a:cxnLst/>
            <a:rect l="l" t="t" r="r" b="b"/>
            <a:pathLst>
              <a:path w="96520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4" name="object 354"/>
          <p:cNvSpPr/>
          <p:nvPr/>
        </p:nvSpPr>
        <p:spPr>
          <a:xfrm>
            <a:off x="1572767" y="6344411"/>
            <a:ext cx="48895" cy="215265"/>
          </a:xfrm>
          <a:custGeom>
            <a:avLst/>
            <a:gdLst/>
            <a:ahLst/>
            <a:cxnLst/>
            <a:rect l="l" t="t" r="r" b="b"/>
            <a:pathLst>
              <a:path w="48894" h="215265">
                <a:moveTo>
                  <a:pt x="48768" y="0"/>
                </a:moveTo>
                <a:lnTo>
                  <a:pt x="20478" y="28717"/>
                </a:lnTo>
                <a:lnTo>
                  <a:pt x="3428" y="73723"/>
                </a:lnTo>
                <a:lnTo>
                  <a:pt x="0" y="108203"/>
                </a:lnTo>
                <a:lnTo>
                  <a:pt x="857" y="124825"/>
                </a:lnTo>
                <a:lnTo>
                  <a:pt x="13715" y="170687"/>
                </a:lnTo>
                <a:lnTo>
                  <a:pt x="37933" y="206692"/>
                </a:lnTo>
                <a:lnTo>
                  <a:pt x="48768" y="214884"/>
                </a:lnTo>
                <a:lnTo>
                  <a:pt x="48768" y="210312"/>
                </a:lnTo>
                <a:lnTo>
                  <a:pt x="42695" y="204358"/>
                </a:lnTo>
                <a:lnTo>
                  <a:pt x="37909" y="198119"/>
                </a:lnTo>
                <a:lnTo>
                  <a:pt x="21478" y="161496"/>
                </a:lnTo>
                <a:lnTo>
                  <a:pt x="19812" y="150875"/>
                </a:lnTo>
                <a:lnTo>
                  <a:pt x="18049" y="140065"/>
                </a:lnTo>
                <a:lnTo>
                  <a:pt x="17144" y="128397"/>
                </a:lnTo>
                <a:lnTo>
                  <a:pt x="16811" y="116157"/>
                </a:lnTo>
                <a:lnTo>
                  <a:pt x="16893" y="90463"/>
                </a:lnTo>
                <a:lnTo>
                  <a:pt x="22121" y="51006"/>
                </a:lnTo>
                <a:lnTo>
                  <a:pt x="39052" y="13715"/>
                </a:lnTo>
                <a:lnTo>
                  <a:pt x="48768" y="4572"/>
                </a:lnTo>
                <a:lnTo>
                  <a:pt x="4876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5" name="object 355"/>
          <p:cNvSpPr/>
          <p:nvPr/>
        </p:nvSpPr>
        <p:spPr>
          <a:xfrm>
            <a:off x="1943100" y="6344411"/>
            <a:ext cx="48895" cy="215265"/>
          </a:xfrm>
          <a:custGeom>
            <a:avLst/>
            <a:gdLst/>
            <a:ahLst/>
            <a:cxnLst/>
            <a:rect l="l" t="t" r="r" b="b"/>
            <a:pathLst>
              <a:path w="48894" h="215265">
                <a:moveTo>
                  <a:pt x="0" y="0"/>
                </a:moveTo>
                <a:lnTo>
                  <a:pt x="0" y="4572"/>
                </a:lnTo>
                <a:lnTo>
                  <a:pt x="5429" y="10525"/>
                </a:lnTo>
                <a:lnTo>
                  <a:pt x="10287" y="16763"/>
                </a:lnTo>
                <a:lnTo>
                  <a:pt x="26646" y="54030"/>
                </a:lnTo>
                <a:lnTo>
                  <a:pt x="31742" y="98726"/>
                </a:lnTo>
                <a:lnTo>
                  <a:pt x="32004" y="111251"/>
                </a:lnTo>
                <a:lnTo>
                  <a:pt x="31718" y="121777"/>
                </a:lnTo>
                <a:lnTo>
                  <a:pt x="30861" y="132587"/>
                </a:lnTo>
                <a:lnTo>
                  <a:pt x="29432" y="143398"/>
                </a:lnTo>
                <a:lnTo>
                  <a:pt x="27431" y="153924"/>
                </a:lnTo>
                <a:lnTo>
                  <a:pt x="25765" y="163901"/>
                </a:lnTo>
                <a:lnTo>
                  <a:pt x="9525" y="201358"/>
                </a:lnTo>
                <a:lnTo>
                  <a:pt x="0" y="210312"/>
                </a:lnTo>
                <a:lnTo>
                  <a:pt x="0" y="214884"/>
                </a:lnTo>
                <a:lnTo>
                  <a:pt x="27646" y="186166"/>
                </a:lnTo>
                <a:lnTo>
                  <a:pt x="45338" y="141160"/>
                </a:lnTo>
                <a:lnTo>
                  <a:pt x="48768" y="106679"/>
                </a:lnTo>
                <a:lnTo>
                  <a:pt x="47910" y="90058"/>
                </a:lnTo>
                <a:lnTo>
                  <a:pt x="35051" y="44196"/>
                </a:lnTo>
                <a:lnTo>
                  <a:pt x="10191" y="819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6" name="object 356"/>
          <p:cNvSpPr/>
          <p:nvPr/>
        </p:nvSpPr>
        <p:spPr>
          <a:xfrm>
            <a:off x="2174747" y="6463283"/>
            <a:ext cx="104139" cy="0"/>
          </a:xfrm>
          <a:custGeom>
            <a:avLst/>
            <a:gdLst/>
            <a:ahLst/>
            <a:cxnLst/>
            <a:rect l="l" t="t" r="r" b="b"/>
            <a:pathLst>
              <a:path w="104139" h="0">
                <a:moveTo>
                  <a:pt x="0" y="0"/>
                </a:moveTo>
                <a:lnTo>
                  <a:pt x="103631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7" name="object 357"/>
          <p:cNvSpPr/>
          <p:nvPr/>
        </p:nvSpPr>
        <p:spPr>
          <a:xfrm>
            <a:off x="2202179" y="6566916"/>
            <a:ext cx="67056" cy="86868"/>
          </a:xfrm>
          <a:prstGeom prst="rect">
            <a:avLst/>
          </a:prstGeom>
          <a:blipFill>
            <a:blip r:embed="rId5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58" name="object 358"/>
          <p:cNvSpPr/>
          <p:nvPr/>
        </p:nvSpPr>
        <p:spPr>
          <a:xfrm>
            <a:off x="1635251" y="6423659"/>
            <a:ext cx="68580" cy="86995"/>
          </a:xfrm>
          <a:custGeom>
            <a:avLst/>
            <a:gdLst/>
            <a:ahLst/>
            <a:cxnLst/>
            <a:rect l="l" t="t" r="r" b="b"/>
            <a:pathLst>
              <a:path w="68580" h="86995">
                <a:moveTo>
                  <a:pt x="10668" y="57912"/>
                </a:moveTo>
                <a:lnTo>
                  <a:pt x="7620" y="57912"/>
                </a:lnTo>
                <a:lnTo>
                  <a:pt x="0" y="86867"/>
                </a:lnTo>
                <a:lnTo>
                  <a:pt x="3048" y="86867"/>
                </a:lnTo>
                <a:lnTo>
                  <a:pt x="4572" y="85343"/>
                </a:lnTo>
                <a:lnTo>
                  <a:pt x="45339" y="85343"/>
                </a:lnTo>
                <a:lnTo>
                  <a:pt x="46482" y="83819"/>
                </a:lnTo>
                <a:lnTo>
                  <a:pt x="24384" y="83819"/>
                </a:lnTo>
                <a:lnTo>
                  <a:pt x="19812" y="80772"/>
                </a:lnTo>
                <a:lnTo>
                  <a:pt x="16764" y="76200"/>
                </a:lnTo>
                <a:lnTo>
                  <a:pt x="12192" y="71627"/>
                </a:lnTo>
                <a:lnTo>
                  <a:pt x="10668" y="65531"/>
                </a:lnTo>
                <a:lnTo>
                  <a:pt x="10668" y="57912"/>
                </a:lnTo>
                <a:close/>
              </a:path>
              <a:path w="68580" h="86995">
                <a:moveTo>
                  <a:pt x="45339" y="85343"/>
                </a:moveTo>
                <a:lnTo>
                  <a:pt x="12192" y="85343"/>
                </a:lnTo>
                <a:lnTo>
                  <a:pt x="19812" y="86867"/>
                </a:lnTo>
                <a:lnTo>
                  <a:pt x="44196" y="86867"/>
                </a:lnTo>
                <a:lnTo>
                  <a:pt x="45339" y="85343"/>
                </a:lnTo>
                <a:close/>
              </a:path>
              <a:path w="68580" h="86995">
                <a:moveTo>
                  <a:pt x="50292" y="0"/>
                </a:moveTo>
                <a:lnTo>
                  <a:pt x="36575" y="0"/>
                </a:lnTo>
                <a:lnTo>
                  <a:pt x="28956" y="3048"/>
                </a:lnTo>
                <a:lnTo>
                  <a:pt x="19812" y="12191"/>
                </a:lnTo>
                <a:lnTo>
                  <a:pt x="15240" y="18287"/>
                </a:lnTo>
                <a:lnTo>
                  <a:pt x="13716" y="24384"/>
                </a:lnTo>
                <a:lnTo>
                  <a:pt x="12192" y="28955"/>
                </a:lnTo>
                <a:lnTo>
                  <a:pt x="15240" y="38100"/>
                </a:lnTo>
                <a:lnTo>
                  <a:pt x="16764" y="41148"/>
                </a:lnTo>
                <a:lnTo>
                  <a:pt x="22860" y="44195"/>
                </a:lnTo>
                <a:lnTo>
                  <a:pt x="28956" y="48767"/>
                </a:lnTo>
                <a:lnTo>
                  <a:pt x="38100" y="53339"/>
                </a:lnTo>
                <a:lnTo>
                  <a:pt x="42672" y="57912"/>
                </a:lnTo>
                <a:lnTo>
                  <a:pt x="45720" y="59436"/>
                </a:lnTo>
                <a:lnTo>
                  <a:pt x="47243" y="62484"/>
                </a:lnTo>
                <a:lnTo>
                  <a:pt x="47243" y="70103"/>
                </a:lnTo>
                <a:lnTo>
                  <a:pt x="45720" y="73151"/>
                </a:lnTo>
                <a:lnTo>
                  <a:pt x="45720" y="76200"/>
                </a:lnTo>
                <a:lnTo>
                  <a:pt x="42672" y="79248"/>
                </a:lnTo>
                <a:lnTo>
                  <a:pt x="38100" y="82295"/>
                </a:lnTo>
                <a:lnTo>
                  <a:pt x="35052" y="83819"/>
                </a:lnTo>
                <a:lnTo>
                  <a:pt x="46482" y="83819"/>
                </a:lnTo>
                <a:lnTo>
                  <a:pt x="48768" y="80772"/>
                </a:lnTo>
                <a:lnTo>
                  <a:pt x="56387" y="76200"/>
                </a:lnTo>
                <a:lnTo>
                  <a:pt x="60960" y="70103"/>
                </a:lnTo>
                <a:lnTo>
                  <a:pt x="62484" y="64007"/>
                </a:lnTo>
                <a:lnTo>
                  <a:pt x="62484" y="56340"/>
                </a:lnTo>
                <a:lnTo>
                  <a:pt x="60198" y="49529"/>
                </a:lnTo>
                <a:lnTo>
                  <a:pt x="55625" y="43862"/>
                </a:lnTo>
                <a:lnTo>
                  <a:pt x="48768" y="39624"/>
                </a:lnTo>
                <a:lnTo>
                  <a:pt x="36575" y="33527"/>
                </a:lnTo>
                <a:lnTo>
                  <a:pt x="27431" y="27431"/>
                </a:lnTo>
                <a:lnTo>
                  <a:pt x="27431" y="24384"/>
                </a:lnTo>
                <a:lnTo>
                  <a:pt x="25908" y="22860"/>
                </a:lnTo>
                <a:lnTo>
                  <a:pt x="24384" y="18287"/>
                </a:lnTo>
                <a:lnTo>
                  <a:pt x="25908" y="16763"/>
                </a:lnTo>
                <a:lnTo>
                  <a:pt x="25908" y="13715"/>
                </a:lnTo>
                <a:lnTo>
                  <a:pt x="27431" y="12191"/>
                </a:lnTo>
                <a:lnTo>
                  <a:pt x="32004" y="9143"/>
                </a:lnTo>
                <a:lnTo>
                  <a:pt x="35052" y="6095"/>
                </a:lnTo>
                <a:lnTo>
                  <a:pt x="67617" y="6095"/>
                </a:lnTo>
                <a:lnTo>
                  <a:pt x="68098" y="3048"/>
                </a:lnTo>
                <a:lnTo>
                  <a:pt x="57912" y="3048"/>
                </a:lnTo>
                <a:lnTo>
                  <a:pt x="54864" y="1524"/>
                </a:lnTo>
                <a:lnTo>
                  <a:pt x="50292" y="0"/>
                </a:lnTo>
                <a:close/>
              </a:path>
              <a:path w="68580" h="86995">
                <a:moveTo>
                  <a:pt x="67617" y="6095"/>
                </a:moveTo>
                <a:lnTo>
                  <a:pt x="47243" y="6095"/>
                </a:lnTo>
                <a:lnTo>
                  <a:pt x="51816" y="7619"/>
                </a:lnTo>
                <a:lnTo>
                  <a:pt x="57912" y="13715"/>
                </a:lnTo>
                <a:lnTo>
                  <a:pt x="59436" y="18287"/>
                </a:lnTo>
                <a:lnTo>
                  <a:pt x="60960" y="28955"/>
                </a:lnTo>
                <a:lnTo>
                  <a:pt x="64008" y="28955"/>
                </a:lnTo>
                <a:lnTo>
                  <a:pt x="67617" y="6095"/>
                </a:lnTo>
                <a:close/>
              </a:path>
              <a:path w="68580" h="86995">
                <a:moveTo>
                  <a:pt x="68580" y="0"/>
                </a:moveTo>
                <a:lnTo>
                  <a:pt x="67056" y="0"/>
                </a:lnTo>
                <a:lnTo>
                  <a:pt x="64008" y="3048"/>
                </a:lnTo>
                <a:lnTo>
                  <a:pt x="68098" y="3048"/>
                </a:lnTo>
                <a:lnTo>
                  <a:pt x="685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9" name="object 359"/>
          <p:cNvSpPr/>
          <p:nvPr/>
        </p:nvSpPr>
        <p:spPr>
          <a:xfrm>
            <a:off x="1432560" y="6423659"/>
            <a:ext cx="68580" cy="86995"/>
          </a:xfrm>
          <a:custGeom>
            <a:avLst/>
            <a:gdLst/>
            <a:ahLst/>
            <a:cxnLst/>
            <a:rect l="l" t="t" r="r" b="b"/>
            <a:pathLst>
              <a:path w="68580" h="86995">
                <a:moveTo>
                  <a:pt x="10668" y="57912"/>
                </a:moveTo>
                <a:lnTo>
                  <a:pt x="7620" y="57912"/>
                </a:lnTo>
                <a:lnTo>
                  <a:pt x="0" y="86867"/>
                </a:lnTo>
                <a:lnTo>
                  <a:pt x="3048" y="86867"/>
                </a:lnTo>
                <a:lnTo>
                  <a:pt x="4571" y="85343"/>
                </a:lnTo>
                <a:lnTo>
                  <a:pt x="44196" y="85343"/>
                </a:lnTo>
                <a:lnTo>
                  <a:pt x="45720" y="83819"/>
                </a:lnTo>
                <a:lnTo>
                  <a:pt x="24384" y="83819"/>
                </a:lnTo>
                <a:lnTo>
                  <a:pt x="19812" y="80772"/>
                </a:lnTo>
                <a:lnTo>
                  <a:pt x="16764" y="76200"/>
                </a:lnTo>
                <a:lnTo>
                  <a:pt x="12192" y="71627"/>
                </a:lnTo>
                <a:lnTo>
                  <a:pt x="10668" y="65531"/>
                </a:lnTo>
                <a:lnTo>
                  <a:pt x="10668" y="57912"/>
                </a:lnTo>
                <a:close/>
              </a:path>
              <a:path w="68580" h="86995">
                <a:moveTo>
                  <a:pt x="44196" y="85343"/>
                </a:moveTo>
                <a:lnTo>
                  <a:pt x="12192" y="85343"/>
                </a:lnTo>
                <a:lnTo>
                  <a:pt x="19812" y="86867"/>
                </a:lnTo>
                <a:lnTo>
                  <a:pt x="42671" y="86867"/>
                </a:lnTo>
                <a:lnTo>
                  <a:pt x="44196" y="85343"/>
                </a:lnTo>
                <a:close/>
              </a:path>
              <a:path w="68580" h="86995">
                <a:moveTo>
                  <a:pt x="50292" y="0"/>
                </a:moveTo>
                <a:lnTo>
                  <a:pt x="36576" y="0"/>
                </a:lnTo>
                <a:lnTo>
                  <a:pt x="30480" y="3048"/>
                </a:lnTo>
                <a:lnTo>
                  <a:pt x="24384" y="7619"/>
                </a:lnTo>
                <a:lnTo>
                  <a:pt x="19812" y="12191"/>
                </a:lnTo>
                <a:lnTo>
                  <a:pt x="15240" y="18287"/>
                </a:lnTo>
                <a:lnTo>
                  <a:pt x="13715" y="24384"/>
                </a:lnTo>
                <a:lnTo>
                  <a:pt x="12192" y="28955"/>
                </a:lnTo>
                <a:lnTo>
                  <a:pt x="15240" y="38100"/>
                </a:lnTo>
                <a:lnTo>
                  <a:pt x="21336" y="44195"/>
                </a:lnTo>
                <a:lnTo>
                  <a:pt x="28956" y="48767"/>
                </a:lnTo>
                <a:lnTo>
                  <a:pt x="38100" y="53339"/>
                </a:lnTo>
                <a:lnTo>
                  <a:pt x="47243" y="62484"/>
                </a:lnTo>
                <a:lnTo>
                  <a:pt x="47243" y="70103"/>
                </a:lnTo>
                <a:lnTo>
                  <a:pt x="42671" y="79248"/>
                </a:lnTo>
                <a:lnTo>
                  <a:pt x="38100" y="82295"/>
                </a:lnTo>
                <a:lnTo>
                  <a:pt x="35052" y="83819"/>
                </a:lnTo>
                <a:lnTo>
                  <a:pt x="45720" y="83819"/>
                </a:lnTo>
                <a:lnTo>
                  <a:pt x="48768" y="80772"/>
                </a:lnTo>
                <a:lnTo>
                  <a:pt x="56387" y="76200"/>
                </a:lnTo>
                <a:lnTo>
                  <a:pt x="60959" y="70103"/>
                </a:lnTo>
                <a:lnTo>
                  <a:pt x="62484" y="64007"/>
                </a:lnTo>
                <a:lnTo>
                  <a:pt x="63126" y="56340"/>
                </a:lnTo>
                <a:lnTo>
                  <a:pt x="60769" y="49529"/>
                </a:lnTo>
                <a:lnTo>
                  <a:pt x="55840" y="43862"/>
                </a:lnTo>
                <a:lnTo>
                  <a:pt x="48768" y="39624"/>
                </a:lnTo>
                <a:lnTo>
                  <a:pt x="36576" y="33527"/>
                </a:lnTo>
                <a:lnTo>
                  <a:pt x="32003" y="30479"/>
                </a:lnTo>
                <a:lnTo>
                  <a:pt x="28956" y="27431"/>
                </a:lnTo>
                <a:lnTo>
                  <a:pt x="27431" y="24384"/>
                </a:lnTo>
                <a:lnTo>
                  <a:pt x="25908" y="22860"/>
                </a:lnTo>
                <a:lnTo>
                  <a:pt x="24384" y="18287"/>
                </a:lnTo>
                <a:lnTo>
                  <a:pt x="25908" y="16763"/>
                </a:lnTo>
                <a:lnTo>
                  <a:pt x="25908" y="13715"/>
                </a:lnTo>
                <a:lnTo>
                  <a:pt x="28956" y="12191"/>
                </a:lnTo>
                <a:lnTo>
                  <a:pt x="35052" y="6095"/>
                </a:lnTo>
                <a:lnTo>
                  <a:pt x="67617" y="6095"/>
                </a:lnTo>
                <a:lnTo>
                  <a:pt x="68098" y="3048"/>
                </a:lnTo>
                <a:lnTo>
                  <a:pt x="57912" y="3048"/>
                </a:lnTo>
                <a:lnTo>
                  <a:pt x="54864" y="1524"/>
                </a:lnTo>
                <a:lnTo>
                  <a:pt x="50292" y="0"/>
                </a:lnTo>
                <a:close/>
              </a:path>
              <a:path w="68580" h="86995">
                <a:moveTo>
                  <a:pt x="67617" y="6095"/>
                </a:moveTo>
                <a:lnTo>
                  <a:pt x="47243" y="6095"/>
                </a:lnTo>
                <a:lnTo>
                  <a:pt x="51815" y="7619"/>
                </a:lnTo>
                <a:lnTo>
                  <a:pt x="57912" y="13715"/>
                </a:lnTo>
                <a:lnTo>
                  <a:pt x="59436" y="18287"/>
                </a:lnTo>
                <a:lnTo>
                  <a:pt x="60959" y="28955"/>
                </a:lnTo>
                <a:lnTo>
                  <a:pt x="64008" y="28955"/>
                </a:lnTo>
                <a:lnTo>
                  <a:pt x="67617" y="6095"/>
                </a:lnTo>
                <a:close/>
              </a:path>
              <a:path w="68580" h="86995">
                <a:moveTo>
                  <a:pt x="68580" y="0"/>
                </a:moveTo>
                <a:lnTo>
                  <a:pt x="65531" y="0"/>
                </a:lnTo>
                <a:lnTo>
                  <a:pt x="65531" y="3048"/>
                </a:lnTo>
                <a:lnTo>
                  <a:pt x="68098" y="3048"/>
                </a:lnTo>
                <a:lnTo>
                  <a:pt x="685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0" name="object 360"/>
          <p:cNvSpPr/>
          <p:nvPr/>
        </p:nvSpPr>
        <p:spPr>
          <a:xfrm>
            <a:off x="1255775" y="6387084"/>
            <a:ext cx="128270" cy="121920"/>
          </a:xfrm>
          <a:custGeom>
            <a:avLst/>
            <a:gdLst/>
            <a:ahLst/>
            <a:cxnLst/>
            <a:rect l="l" t="t" r="r" b="b"/>
            <a:pathLst>
              <a:path w="128269" h="121920">
                <a:moveTo>
                  <a:pt x="65532" y="118871"/>
                </a:moveTo>
                <a:lnTo>
                  <a:pt x="13715" y="118871"/>
                </a:lnTo>
                <a:lnTo>
                  <a:pt x="13715" y="121919"/>
                </a:lnTo>
                <a:lnTo>
                  <a:pt x="64008" y="121919"/>
                </a:lnTo>
                <a:lnTo>
                  <a:pt x="65532" y="118871"/>
                </a:lnTo>
                <a:close/>
              </a:path>
              <a:path w="128269" h="121920">
                <a:moveTo>
                  <a:pt x="45720" y="3048"/>
                </a:moveTo>
                <a:lnTo>
                  <a:pt x="3048" y="3048"/>
                </a:lnTo>
                <a:lnTo>
                  <a:pt x="4571" y="4571"/>
                </a:lnTo>
                <a:lnTo>
                  <a:pt x="9143" y="6095"/>
                </a:lnTo>
                <a:lnTo>
                  <a:pt x="12192" y="7619"/>
                </a:lnTo>
                <a:lnTo>
                  <a:pt x="13715" y="9143"/>
                </a:lnTo>
                <a:lnTo>
                  <a:pt x="13715" y="10667"/>
                </a:lnTo>
                <a:lnTo>
                  <a:pt x="18287" y="19812"/>
                </a:lnTo>
                <a:lnTo>
                  <a:pt x="41148" y="71627"/>
                </a:lnTo>
                <a:lnTo>
                  <a:pt x="35052" y="100583"/>
                </a:lnTo>
                <a:lnTo>
                  <a:pt x="32004" y="112775"/>
                </a:lnTo>
                <a:lnTo>
                  <a:pt x="27432" y="117348"/>
                </a:lnTo>
                <a:lnTo>
                  <a:pt x="22860" y="118871"/>
                </a:lnTo>
                <a:lnTo>
                  <a:pt x="57912" y="118871"/>
                </a:lnTo>
                <a:lnTo>
                  <a:pt x="53340" y="117348"/>
                </a:lnTo>
                <a:lnTo>
                  <a:pt x="51815" y="114300"/>
                </a:lnTo>
                <a:lnTo>
                  <a:pt x="50292" y="112775"/>
                </a:lnTo>
                <a:lnTo>
                  <a:pt x="50292" y="108203"/>
                </a:lnTo>
                <a:lnTo>
                  <a:pt x="51815" y="100583"/>
                </a:lnTo>
                <a:lnTo>
                  <a:pt x="59436" y="70103"/>
                </a:lnTo>
                <a:lnTo>
                  <a:pt x="65786" y="62483"/>
                </a:lnTo>
                <a:lnTo>
                  <a:pt x="57912" y="62483"/>
                </a:lnTo>
                <a:lnTo>
                  <a:pt x="38100" y="22860"/>
                </a:lnTo>
                <a:lnTo>
                  <a:pt x="36576" y="16763"/>
                </a:lnTo>
                <a:lnTo>
                  <a:pt x="36576" y="7619"/>
                </a:lnTo>
                <a:lnTo>
                  <a:pt x="38100" y="6095"/>
                </a:lnTo>
                <a:lnTo>
                  <a:pt x="41148" y="6095"/>
                </a:lnTo>
                <a:lnTo>
                  <a:pt x="44196" y="4571"/>
                </a:lnTo>
                <a:lnTo>
                  <a:pt x="45720" y="3048"/>
                </a:lnTo>
                <a:close/>
              </a:path>
              <a:path w="128269" h="121920">
                <a:moveTo>
                  <a:pt x="112776" y="7619"/>
                </a:moveTo>
                <a:lnTo>
                  <a:pt x="97536" y="7619"/>
                </a:lnTo>
                <a:lnTo>
                  <a:pt x="97536" y="9143"/>
                </a:lnTo>
                <a:lnTo>
                  <a:pt x="96012" y="10667"/>
                </a:lnTo>
                <a:lnTo>
                  <a:pt x="96012" y="13715"/>
                </a:lnTo>
                <a:lnTo>
                  <a:pt x="92964" y="18287"/>
                </a:lnTo>
                <a:lnTo>
                  <a:pt x="88392" y="24383"/>
                </a:lnTo>
                <a:lnTo>
                  <a:pt x="57912" y="62483"/>
                </a:lnTo>
                <a:lnTo>
                  <a:pt x="65786" y="62483"/>
                </a:lnTo>
                <a:lnTo>
                  <a:pt x="97536" y="24383"/>
                </a:lnTo>
                <a:lnTo>
                  <a:pt x="103632" y="18287"/>
                </a:lnTo>
                <a:lnTo>
                  <a:pt x="106680" y="13715"/>
                </a:lnTo>
                <a:lnTo>
                  <a:pt x="112776" y="7619"/>
                </a:lnTo>
                <a:close/>
              </a:path>
              <a:path w="128269" h="121920">
                <a:moveTo>
                  <a:pt x="124968" y="3048"/>
                </a:moveTo>
                <a:lnTo>
                  <a:pt x="91440" y="3048"/>
                </a:lnTo>
                <a:lnTo>
                  <a:pt x="92964" y="4571"/>
                </a:lnTo>
                <a:lnTo>
                  <a:pt x="94487" y="4571"/>
                </a:lnTo>
                <a:lnTo>
                  <a:pt x="96012" y="6095"/>
                </a:lnTo>
                <a:lnTo>
                  <a:pt x="96012" y="7619"/>
                </a:lnTo>
                <a:lnTo>
                  <a:pt x="115824" y="7619"/>
                </a:lnTo>
                <a:lnTo>
                  <a:pt x="118872" y="6095"/>
                </a:lnTo>
                <a:lnTo>
                  <a:pt x="123443" y="4571"/>
                </a:lnTo>
                <a:lnTo>
                  <a:pt x="124968" y="3048"/>
                </a:lnTo>
                <a:close/>
              </a:path>
              <a:path w="128269" h="121920">
                <a:moveTo>
                  <a:pt x="53340" y="0"/>
                </a:moveTo>
                <a:lnTo>
                  <a:pt x="0" y="0"/>
                </a:lnTo>
                <a:lnTo>
                  <a:pt x="0" y="3048"/>
                </a:lnTo>
                <a:lnTo>
                  <a:pt x="51815" y="3048"/>
                </a:lnTo>
                <a:lnTo>
                  <a:pt x="53340" y="0"/>
                </a:lnTo>
                <a:close/>
              </a:path>
              <a:path w="128269" h="121920">
                <a:moveTo>
                  <a:pt x="128015" y="0"/>
                </a:moveTo>
                <a:lnTo>
                  <a:pt x="86868" y="0"/>
                </a:lnTo>
                <a:lnTo>
                  <a:pt x="85343" y="3048"/>
                </a:lnTo>
                <a:lnTo>
                  <a:pt x="128015" y="3048"/>
                </a:lnTo>
                <a:lnTo>
                  <a:pt x="12801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1" name="object 361"/>
          <p:cNvSpPr/>
          <p:nvPr/>
        </p:nvSpPr>
        <p:spPr>
          <a:xfrm>
            <a:off x="2186939" y="6268211"/>
            <a:ext cx="83820" cy="126491"/>
          </a:xfrm>
          <a:prstGeom prst="rect">
            <a:avLst/>
          </a:prstGeom>
          <a:blipFill>
            <a:blip r:embed="rId5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62" name="object 362"/>
          <p:cNvSpPr/>
          <p:nvPr/>
        </p:nvSpPr>
        <p:spPr>
          <a:xfrm>
            <a:off x="1876044" y="6384035"/>
            <a:ext cx="48895" cy="125095"/>
          </a:xfrm>
          <a:custGeom>
            <a:avLst/>
            <a:gdLst/>
            <a:ahLst/>
            <a:cxnLst/>
            <a:rect l="l" t="t" r="r" b="b"/>
            <a:pathLst>
              <a:path w="48894" h="125095">
                <a:moveTo>
                  <a:pt x="48768" y="121919"/>
                </a:moveTo>
                <a:lnTo>
                  <a:pt x="3048" y="121919"/>
                </a:lnTo>
                <a:lnTo>
                  <a:pt x="3048" y="124967"/>
                </a:lnTo>
                <a:lnTo>
                  <a:pt x="48768" y="124967"/>
                </a:lnTo>
                <a:lnTo>
                  <a:pt x="48768" y="121919"/>
                </a:lnTo>
                <a:close/>
              </a:path>
              <a:path w="48894" h="125095">
                <a:moveTo>
                  <a:pt x="35051" y="118872"/>
                </a:moveTo>
                <a:lnTo>
                  <a:pt x="15239" y="118872"/>
                </a:lnTo>
                <a:lnTo>
                  <a:pt x="12192" y="121919"/>
                </a:lnTo>
                <a:lnTo>
                  <a:pt x="39624" y="121919"/>
                </a:lnTo>
                <a:lnTo>
                  <a:pt x="36575" y="120396"/>
                </a:lnTo>
                <a:lnTo>
                  <a:pt x="35051" y="118872"/>
                </a:lnTo>
                <a:close/>
              </a:path>
              <a:path w="48894" h="125095">
                <a:moveTo>
                  <a:pt x="33528" y="13715"/>
                </a:moveTo>
                <a:lnTo>
                  <a:pt x="12192" y="13715"/>
                </a:lnTo>
                <a:lnTo>
                  <a:pt x="13716" y="15239"/>
                </a:lnTo>
                <a:lnTo>
                  <a:pt x="15239" y="15239"/>
                </a:lnTo>
                <a:lnTo>
                  <a:pt x="15239" y="16763"/>
                </a:lnTo>
                <a:lnTo>
                  <a:pt x="16763" y="18287"/>
                </a:lnTo>
                <a:lnTo>
                  <a:pt x="16763" y="19812"/>
                </a:lnTo>
                <a:lnTo>
                  <a:pt x="18287" y="22860"/>
                </a:lnTo>
                <a:lnTo>
                  <a:pt x="18287" y="115824"/>
                </a:lnTo>
                <a:lnTo>
                  <a:pt x="16763" y="117348"/>
                </a:lnTo>
                <a:lnTo>
                  <a:pt x="16763" y="118872"/>
                </a:lnTo>
                <a:lnTo>
                  <a:pt x="33528" y="118872"/>
                </a:lnTo>
                <a:lnTo>
                  <a:pt x="33528" y="13715"/>
                </a:lnTo>
                <a:close/>
              </a:path>
              <a:path w="48894" h="125095">
                <a:moveTo>
                  <a:pt x="33528" y="0"/>
                </a:moveTo>
                <a:lnTo>
                  <a:pt x="30480" y="0"/>
                </a:lnTo>
                <a:lnTo>
                  <a:pt x="0" y="13715"/>
                </a:lnTo>
                <a:lnTo>
                  <a:pt x="1524" y="16763"/>
                </a:lnTo>
                <a:lnTo>
                  <a:pt x="6095" y="15239"/>
                </a:lnTo>
                <a:lnTo>
                  <a:pt x="9143" y="13715"/>
                </a:lnTo>
                <a:lnTo>
                  <a:pt x="33528" y="13715"/>
                </a:lnTo>
                <a:lnTo>
                  <a:pt x="3352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3" name="object 363"/>
          <p:cNvSpPr/>
          <p:nvPr/>
        </p:nvSpPr>
        <p:spPr>
          <a:xfrm>
            <a:off x="1505711" y="6380988"/>
            <a:ext cx="50800" cy="167640"/>
          </a:xfrm>
          <a:custGeom>
            <a:avLst/>
            <a:gdLst/>
            <a:ahLst/>
            <a:cxnLst/>
            <a:rect l="l" t="t" r="r" b="b"/>
            <a:pathLst>
              <a:path w="50800" h="167640">
                <a:moveTo>
                  <a:pt x="0" y="0"/>
                </a:moveTo>
                <a:lnTo>
                  <a:pt x="0" y="3048"/>
                </a:lnTo>
                <a:lnTo>
                  <a:pt x="12191" y="12191"/>
                </a:lnTo>
                <a:lnTo>
                  <a:pt x="21335" y="25908"/>
                </a:lnTo>
                <a:lnTo>
                  <a:pt x="24384" y="32003"/>
                </a:lnTo>
                <a:lnTo>
                  <a:pt x="25907" y="36575"/>
                </a:lnTo>
                <a:lnTo>
                  <a:pt x="28956" y="42672"/>
                </a:lnTo>
                <a:lnTo>
                  <a:pt x="33528" y="85344"/>
                </a:lnTo>
                <a:lnTo>
                  <a:pt x="33242" y="94892"/>
                </a:lnTo>
                <a:lnTo>
                  <a:pt x="32384" y="103441"/>
                </a:lnTo>
                <a:lnTo>
                  <a:pt x="30956" y="111704"/>
                </a:lnTo>
                <a:lnTo>
                  <a:pt x="28956" y="120396"/>
                </a:lnTo>
                <a:lnTo>
                  <a:pt x="27289" y="128111"/>
                </a:lnTo>
                <a:lnTo>
                  <a:pt x="24765" y="135255"/>
                </a:lnTo>
                <a:lnTo>
                  <a:pt x="21669" y="141827"/>
                </a:lnTo>
                <a:lnTo>
                  <a:pt x="18287" y="147827"/>
                </a:lnTo>
                <a:lnTo>
                  <a:pt x="15240" y="153924"/>
                </a:lnTo>
                <a:lnTo>
                  <a:pt x="7619" y="160020"/>
                </a:lnTo>
                <a:lnTo>
                  <a:pt x="0" y="164591"/>
                </a:lnTo>
                <a:lnTo>
                  <a:pt x="0" y="167639"/>
                </a:lnTo>
                <a:lnTo>
                  <a:pt x="36575" y="134112"/>
                </a:lnTo>
                <a:lnTo>
                  <a:pt x="49434" y="97250"/>
                </a:lnTo>
                <a:lnTo>
                  <a:pt x="50291" y="83820"/>
                </a:lnTo>
                <a:lnTo>
                  <a:pt x="49744" y="74009"/>
                </a:lnTo>
                <a:lnTo>
                  <a:pt x="34480" y="29908"/>
                </a:lnTo>
                <a:lnTo>
                  <a:pt x="7215" y="366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4" name="object 364"/>
          <p:cNvSpPr/>
          <p:nvPr/>
        </p:nvSpPr>
        <p:spPr>
          <a:xfrm>
            <a:off x="1362455" y="6380988"/>
            <a:ext cx="50800" cy="167640"/>
          </a:xfrm>
          <a:custGeom>
            <a:avLst/>
            <a:gdLst/>
            <a:ahLst/>
            <a:cxnLst/>
            <a:rect l="l" t="t" r="r" b="b"/>
            <a:pathLst>
              <a:path w="50800" h="167640">
                <a:moveTo>
                  <a:pt x="50291" y="0"/>
                </a:moveTo>
                <a:lnTo>
                  <a:pt x="40100" y="5453"/>
                </a:lnTo>
                <a:lnTo>
                  <a:pt x="30480" y="12763"/>
                </a:lnTo>
                <a:lnTo>
                  <a:pt x="22002" y="22074"/>
                </a:lnTo>
                <a:lnTo>
                  <a:pt x="15240" y="33527"/>
                </a:lnTo>
                <a:lnTo>
                  <a:pt x="8358" y="45029"/>
                </a:lnTo>
                <a:lnTo>
                  <a:pt x="3619" y="56959"/>
                </a:lnTo>
                <a:lnTo>
                  <a:pt x="881" y="69746"/>
                </a:lnTo>
                <a:lnTo>
                  <a:pt x="0" y="83820"/>
                </a:lnTo>
                <a:lnTo>
                  <a:pt x="547" y="92963"/>
                </a:lnTo>
                <a:lnTo>
                  <a:pt x="16383" y="137540"/>
                </a:lnTo>
                <a:lnTo>
                  <a:pt x="44362" y="163972"/>
                </a:lnTo>
                <a:lnTo>
                  <a:pt x="50291" y="167639"/>
                </a:lnTo>
                <a:lnTo>
                  <a:pt x="50291" y="164591"/>
                </a:lnTo>
                <a:lnTo>
                  <a:pt x="44196" y="160020"/>
                </a:lnTo>
                <a:lnTo>
                  <a:pt x="36575" y="152400"/>
                </a:lnTo>
                <a:lnTo>
                  <a:pt x="32003" y="146303"/>
                </a:lnTo>
                <a:lnTo>
                  <a:pt x="28956" y="141732"/>
                </a:lnTo>
                <a:lnTo>
                  <a:pt x="25907" y="135636"/>
                </a:lnTo>
                <a:lnTo>
                  <a:pt x="24384" y="131063"/>
                </a:lnTo>
                <a:lnTo>
                  <a:pt x="21335" y="124967"/>
                </a:lnTo>
                <a:lnTo>
                  <a:pt x="21335" y="115824"/>
                </a:lnTo>
                <a:lnTo>
                  <a:pt x="20216" y="108442"/>
                </a:lnTo>
                <a:lnTo>
                  <a:pt x="19240" y="100202"/>
                </a:lnTo>
                <a:lnTo>
                  <a:pt x="18549" y="91392"/>
                </a:lnTo>
                <a:lnTo>
                  <a:pt x="18287" y="82296"/>
                </a:lnTo>
                <a:lnTo>
                  <a:pt x="18549" y="73390"/>
                </a:lnTo>
                <a:lnTo>
                  <a:pt x="25526" y="32385"/>
                </a:lnTo>
                <a:lnTo>
                  <a:pt x="50291" y="3048"/>
                </a:lnTo>
                <a:lnTo>
                  <a:pt x="5029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5" name="object 365"/>
          <p:cNvSpPr/>
          <p:nvPr/>
        </p:nvSpPr>
        <p:spPr>
          <a:xfrm>
            <a:off x="2031492" y="6445758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6" name="object 366"/>
          <p:cNvSpPr/>
          <p:nvPr/>
        </p:nvSpPr>
        <p:spPr>
          <a:xfrm>
            <a:off x="2031492" y="6478523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7" name="object 367"/>
          <p:cNvSpPr/>
          <p:nvPr/>
        </p:nvSpPr>
        <p:spPr>
          <a:xfrm>
            <a:off x="1783079" y="6464808"/>
            <a:ext cx="9525" cy="44450"/>
          </a:xfrm>
          <a:custGeom>
            <a:avLst/>
            <a:gdLst/>
            <a:ahLst/>
            <a:cxnLst/>
            <a:rect l="l" t="t" r="r" b="b"/>
            <a:pathLst>
              <a:path w="9525" h="44450">
                <a:moveTo>
                  <a:pt x="9143" y="0"/>
                </a:moveTo>
                <a:lnTo>
                  <a:pt x="0" y="0"/>
                </a:lnTo>
                <a:lnTo>
                  <a:pt x="0" y="44195"/>
                </a:lnTo>
                <a:lnTo>
                  <a:pt x="9143" y="44195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8" name="object 368"/>
          <p:cNvSpPr/>
          <p:nvPr/>
        </p:nvSpPr>
        <p:spPr>
          <a:xfrm>
            <a:off x="1740407" y="6460997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762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9" name="object 369"/>
          <p:cNvSpPr/>
          <p:nvPr/>
        </p:nvSpPr>
        <p:spPr>
          <a:xfrm>
            <a:off x="1783079" y="6414515"/>
            <a:ext cx="9525" cy="43180"/>
          </a:xfrm>
          <a:custGeom>
            <a:avLst/>
            <a:gdLst/>
            <a:ahLst/>
            <a:cxnLst/>
            <a:rect l="l" t="t" r="r" b="b"/>
            <a:pathLst>
              <a:path w="9525" h="43179">
                <a:moveTo>
                  <a:pt x="9143" y="0"/>
                </a:moveTo>
                <a:lnTo>
                  <a:pt x="0" y="0"/>
                </a:lnTo>
                <a:lnTo>
                  <a:pt x="0" y="42672"/>
                </a:lnTo>
                <a:lnTo>
                  <a:pt x="9143" y="42672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0" name="object 370"/>
          <p:cNvSpPr/>
          <p:nvPr/>
        </p:nvSpPr>
        <p:spPr>
          <a:xfrm>
            <a:off x="3131820" y="6417564"/>
            <a:ext cx="169164" cy="92963"/>
          </a:xfrm>
          <a:prstGeom prst="rect">
            <a:avLst/>
          </a:prstGeom>
          <a:blipFill>
            <a:blip r:embed="rId5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71" name="object 371"/>
          <p:cNvSpPr/>
          <p:nvPr/>
        </p:nvSpPr>
        <p:spPr>
          <a:xfrm>
            <a:off x="4081271" y="6487667"/>
            <a:ext cx="48895" cy="215265"/>
          </a:xfrm>
          <a:custGeom>
            <a:avLst/>
            <a:gdLst/>
            <a:ahLst/>
            <a:cxnLst/>
            <a:rect l="l" t="t" r="r" b="b"/>
            <a:pathLst>
              <a:path w="48895" h="215265">
                <a:moveTo>
                  <a:pt x="48767" y="0"/>
                </a:moveTo>
                <a:lnTo>
                  <a:pt x="20264" y="28932"/>
                </a:lnTo>
                <a:lnTo>
                  <a:pt x="2666" y="73723"/>
                </a:lnTo>
                <a:lnTo>
                  <a:pt x="0" y="108204"/>
                </a:lnTo>
                <a:lnTo>
                  <a:pt x="619" y="125039"/>
                </a:lnTo>
                <a:lnTo>
                  <a:pt x="12191" y="170687"/>
                </a:lnTo>
                <a:lnTo>
                  <a:pt x="37266" y="206906"/>
                </a:lnTo>
                <a:lnTo>
                  <a:pt x="48767" y="214884"/>
                </a:lnTo>
                <a:lnTo>
                  <a:pt x="48767" y="208787"/>
                </a:lnTo>
                <a:lnTo>
                  <a:pt x="42457" y="203692"/>
                </a:lnTo>
                <a:lnTo>
                  <a:pt x="37147" y="197739"/>
                </a:lnTo>
                <a:lnTo>
                  <a:pt x="22098" y="160829"/>
                </a:lnTo>
                <a:lnTo>
                  <a:pt x="17025" y="117443"/>
                </a:lnTo>
                <a:lnTo>
                  <a:pt x="16763" y="105156"/>
                </a:lnTo>
                <a:lnTo>
                  <a:pt x="17025" y="93749"/>
                </a:lnTo>
                <a:lnTo>
                  <a:pt x="22121" y="50982"/>
                </a:lnTo>
                <a:lnTo>
                  <a:pt x="38480" y="14668"/>
                </a:lnTo>
                <a:lnTo>
                  <a:pt x="48767" y="4572"/>
                </a:lnTo>
                <a:lnTo>
                  <a:pt x="4876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2" name="object 372"/>
          <p:cNvSpPr/>
          <p:nvPr/>
        </p:nvSpPr>
        <p:spPr>
          <a:xfrm>
            <a:off x="4451603" y="6487667"/>
            <a:ext cx="47625" cy="215265"/>
          </a:xfrm>
          <a:custGeom>
            <a:avLst/>
            <a:gdLst/>
            <a:ahLst/>
            <a:cxnLst/>
            <a:rect l="l" t="t" r="r" b="b"/>
            <a:pathLst>
              <a:path w="47625" h="215265">
                <a:moveTo>
                  <a:pt x="0" y="0"/>
                </a:moveTo>
                <a:lnTo>
                  <a:pt x="0" y="4572"/>
                </a:lnTo>
                <a:lnTo>
                  <a:pt x="5429" y="10525"/>
                </a:lnTo>
                <a:lnTo>
                  <a:pt x="10287" y="16764"/>
                </a:lnTo>
                <a:lnTo>
                  <a:pt x="26003" y="54244"/>
                </a:lnTo>
                <a:lnTo>
                  <a:pt x="27432" y="64008"/>
                </a:lnTo>
                <a:lnTo>
                  <a:pt x="29194" y="74604"/>
                </a:lnTo>
                <a:lnTo>
                  <a:pt x="30099" y="85915"/>
                </a:lnTo>
                <a:lnTo>
                  <a:pt x="30432" y="98083"/>
                </a:lnTo>
                <a:lnTo>
                  <a:pt x="30480" y="111252"/>
                </a:lnTo>
                <a:lnTo>
                  <a:pt x="30218" y="121777"/>
                </a:lnTo>
                <a:lnTo>
                  <a:pt x="25360" y="163877"/>
                </a:lnTo>
                <a:lnTo>
                  <a:pt x="9144" y="200977"/>
                </a:lnTo>
                <a:lnTo>
                  <a:pt x="0" y="208787"/>
                </a:lnTo>
                <a:lnTo>
                  <a:pt x="0" y="214884"/>
                </a:lnTo>
                <a:lnTo>
                  <a:pt x="27003" y="185951"/>
                </a:lnTo>
                <a:lnTo>
                  <a:pt x="44577" y="141922"/>
                </a:lnTo>
                <a:lnTo>
                  <a:pt x="47244" y="108204"/>
                </a:lnTo>
                <a:lnTo>
                  <a:pt x="46624" y="91344"/>
                </a:lnTo>
                <a:lnTo>
                  <a:pt x="35051" y="44196"/>
                </a:lnTo>
                <a:lnTo>
                  <a:pt x="10620" y="862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3" name="object 373"/>
          <p:cNvSpPr/>
          <p:nvPr/>
        </p:nvSpPr>
        <p:spPr>
          <a:xfrm>
            <a:off x="3985259" y="6463283"/>
            <a:ext cx="512445" cy="0"/>
          </a:xfrm>
          <a:custGeom>
            <a:avLst/>
            <a:gdLst/>
            <a:ahLst/>
            <a:cxnLst/>
            <a:rect l="l" t="t" r="r" b="b"/>
            <a:pathLst>
              <a:path w="512445" h="0">
                <a:moveTo>
                  <a:pt x="0" y="0"/>
                </a:moveTo>
                <a:lnTo>
                  <a:pt x="512063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4" name="object 374"/>
          <p:cNvSpPr/>
          <p:nvPr/>
        </p:nvSpPr>
        <p:spPr>
          <a:xfrm>
            <a:off x="4384547" y="6527292"/>
            <a:ext cx="47625" cy="123825"/>
          </a:xfrm>
          <a:custGeom>
            <a:avLst/>
            <a:gdLst/>
            <a:ahLst/>
            <a:cxnLst/>
            <a:rect l="l" t="t" r="r" b="b"/>
            <a:pathLst>
              <a:path w="47625" h="123825">
                <a:moveTo>
                  <a:pt x="47243" y="120395"/>
                </a:moveTo>
                <a:lnTo>
                  <a:pt x="1524" y="120395"/>
                </a:lnTo>
                <a:lnTo>
                  <a:pt x="1524" y="123443"/>
                </a:lnTo>
                <a:lnTo>
                  <a:pt x="47243" y="123443"/>
                </a:lnTo>
                <a:lnTo>
                  <a:pt x="47243" y="120395"/>
                </a:lnTo>
                <a:close/>
              </a:path>
              <a:path w="47625" h="123825">
                <a:moveTo>
                  <a:pt x="33527" y="13715"/>
                </a:moveTo>
                <a:lnTo>
                  <a:pt x="13715" y="13715"/>
                </a:lnTo>
                <a:lnTo>
                  <a:pt x="16763" y="16763"/>
                </a:lnTo>
                <a:lnTo>
                  <a:pt x="16763" y="18287"/>
                </a:lnTo>
                <a:lnTo>
                  <a:pt x="18287" y="19811"/>
                </a:lnTo>
                <a:lnTo>
                  <a:pt x="18287" y="114299"/>
                </a:lnTo>
                <a:lnTo>
                  <a:pt x="16763" y="115823"/>
                </a:lnTo>
                <a:lnTo>
                  <a:pt x="16763" y="117347"/>
                </a:lnTo>
                <a:lnTo>
                  <a:pt x="13715" y="120395"/>
                </a:lnTo>
                <a:lnTo>
                  <a:pt x="38100" y="120395"/>
                </a:lnTo>
                <a:lnTo>
                  <a:pt x="35051" y="118871"/>
                </a:lnTo>
                <a:lnTo>
                  <a:pt x="35051" y="117347"/>
                </a:lnTo>
                <a:lnTo>
                  <a:pt x="33527" y="115823"/>
                </a:lnTo>
                <a:lnTo>
                  <a:pt x="33527" y="13715"/>
                </a:lnTo>
                <a:close/>
              </a:path>
              <a:path w="47625" h="123825">
                <a:moveTo>
                  <a:pt x="33527" y="0"/>
                </a:moveTo>
                <a:lnTo>
                  <a:pt x="30479" y="0"/>
                </a:lnTo>
                <a:lnTo>
                  <a:pt x="0" y="13715"/>
                </a:lnTo>
                <a:lnTo>
                  <a:pt x="1524" y="16763"/>
                </a:lnTo>
                <a:lnTo>
                  <a:pt x="4572" y="15239"/>
                </a:lnTo>
                <a:lnTo>
                  <a:pt x="9143" y="13715"/>
                </a:lnTo>
                <a:lnTo>
                  <a:pt x="33527" y="13715"/>
                </a:lnTo>
                <a:lnTo>
                  <a:pt x="3352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5" name="object 375"/>
          <p:cNvSpPr/>
          <p:nvPr/>
        </p:nvSpPr>
        <p:spPr>
          <a:xfrm>
            <a:off x="4200144" y="6269735"/>
            <a:ext cx="83819" cy="124967"/>
          </a:xfrm>
          <a:prstGeom prst="rect">
            <a:avLst/>
          </a:prstGeom>
          <a:blipFill>
            <a:blip r:embed="rId5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76" name="object 376"/>
          <p:cNvSpPr/>
          <p:nvPr/>
        </p:nvSpPr>
        <p:spPr>
          <a:xfrm>
            <a:off x="3738371" y="6380988"/>
            <a:ext cx="48895" cy="167640"/>
          </a:xfrm>
          <a:custGeom>
            <a:avLst/>
            <a:gdLst/>
            <a:ahLst/>
            <a:cxnLst/>
            <a:rect l="l" t="t" r="r" b="b"/>
            <a:pathLst>
              <a:path w="48895" h="167640">
                <a:moveTo>
                  <a:pt x="0" y="0"/>
                </a:moveTo>
                <a:lnTo>
                  <a:pt x="0" y="3048"/>
                </a:lnTo>
                <a:lnTo>
                  <a:pt x="18287" y="21336"/>
                </a:lnTo>
                <a:lnTo>
                  <a:pt x="21336" y="25908"/>
                </a:lnTo>
                <a:lnTo>
                  <a:pt x="24383" y="32003"/>
                </a:lnTo>
                <a:lnTo>
                  <a:pt x="25907" y="36575"/>
                </a:lnTo>
                <a:lnTo>
                  <a:pt x="25907" y="42672"/>
                </a:lnTo>
                <a:lnTo>
                  <a:pt x="27431" y="51815"/>
                </a:lnTo>
                <a:lnTo>
                  <a:pt x="29432" y="59197"/>
                </a:lnTo>
                <a:lnTo>
                  <a:pt x="30861" y="67437"/>
                </a:lnTo>
                <a:lnTo>
                  <a:pt x="31718" y="76247"/>
                </a:lnTo>
                <a:lnTo>
                  <a:pt x="32003" y="85344"/>
                </a:lnTo>
                <a:lnTo>
                  <a:pt x="31718" y="95107"/>
                </a:lnTo>
                <a:lnTo>
                  <a:pt x="30861" y="104012"/>
                </a:lnTo>
                <a:lnTo>
                  <a:pt x="29432" y="112347"/>
                </a:lnTo>
                <a:lnTo>
                  <a:pt x="27431" y="120396"/>
                </a:lnTo>
                <a:lnTo>
                  <a:pt x="26003" y="128111"/>
                </a:lnTo>
                <a:lnTo>
                  <a:pt x="0" y="164591"/>
                </a:lnTo>
                <a:lnTo>
                  <a:pt x="0" y="167639"/>
                </a:lnTo>
                <a:lnTo>
                  <a:pt x="35051" y="134112"/>
                </a:lnTo>
                <a:lnTo>
                  <a:pt x="48125" y="97250"/>
                </a:lnTo>
                <a:lnTo>
                  <a:pt x="48767" y="83820"/>
                </a:lnTo>
                <a:lnTo>
                  <a:pt x="48458" y="74033"/>
                </a:lnTo>
                <a:lnTo>
                  <a:pt x="33908" y="30099"/>
                </a:lnTo>
                <a:lnTo>
                  <a:pt x="5929" y="366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7" name="object 377"/>
          <p:cNvSpPr/>
          <p:nvPr/>
        </p:nvSpPr>
        <p:spPr>
          <a:xfrm>
            <a:off x="3595115" y="6380988"/>
            <a:ext cx="48895" cy="167640"/>
          </a:xfrm>
          <a:custGeom>
            <a:avLst/>
            <a:gdLst/>
            <a:ahLst/>
            <a:cxnLst/>
            <a:rect l="l" t="t" r="r" b="b"/>
            <a:pathLst>
              <a:path w="48895" h="167640">
                <a:moveTo>
                  <a:pt x="48768" y="0"/>
                </a:moveTo>
                <a:lnTo>
                  <a:pt x="12192" y="33527"/>
                </a:lnTo>
                <a:lnTo>
                  <a:pt x="833" y="70389"/>
                </a:lnTo>
                <a:lnTo>
                  <a:pt x="0" y="83820"/>
                </a:lnTo>
                <a:lnTo>
                  <a:pt x="333" y="92963"/>
                </a:lnTo>
                <a:lnTo>
                  <a:pt x="1524" y="102107"/>
                </a:lnTo>
                <a:lnTo>
                  <a:pt x="3857" y="111251"/>
                </a:lnTo>
                <a:lnTo>
                  <a:pt x="7620" y="120396"/>
                </a:lnTo>
                <a:lnTo>
                  <a:pt x="10501" y="129254"/>
                </a:lnTo>
                <a:lnTo>
                  <a:pt x="36385" y="160020"/>
                </a:lnTo>
                <a:lnTo>
                  <a:pt x="48768" y="167639"/>
                </a:lnTo>
                <a:lnTo>
                  <a:pt x="48768" y="164591"/>
                </a:lnTo>
                <a:lnTo>
                  <a:pt x="42672" y="160020"/>
                </a:lnTo>
                <a:lnTo>
                  <a:pt x="38100" y="155448"/>
                </a:lnTo>
                <a:lnTo>
                  <a:pt x="33528" y="152400"/>
                </a:lnTo>
                <a:lnTo>
                  <a:pt x="30480" y="146303"/>
                </a:lnTo>
                <a:lnTo>
                  <a:pt x="27432" y="141732"/>
                </a:lnTo>
                <a:lnTo>
                  <a:pt x="25908" y="135636"/>
                </a:lnTo>
                <a:lnTo>
                  <a:pt x="22860" y="131063"/>
                </a:lnTo>
                <a:lnTo>
                  <a:pt x="21336" y="124967"/>
                </a:lnTo>
                <a:lnTo>
                  <a:pt x="19812" y="115824"/>
                </a:lnTo>
                <a:lnTo>
                  <a:pt x="18049" y="108442"/>
                </a:lnTo>
                <a:lnTo>
                  <a:pt x="17145" y="100202"/>
                </a:lnTo>
                <a:lnTo>
                  <a:pt x="16871" y="92963"/>
                </a:lnTo>
                <a:lnTo>
                  <a:pt x="16763" y="82296"/>
                </a:lnTo>
                <a:lnTo>
                  <a:pt x="17025" y="73390"/>
                </a:lnTo>
                <a:lnTo>
                  <a:pt x="24764" y="32385"/>
                </a:lnTo>
                <a:lnTo>
                  <a:pt x="32004" y="19812"/>
                </a:lnTo>
                <a:lnTo>
                  <a:pt x="35051" y="13715"/>
                </a:lnTo>
                <a:lnTo>
                  <a:pt x="41148" y="7620"/>
                </a:lnTo>
                <a:lnTo>
                  <a:pt x="48768" y="3048"/>
                </a:lnTo>
                <a:lnTo>
                  <a:pt x="4876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8" name="object 378"/>
          <p:cNvSpPr/>
          <p:nvPr/>
        </p:nvSpPr>
        <p:spPr>
          <a:xfrm>
            <a:off x="4247388" y="6604254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9" name="object 379"/>
          <p:cNvSpPr/>
          <p:nvPr/>
        </p:nvSpPr>
        <p:spPr>
          <a:xfrm>
            <a:off x="4295394" y="6556247"/>
            <a:ext cx="0" cy="94615"/>
          </a:xfrm>
          <a:custGeom>
            <a:avLst/>
            <a:gdLst/>
            <a:ahLst/>
            <a:cxnLst/>
            <a:rect l="l" t="t" r="r" b="b"/>
            <a:pathLst>
              <a:path w="0" h="94615">
                <a:moveTo>
                  <a:pt x="0" y="94487"/>
                </a:moveTo>
                <a:lnTo>
                  <a:pt x="0" y="0"/>
                </a:lnTo>
                <a:lnTo>
                  <a:pt x="0" y="944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0" name="object 380"/>
          <p:cNvSpPr/>
          <p:nvPr/>
        </p:nvSpPr>
        <p:spPr>
          <a:xfrm>
            <a:off x="3840479" y="6445758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1" name="object 381"/>
          <p:cNvSpPr/>
          <p:nvPr/>
        </p:nvSpPr>
        <p:spPr>
          <a:xfrm>
            <a:off x="3840479" y="6478523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2" name="object 382"/>
          <p:cNvSpPr/>
          <p:nvPr/>
        </p:nvSpPr>
        <p:spPr>
          <a:xfrm>
            <a:off x="4145279" y="6566916"/>
            <a:ext cx="67056" cy="86868"/>
          </a:xfrm>
          <a:prstGeom prst="rect">
            <a:avLst/>
          </a:prstGeom>
          <a:blipFill>
            <a:blip r:embed="rId5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83" name="object 383"/>
          <p:cNvSpPr/>
          <p:nvPr/>
        </p:nvSpPr>
        <p:spPr>
          <a:xfrm>
            <a:off x="4005071" y="6566916"/>
            <a:ext cx="68579" cy="86868"/>
          </a:xfrm>
          <a:prstGeom prst="rect">
            <a:avLst/>
          </a:prstGeom>
          <a:blipFill>
            <a:blip r:embed="rId5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84" name="object 384"/>
          <p:cNvSpPr/>
          <p:nvPr/>
        </p:nvSpPr>
        <p:spPr>
          <a:xfrm>
            <a:off x="3665220" y="6423659"/>
            <a:ext cx="67310" cy="86995"/>
          </a:xfrm>
          <a:custGeom>
            <a:avLst/>
            <a:gdLst/>
            <a:ahLst/>
            <a:cxnLst/>
            <a:rect l="l" t="t" r="r" b="b"/>
            <a:pathLst>
              <a:path w="67310" h="86995">
                <a:moveTo>
                  <a:pt x="7619" y="57912"/>
                </a:moveTo>
                <a:lnTo>
                  <a:pt x="6095" y="57912"/>
                </a:lnTo>
                <a:lnTo>
                  <a:pt x="0" y="86867"/>
                </a:lnTo>
                <a:lnTo>
                  <a:pt x="3047" y="86867"/>
                </a:lnTo>
                <a:lnTo>
                  <a:pt x="4571" y="85343"/>
                </a:lnTo>
                <a:lnTo>
                  <a:pt x="43052" y="85343"/>
                </a:lnTo>
                <a:lnTo>
                  <a:pt x="44958" y="83819"/>
                </a:lnTo>
                <a:lnTo>
                  <a:pt x="22859" y="83819"/>
                </a:lnTo>
                <a:lnTo>
                  <a:pt x="18287" y="80772"/>
                </a:lnTo>
                <a:lnTo>
                  <a:pt x="13715" y="76200"/>
                </a:lnTo>
                <a:lnTo>
                  <a:pt x="10667" y="71627"/>
                </a:lnTo>
                <a:lnTo>
                  <a:pt x="7619" y="65531"/>
                </a:lnTo>
                <a:lnTo>
                  <a:pt x="7619" y="57912"/>
                </a:lnTo>
                <a:close/>
              </a:path>
              <a:path w="67310" h="86995">
                <a:moveTo>
                  <a:pt x="43052" y="85343"/>
                </a:moveTo>
                <a:lnTo>
                  <a:pt x="10667" y="85343"/>
                </a:lnTo>
                <a:lnTo>
                  <a:pt x="16763" y="86867"/>
                </a:lnTo>
                <a:lnTo>
                  <a:pt x="41147" y="86867"/>
                </a:lnTo>
                <a:lnTo>
                  <a:pt x="43052" y="85343"/>
                </a:lnTo>
                <a:close/>
              </a:path>
              <a:path w="67310" h="86995">
                <a:moveTo>
                  <a:pt x="50291" y="0"/>
                </a:moveTo>
                <a:lnTo>
                  <a:pt x="35051" y="0"/>
                </a:lnTo>
                <a:lnTo>
                  <a:pt x="28955" y="3048"/>
                </a:lnTo>
                <a:lnTo>
                  <a:pt x="16763" y="12191"/>
                </a:lnTo>
                <a:lnTo>
                  <a:pt x="13715" y="18287"/>
                </a:lnTo>
                <a:lnTo>
                  <a:pt x="12191" y="24384"/>
                </a:lnTo>
                <a:lnTo>
                  <a:pt x="10667" y="28955"/>
                </a:lnTo>
                <a:lnTo>
                  <a:pt x="10667" y="33527"/>
                </a:lnTo>
                <a:lnTo>
                  <a:pt x="13715" y="38100"/>
                </a:lnTo>
                <a:lnTo>
                  <a:pt x="15239" y="41148"/>
                </a:lnTo>
                <a:lnTo>
                  <a:pt x="21335" y="44195"/>
                </a:lnTo>
                <a:lnTo>
                  <a:pt x="36575" y="53339"/>
                </a:lnTo>
                <a:lnTo>
                  <a:pt x="44195" y="60960"/>
                </a:lnTo>
                <a:lnTo>
                  <a:pt x="45719" y="64007"/>
                </a:lnTo>
                <a:lnTo>
                  <a:pt x="47243" y="65531"/>
                </a:lnTo>
                <a:lnTo>
                  <a:pt x="45719" y="70103"/>
                </a:lnTo>
                <a:lnTo>
                  <a:pt x="45719" y="73151"/>
                </a:lnTo>
                <a:lnTo>
                  <a:pt x="36575" y="82295"/>
                </a:lnTo>
                <a:lnTo>
                  <a:pt x="32003" y="83819"/>
                </a:lnTo>
                <a:lnTo>
                  <a:pt x="44958" y="83819"/>
                </a:lnTo>
                <a:lnTo>
                  <a:pt x="48767" y="80772"/>
                </a:lnTo>
                <a:lnTo>
                  <a:pt x="54863" y="76200"/>
                </a:lnTo>
                <a:lnTo>
                  <a:pt x="59435" y="70103"/>
                </a:lnTo>
                <a:lnTo>
                  <a:pt x="60959" y="64007"/>
                </a:lnTo>
                <a:lnTo>
                  <a:pt x="60960" y="56340"/>
                </a:lnTo>
                <a:lnTo>
                  <a:pt x="58674" y="49529"/>
                </a:lnTo>
                <a:lnTo>
                  <a:pt x="54101" y="43862"/>
                </a:lnTo>
                <a:lnTo>
                  <a:pt x="47243" y="39624"/>
                </a:lnTo>
                <a:lnTo>
                  <a:pt x="35051" y="33527"/>
                </a:lnTo>
                <a:lnTo>
                  <a:pt x="30479" y="30479"/>
                </a:lnTo>
                <a:lnTo>
                  <a:pt x="27431" y="27431"/>
                </a:lnTo>
                <a:lnTo>
                  <a:pt x="25907" y="24384"/>
                </a:lnTo>
                <a:lnTo>
                  <a:pt x="24383" y="22860"/>
                </a:lnTo>
                <a:lnTo>
                  <a:pt x="24383" y="16763"/>
                </a:lnTo>
                <a:lnTo>
                  <a:pt x="25907" y="13715"/>
                </a:lnTo>
                <a:lnTo>
                  <a:pt x="32003" y="7619"/>
                </a:lnTo>
                <a:lnTo>
                  <a:pt x="36575" y="6095"/>
                </a:lnTo>
                <a:lnTo>
                  <a:pt x="65772" y="6095"/>
                </a:lnTo>
                <a:lnTo>
                  <a:pt x="66414" y="3048"/>
                </a:lnTo>
                <a:lnTo>
                  <a:pt x="56387" y="3048"/>
                </a:lnTo>
                <a:lnTo>
                  <a:pt x="50291" y="0"/>
                </a:lnTo>
                <a:close/>
              </a:path>
              <a:path w="67310" h="86995">
                <a:moveTo>
                  <a:pt x="65772" y="6095"/>
                </a:moveTo>
                <a:lnTo>
                  <a:pt x="47243" y="6095"/>
                </a:lnTo>
                <a:lnTo>
                  <a:pt x="51815" y="7619"/>
                </a:lnTo>
                <a:lnTo>
                  <a:pt x="53339" y="10667"/>
                </a:lnTo>
                <a:lnTo>
                  <a:pt x="56387" y="13715"/>
                </a:lnTo>
                <a:lnTo>
                  <a:pt x="57912" y="19812"/>
                </a:lnTo>
                <a:lnTo>
                  <a:pt x="57912" y="28955"/>
                </a:lnTo>
                <a:lnTo>
                  <a:pt x="60959" y="28955"/>
                </a:lnTo>
                <a:lnTo>
                  <a:pt x="65772" y="6095"/>
                </a:lnTo>
                <a:close/>
              </a:path>
              <a:path w="67310" h="86995">
                <a:moveTo>
                  <a:pt x="67055" y="0"/>
                </a:moveTo>
                <a:lnTo>
                  <a:pt x="64007" y="0"/>
                </a:lnTo>
                <a:lnTo>
                  <a:pt x="64007" y="1524"/>
                </a:lnTo>
                <a:lnTo>
                  <a:pt x="62483" y="3048"/>
                </a:lnTo>
                <a:lnTo>
                  <a:pt x="66414" y="3048"/>
                </a:lnTo>
                <a:lnTo>
                  <a:pt x="6705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5" name="object 385"/>
          <p:cNvSpPr/>
          <p:nvPr/>
        </p:nvSpPr>
        <p:spPr>
          <a:xfrm>
            <a:off x="3486911" y="6387084"/>
            <a:ext cx="129539" cy="121920"/>
          </a:xfrm>
          <a:custGeom>
            <a:avLst/>
            <a:gdLst/>
            <a:ahLst/>
            <a:cxnLst/>
            <a:rect l="l" t="t" r="r" b="b"/>
            <a:pathLst>
              <a:path w="129539" h="121920">
                <a:moveTo>
                  <a:pt x="65532" y="118871"/>
                </a:moveTo>
                <a:lnTo>
                  <a:pt x="13715" y="118871"/>
                </a:lnTo>
                <a:lnTo>
                  <a:pt x="13715" y="121919"/>
                </a:lnTo>
                <a:lnTo>
                  <a:pt x="65532" y="121919"/>
                </a:lnTo>
                <a:lnTo>
                  <a:pt x="65532" y="118871"/>
                </a:lnTo>
                <a:close/>
              </a:path>
              <a:path w="129539" h="121920">
                <a:moveTo>
                  <a:pt x="47243" y="3048"/>
                </a:moveTo>
                <a:lnTo>
                  <a:pt x="3048" y="3048"/>
                </a:lnTo>
                <a:lnTo>
                  <a:pt x="3048" y="4571"/>
                </a:lnTo>
                <a:lnTo>
                  <a:pt x="4572" y="4571"/>
                </a:lnTo>
                <a:lnTo>
                  <a:pt x="9143" y="6095"/>
                </a:lnTo>
                <a:lnTo>
                  <a:pt x="13715" y="10667"/>
                </a:lnTo>
                <a:lnTo>
                  <a:pt x="15239" y="13715"/>
                </a:lnTo>
                <a:lnTo>
                  <a:pt x="18287" y="21336"/>
                </a:lnTo>
                <a:lnTo>
                  <a:pt x="41148" y="71627"/>
                </a:lnTo>
                <a:lnTo>
                  <a:pt x="35051" y="100583"/>
                </a:lnTo>
                <a:lnTo>
                  <a:pt x="32003" y="112775"/>
                </a:lnTo>
                <a:lnTo>
                  <a:pt x="28955" y="114300"/>
                </a:lnTo>
                <a:lnTo>
                  <a:pt x="27432" y="117348"/>
                </a:lnTo>
                <a:lnTo>
                  <a:pt x="24384" y="118871"/>
                </a:lnTo>
                <a:lnTo>
                  <a:pt x="56387" y="118871"/>
                </a:lnTo>
                <a:lnTo>
                  <a:pt x="53339" y="117348"/>
                </a:lnTo>
                <a:lnTo>
                  <a:pt x="51815" y="115824"/>
                </a:lnTo>
                <a:lnTo>
                  <a:pt x="50291" y="112775"/>
                </a:lnTo>
                <a:lnTo>
                  <a:pt x="50291" y="108203"/>
                </a:lnTo>
                <a:lnTo>
                  <a:pt x="57912" y="70103"/>
                </a:lnTo>
                <a:lnTo>
                  <a:pt x="64516" y="62483"/>
                </a:lnTo>
                <a:lnTo>
                  <a:pt x="56387" y="62483"/>
                </a:lnTo>
                <a:lnTo>
                  <a:pt x="39624" y="22860"/>
                </a:lnTo>
                <a:lnTo>
                  <a:pt x="36575" y="16763"/>
                </a:lnTo>
                <a:lnTo>
                  <a:pt x="36575" y="7619"/>
                </a:lnTo>
                <a:lnTo>
                  <a:pt x="38100" y="7619"/>
                </a:lnTo>
                <a:lnTo>
                  <a:pt x="47243" y="3048"/>
                </a:lnTo>
                <a:close/>
              </a:path>
              <a:path w="129539" h="121920">
                <a:moveTo>
                  <a:pt x="124967" y="3048"/>
                </a:moveTo>
                <a:lnTo>
                  <a:pt x="89915" y="3048"/>
                </a:lnTo>
                <a:lnTo>
                  <a:pt x="92963" y="4571"/>
                </a:lnTo>
                <a:lnTo>
                  <a:pt x="94487" y="4571"/>
                </a:lnTo>
                <a:lnTo>
                  <a:pt x="94487" y="6095"/>
                </a:lnTo>
                <a:lnTo>
                  <a:pt x="96012" y="7619"/>
                </a:lnTo>
                <a:lnTo>
                  <a:pt x="96012" y="13715"/>
                </a:lnTo>
                <a:lnTo>
                  <a:pt x="94487" y="18287"/>
                </a:lnTo>
                <a:lnTo>
                  <a:pt x="88391" y="24383"/>
                </a:lnTo>
                <a:lnTo>
                  <a:pt x="56387" y="62483"/>
                </a:lnTo>
                <a:lnTo>
                  <a:pt x="64516" y="62483"/>
                </a:lnTo>
                <a:lnTo>
                  <a:pt x="97536" y="24383"/>
                </a:lnTo>
                <a:lnTo>
                  <a:pt x="102108" y="18287"/>
                </a:lnTo>
                <a:lnTo>
                  <a:pt x="112775" y="7619"/>
                </a:lnTo>
                <a:lnTo>
                  <a:pt x="115824" y="7619"/>
                </a:lnTo>
                <a:lnTo>
                  <a:pt x="124967" y="3048"/>
                </a:lnTo>
                <a:close/>
              </a:path>
              <a:path w="129539" h="121920">
                <a:moveTo>
                  <a:pt x="51815" y="0"/>
                </a:moveTo>
                <a:lnTo>
                  <a:pt x="1524" y="0"/>
                </a:lnTo>
                <a:lnTo>
                  <a:pt x="0" y="3048"/>
                </a:lnTo>
                <a:lnTo>
                  <a:pt x="51815" y="3048"/>
                </a:lnTo>
                <a:lnTo>
                  <a:pt x="51815" y="0"/>
                </a:lnTo>
                <a:close/>
              </a:path>
              <a:path w="129539" h="121920">
                <a:moveTo>
                  <a:pt x="129539" y="0"/>
                </a:moveTo>
                <a:lnTo>
                  <a:pt x="86867" y="0"/>
                </a:lnTo>
                <a:lnTo>
                  <a:pt x="86867" y="3048"/>
                </a:lnTo>
                <a:lnTo>
                  <a:pt x="128015" y="3048"/>
                </a:lnTo>
                <a:lnTo>
                  <a:pt x="1295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6" name="object 386"/>
          <p:cNvSpPr/>
          <p:nvPr/>
        </p:nvSpPr>
        <p:spPr>
          <a:xfrm>
            <a:off x="1338072" y="7075931"/>
            <a:ext cx="50800" cy="213360"/>
          </a:xfrm>
          <a:custGeom>
            <a:avLst/>
            <a:gdLst/>
            <a:ahLst/>
            <a:cxnLst/>
            <a:rect l="l" t="t" r="r" b="b"/>
            <a:pathLst>
              <a:path w="50800" h="213359">
                <a:moveTo>
                  <a:pt x="50291" y="0"/>
                </a:moveTo>
                <a:lnTo>
                  <a:pt x="21788" y="28717"/>
                </a:lnTo>
                <a:lnTo>
                  <a:pt x="4191" y="72961"/>
                </a:lnTo>
                <a:lnTo>
                  <a:pt x="0" y="106680"/>
                </a:lnTo>
                <a:lnTo>
                  <a:pt x="857" y="123539"/>
                </a:lnTo>
                <a:lnTo>
                  <a:pt x="13715" y="170688"/>
                </a:lnTo>
                <a:lnTo>
                  <a:pt x="39433" y="205406"/>
                </a:lnTo>
                <a:lnTo>
                  <a:pt x="50291" y="213360"/>
                </a:lnTo>
                <a:lnTo>
                  <a:pt x="50291" y="210312"/>
                </a:lnTo>
                <a:lnTo>
                  <a:pt x="44624" y="204358"/>
                </a:lnTo>
                <a:lnTo>
                  <a:pt x="39243" y="198120"/>
                </a:lnTo>
                <a:lnTo>
                  <a:pt x="23407" y="160639"/>
                </a:lnTo>
                <a:lnTo>
                  <a:pt x="22859" y="150876"/>
                </a:lnTo>
                <a:lnTo>
                  <a:pt x="20859" y="140065"/>
                </a:lnTo>
                <a:lnTo>
                  <a:pt x="19430" y="128397"/>
                </a:lnTo>
                <a:lnTo>
                  <a:pt x="18573" y="116157"/>
                </a:lnTo>
                <a:lnTo>
                  <a:pt x="18287" y="103632"/>
                </a:lnTo>
                <a:lnTo>
                  <a:pt x="18573" y="93106"/>
                </a:lnTo>
                <a:lnTo>
                  <a:pt x="19431" y="82296"/>
                </a:lnTo>
                <a:lnTo>
                  <a:pt x="20859" y="71485"/>
                </a:lnTo>
                <a:lnTo>
                  <a:pt x="22859" y="60960"/>
                </a:lnTo>
                <a:lnTo>
                  <a:pt x="23645" y="51006"/>
                </a:lnTo>
                <a:lnTo>
                  <a:pt x="40576" y="13906"/>
                </a:lnTo>
                <a:lnTo>
                  <a:pt x="50291" y="6096"/>
                </a:lnTo>
                <a:lnTo>
                  <a:pt x="5029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7" name="object 387"/>
          <p:cNvSpPr/>
          <p:nvPr/>
        </p:nvSpPr>
        <p:spPr>
          <a:xfrm>
            <a:off x="1708404" y="7075931"/>
            <a:ext cx="48895" cy="213360"/>
          </a:xfrm>
          <a:custGeom>
            <a:avLst/>
            <a:gdLst/>
            <a:ahLst/>
            <a:cxnLst/>
            <a:rect l="l" t="t" r="r" b="b"/>
            <a:pathLst>
              <a:path w="48894" h="213359">
                <a:moveTo>
                  <a:pt x="0" y="0"/>
                </a:moveTo>
                <a:lnTo>
                  <a:pt x="0" y="6096"/>
                </a:lnTo>
                <a:lnTo>
                  <a:pt x="6286" y="10953"/>
                </a:lnTo>
                <a:lnTo>
                  <a:pt x="11430" y="16383"/>
                </a:lnTo>
                <a:lnTo>
                  <a:pt x="15430" y="22383"/>
                </a:lnTo>
                <a:lnTo>
                  <a:pt x="18287" y="28956"/>
                </a:lnTo>
                <a:lnTo>
                  <a:pt x="21669" y="36361"/>
                </a:lnTo>
                <a:lnTo>
                  <a:pt x="30075" y="74580"/>
                </a:lnTo>
                <a:lnTo>
                  <a:pt x="32003" y="109728"/>
                </a:lnTo>
                <a:lnTo>
                  <a:pt x="31742" y="121134"/>
                </a:lnTo>
                <a:lnTo>
                  <a:pt x="26646" y="163044"/>
                </a:lnTo>
                <a:lnTo>
                  <a:pt x="10287" y="200215"/>
                </a:lnTo>
                <a:lnTo>
                  <a:pt x="0" y="210312"/>
                </a:lnTo>
                <a:lnTo>
                  <a:pt x="0" y="213360"/>
                </a:lnTo>
                <a:lnTo>
                  <a:pt x="28503" y="185285"/>
                </a:lnTo>
                <a:lnTo>
                  <a:pt x="45529" y="141160"/>
                </a:lnTo>
                <a:lnTo>
                  <a:pt x="48768" y="106680"/>
                </a:lnTo>
                <a:lnTo>
                  <a:pt x="47934" y="89844"/>
                </a:lnTo>
                <a:lnTo>
                  <a:pt x="36575" y="44196"/>
                </a:lnTo>
                <a:lnTo>
                  <a:pt x="11501" y="797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8" name="object 388"/>
          <p:cNvSpPr/>
          <p:nvPr/>
        </p:nvSpPr>
        <p:spPr>
          <a:xfrm>
            <a:off x="1243583" y="7051547"/>
            <a:ext cx="513715" cy="0"/>
          </a:xfrm>
          <a:custGeom>
            <a:avLst/>
            <a:gdLst/>
            <a:ahLst/>
            <a:cxnLst/>
            <a:rect l="l" t="t" r="r" b="b"/>
            <a:pathLst>
              <a:path w="513714" h="0">
                <a:moveTo>
                  <a:pt x="0" y="0"/>
                </a:moveTo>
                <a:lnTo>
                  <a:pt x="513587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9" name="object 389"/>
          <p:cNvSpPr/>
          <p:nvPr/>
        </p:nvSpPr>
        <p:spPr>
          <a:xfrm>
            <a:off x="1953767" y="7051547"/>
            <a:ext cx="135890" cy="0"/>
          </a:xfrm>
          <a:custGeom>
            <a:avLst/>
            <a:gdLst/>
            <a:ahLst/>
            <a:cxnLst/>
            <a:rect l="l" t="t" r="r" b="b"/>
            <a:pathLst>
              <a:path w="135889" h="0">
                <a:moveTo>
                  <a:pt x="0" y="0"/>
                </a:moveTo>
                <a:lnTo>
                  <a:pt x="135635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0" name="object 390"/>
          <p:cNvSpPr/>
          <p:nvPr/>
        </p:nvSpPr>
        <p:spPr>
          <a:xfrm>
            <a:off x="2270760" y="7051547"/>
            <a:ext cx="320040" cy="0"/>
          </a:xfrm>
          <a:custGeom>
            <a:avLst/>
            <a:gdLst/>
            <a:ahLst/>
            <a:cxnLst/>
            <a:rect l="l" t="t" r="r" b="b"/>
            <a:pathLst>
              <a:path w="320039" h="0">
                <a:moveTo>
                  <a:pt x="0" y="0"/>
                </a:moveTo>
                <a:lnTo>
                  <a:pt x="320039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1" name="object 391"/>
          <p:cNvSpPr/>
          <p:nvPr/>
        </p:nvSpPr>
        <p:spPr>
          <a:xfrm>
            <a:off x="2529839" y="7114031"/>
            <a:ext cx="48895" cy="127000"/>
          </a:xfrm>
          <a:custGeom>
            <a:avLst/>
            <a:gdLst/>
            <a:ahLst/>
            <a:cxnLst/>
            <a:rect l="l" t="t" r="r" b="b"/>
            <a:pathLst>
              <a:path w="48894" h="127000">
                <a:moveTo>
                  <a:pt x="48768" y="121920"/>
                </a:moveTo>
                <a:lnTo>
                  <a:pt x="3048" y="121920"/>
                </a:lnTo>
                <a:lnTo>
                  <a:pt x="3048" y="126492"/>
                </a:lnTo>
                <a:lnTo>
                  <a:pt x="48768" y="126492"/>
                </a:lnTo>
                <a:lnTo>
                  <a:pt x="48768" y="121920"/>
                </a:lnTo>
                <a:close/>
              </a:path>
              <a:path w="48894" h="127000">
                <a:moveTo>
                  <a:pt x="38100" y="120396"/>
                </a:moveTo>
                <a:lnTo>
                  <a:pt x="15240" y="120396"/>
                </a:lnTo>
                <a:lnTo>
                  <a:pt x="12192" y="121920"/>
                </a:lnTo>
                <a:lnTo>
                  <a:pt x="41148" y="121920"/>
                </a:lnTo>
                <a:lnTo>
                  <a:pt x="38100" y="120396"/>
                </a:lnTo>
                <a:close/>
              </a:path>
              <a:path w="48894" h="127000">
                <a:moveTo>
                  <a:pt x="33528" y="15240"/>
                </a:moveTo>
                <a:lnTo>
                  <a:pt x="16764" y="15240"/>
                </a:lnTo>
                <a:lnTo>
                  <a:pt x="16764" y="16764"/>
                </a:lnTo>
                <a:lnTo>
                  <a:pt x="18287" y="18288"/>
                </a:lnTo>
                <a:lnTo>
                  <a:pt x="18287" y="19812"/>
                </a:lnTo>
                <a:lnTo>
                  <a:pt x="19812" y="22860"/>
                </a:lnTo>
                <a:lnTo>
                  <a:pt x="19812" y="111252"/>
                </a:lnTo>
                <a:lnTo>
                  <a:pt x="18287" y="115824"/>
                </a:lnTo>
                <a:lnTo>
                  <a:pt x="18287" y="118872"/>
                </a:lnTo>
                <a:lnTo>
                  <a:pt x="16764" y="120396"/>
                </a:lnTo>
                <a:lnTo>
                  <a:pt x="36576" y="120396"/>
                </a:lnTo>
                <a:lnTo>
                  <a:pt x="35052" y="118872"/>
                </a:lnTo>
                <a:lnTo>
                  <a:pt x="35052" y="117348"/>
                </a:lnTo>
                <a:lnTo>
                  <a:pt x="33528" y="114300"/>
                </a:lnTo>
                <a:lnTo>
                  <a:pt x="33528" y="15240"/>
                </a:lnTo>
                <a:close/>
              </a:path>
              <a:path w="48894" h="127000">
                <a:moveTo>
                  <a:pt x="33528" y="0"/>
                </a:moveTo>
                <a:lnTo>
                  <a:pt x="30480" y="0"/>
                </a:lnTo>
                <a:lnTo>
                  <a:pt x="0" y="15240"/>
                </a:lnTo>
                <a:lnTo>
                  <a:pt x="1524" y="18288"/>
                </a:lnTo>
                <a:lnTo>
                  <a:pt x="6096" y="15240"/>
                </a:lnTo>
                <a:lnTo>
                  <a:pt x="33528" y="15240"/>
                </a:lnTo>
                <a:lnTo>
                  <a:pt x="3352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2" name="object 392"/>
          <p:cNvSpPr/>
          <p:nvPr/>
        </p:nvSpPr>
        <p:spPr>
          <a:xfrm>
            <a:off x="1642872" y="7114031"/>
            <a:ext cx="47625" cy="127000"/>
          </a:xfrm>
          <a:custGeom>
            <a:avLst/>
            <a:gdLst/>
            <a:ahLst/>
            <a:cxnLst/>
            <a:rect l="l" t="t" r="r" b="b"/>
            <a:pathLst>
              <a:path w="47625" h="127000">
                <a:moveTo>
                  <a:pt x="47243" y="121920"/>
                </a:moveTo>
                <a:lnTo>
                  <a:pt x="1523" y="121920"/>
                </a:lnTo>
                <a:lnTo>
                  <a:pt x="1523" y="126492"/>
                </a:lnTo>
                <a:lnTo>
                  <a:pt x="47243" y="126492"/>
                </a:lnTo>
                <a:lnTo>
                  <a:pt x="47243" y="121920"/>
                </a:lnTo>
                <a:close/>
              </a:path>
              <a:path w="47625" h="127000">
                <a:moveTo>
                  <a:pt x="38100" y="120396"/>
                </a:moveTo>
                <a:lnTo>
                  <a:pt x="13715" y="120396"/>
                </a:lnTo>
                <a:lnTo>
                  <a:pt x="12191" y="121920"/>
                </a:lnTo>
                <a:lnTo>
                  <a:pt x="38100" y="121920"/>
                </a:lnTo>
                <a:lnTo>
                  <a:pt x="38100" y="120396"/>
                </a:lnTo>
                <a:close/>
              </a:path>
              <a:path w="47625" h="127000">
                <a:moveTo>
                  <a:pt x="33527" y="15240"/>
                </a:moveTo>
                <a:lnTo>
                  <a:pt x="15239" y="15240"/>
                </a:lnTo>
                <a:lnTo>
                  <a:pt x="15239" y="19812"/>
                </a:lnTo>
                <a:lnTo>
                  <a:pt x="16763" y="22860"/>
                </a:lnTo>
                <a:lnTo>
                  <a:pt x="16763" y="115824"/>
                </a:lnTo>
                <a:lnTo>
                  <a:pt x="15239" y="117348"/>
                </a:lnTo>
                <a:lnTo>
                  <a:pt x="15239" y="120396"/>
                </a:lnTo>
                <a:lnTo>
                  <a:pt x="35051" y="120396"/>
                </a:lnTo>
                <a:lnTo>
                  <a:pt x="33527" y="118872"/>
                </a:lnTo>
                <a:lnTo>
                  <a:pt x="33527" y="15240"/>
                </a:lnTo>
                <a:close/>
              </a:path>
              <a:path w="47625" h="127000">
                <a:moveTo>
                  <a:pt x="33527" y="0"/>
                </a:moveTo>
                <a:lnTo>
                  <a:pt x="28955" y="0"/>
                </a:lnTo>
                <a:lnTo>
                  <a:pt x="0" y="15240"/>
                </a:lnTo>
                <a:lnTo>
                  <a:pt x="1523" y="18288"/>
                </a:lnTo>
                <a:lnTo>
                  <a:pt x="4571" y="15240"/>
                </a:lnTo>
                <a:lnTo>
                  <a:pt x="33527" y="15240"/>
                </a:lnTo>
                <a:lnTo>
                  <a:pt x="3352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3" name="object 393"/>
          <p:cNvSpPr/>
          <p:nvPr/>
        </p:nvSpPr>
        <p:spPr>
          <a:xfrm>
            <a:off x="1458467" y="6856476"/>
            <a:ext cx="83819" cy="126492"/>
          </a:xfrm>
          <a:prstGeom prst="rect">
            <a:avLst/>
          </a:prstGeom>
          <a:blipFill>
            <a:blip r:embed="rId5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94" name="object 394"/>
          <p:cNvSpPr/>
          <p:nvPr/>
        </p:nvSpPr>
        <p:spPr>
          <a:xfrm>
            <a:off x="2436876" y="7196328"/>
            <a:ext cx="9525" cy="44450"/>
          </a:xfrm>
          <a:custGeom>
            <a:avLst/>
            <a:gdLst/>
            <a:ahLst/>
            <a:cxnLst/>
            <a:rect l="l" t="t" r="r" b="b"/>
            <a:pathLst>
              <a:path w="9525" h="44450">
                <a:moveTo>
                  <a:pt x="9143" y="0"/>
                </a:moveTo>
                <a:lnTo>
                  <a:pt x="0" y="0"/>
                </a:lnTo>
                <a:lnTo>
                  <a:pt x="0" y="44196"/>
                </a:lnTo>
                <a:lnTo>
                  <a:pt x="9143" y="44196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5" name="object 395"/>
          <p:cNvSpPr/>
          <p:nvPr/>
        </p:nvSpPr>
        <p:spPr>
          <a:xfrm>
            <a:off x="2394204" y="7192518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6" name="object 396"/>
          <p:cNvSpPr/>
          <p:nvPr/>
        </p:nvSpPr>
        <p:spPr>
          <a:xfrm>
            <a:off x="2436876" y="7144511"/>
            <a:ext cx="9525" cy="44450"/>
          </a:xfrm>
          <a:custGeom>
            <a:avLst/>
            <a:gdLst/>
            <a:ahLst/>
            <a:cxnLst/>
            <a:rect l="l" t="t" r="r" b="b"/>
            <a:pathLst>
              <a:path w="9525" h="44450">
                <a:moveTo>
                  <a:pt x="9143" y="0"/>
                </a:moveTo>
                <a:lnTo>
                  <a:pt x="0" y="0"/>
                </a:lnTo>
                <a:lnTo>
                  <a:pt x="0" y="44196"/>
                </a:lnTo>
                <a:lnTo>
                  <a:pt x="9143" y="44196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7" name="object 397"/>
          <p:cNvSpPr/>
          <p:nvPr/>
        </p:nvSpPr>
        <p:spPr>
          <a:xfrm>
            <a:off x="2132076" y="7050023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8" name="object 398"/>
          <p:cNvSpPr/>
          <p:nvPr/>
        </p:nvSpPr>
        <p:spPr>
          <a:xfrm>
            <a:off x="2180082" y="7002780"/>
            <a:ext cx="0" cy="94615"/>
          </a:xfrm>
          <a:custGeom>
            <a:avLst/>
            <a:gdLst/>
            <a:ahLst/>
            <a:cxnLst/>
            <a:rect l="l" t="t" r="r" b="b"/>
            <a:pathLst>
              <a:path w="0" h="94615">
                <a:moveTo>
                  <a:pt x="0" y="94488"/>
                </a:moveTo>
                <a:lnTo>
                  <a:pt x="0" y="0"/>
                </a:lnTo>
                <a:lnTo>
                  <a:pt x="0" y="9448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9" name="object 399"/>
          <p:cNvSpPr/>
          <p:nvPr/>
        </p:nvSpPr>
        <p:spPr>
          <a:xfrm>
            <a:off x="1810511" y="7032497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0" name="object 400"/>
          <p:cNvSpPr/>
          <p:nvPr/>
        </p:nvSpPr>
        <p:spPr>
          <a:xfrm>
            <a:off x="1810511" y="7066788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1" name="object 401"/>
          <p:cNvSpPr/>
          <p:nvPr/>
        </p:nvSpPr>
        <p:spPr>
          <a:xfrm>
            <a:off x="1548383" y="7196328"/>
            <a:ext cx="9525" cy="44450"/>
          </a:xfrm>
          <a:custGeom>
            <a:avLst/>
            <a:gdLst/>
            <a:ahLst/>
            <a:cxnLst/>
            <a:rect l="l" t="t" r="r" b="b"/>
            <a:pathLst>
              <a:path w="9525" h="44450">
                <a:moveTo>
                  <a:pt x="9143" y="0"/>
                </a:moveTo>
                <a:lnTo>
                  <a:pt x="0" y="0"/>
                </a:lnTo>
                <a:lnTo>
                  <a:pt x="0" y="44196"/>
                </a:lnTo>
                <a:lnTo>
                  <a:pt x="9143" y="44196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2" name="object 402"/>
          <p:cNvSpPr/>
          <p:nvPr/>
        </p:nvSpPr>
        <p:spPr>
          <a:xfrm>
            <a:off x="1505711" y="7192518"/>
            <a:ext cx="94615" cy="0"/>
          </a:xfrm>
          <a:custGeom>
            <a:avLst/>
            <a:gdLst/>
            <a:ahLst/>
            <a:cxnLst/>
            <a:rect l="l" t="t" r="r" b="b"/>
            <a:pathLst>
              <a:path w="94615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3" name="object 403"/>
          <p:cNvSpPr/>
          <p:nvPr/>
        </p:nvSpPr>
        <p:spPr>
          <a:xfrm>
            <a:off x="1548383" y="7144511"/>
            <a:ext cx="9525" cy="44450"/>
          </a:xfrm>
          <a:custGeom>
            <a:avLst/>
            <a:gdLst/>
            <a:ahLst/>
            <a:cxnLst/>
            <a:rect l="l" t="t" r="r" b="b"/>
            <a:pathLst>
              <a:path w="9525" h="44450">
                <a:moveTo>
                  <a:pt x="9143" y="0"/>
                </a:moveTo>
                <a:lnTo>
                  <a:pt x="0" y="0"/>
                </a:lnTo>
                <a:lnTo>
                  <a:pt x="0" y="44196"/>
                </a:lnTo>
                <a:lnTo>
                  <a:pt x="9143" y="44196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4" name="object 404"/>
          <p:cNvSpPr/>
          <p:nvPr/>
        </p:nvSpPr>
        <p:spPr>
          <a:xfrm>
            <a:off x="2290572" y="7153656"/>
            <a:ext cx="68579" cy="88392"/>
          </a:xfrm>
          <a:prstGeom prst="rect">
            <a:avLst/>
          </a:prstGeom>
          <a:blipFill>
            <a:blip r:embed="rId6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05" name="object 405"/>
          <p:cNvSpPr/>
          <p:nvPr/>
        </p:nvSpPr>
        <p:spPr>
          <a:xfrm>
            <a:off x="2380488" y="6859523"/>
            <a:ext cx="124968" cy="123443"/>
          </a:xfrm>
          <a:prstGeom prst="rect">
            <a:avLst/>
          </a:prstGeom>
          <a:blipFill>
            <a:blip r:embed="rId6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06" name="object 406"/>
          <p:cNvSpPr/>
          <p:nvPr/>
        </p:nvSpPr>
        <p:spPr>
          <a:xfrm>
            <a:off x="1996439" y="7153656"/>
            <a:ext cx="67056" cy="88392"/>
          </a:xfrm>
          <a:prstGeom prst="rect">
            <a:avLst/>
          </a:prstGeom>
          <a:blipFill>
            <a:blip r:embed="rId6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07" name="object 407"/>
          <p:cNvSpPr/>
          <p:nvPr/>
        </p:nvSpPr>
        <p:spPr>
          <a:xfrm>
            <a:off x="1978151" y="6856476"/>
            <a:ext cx="129540" cy="126492"/>
          </a:xfrm>
          <a:prstGeom prst="rect">
            <a:avLst/>
          </a:prstGeom>
          <a:blipFill>
            <a:blip r:embed="rId6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08" name="object 408"/>
          <p:cNvSpPr/>
          <p:nvPr/>
        </p:nvSpPr>
        <p:spPr>
          <a:xfrm>
            <a:off x="1403603" y="7153656"/>
            <a:ext cx="67056" cy="88392"/>
          </a:xfrm>
          <a:prstGeom prst="rect">
            <a:avLst/>
          </a:prstGeom>
          <a:blipFill>
            <a:blip r:embed="rId6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09" name="object 409"/>
          <p:cNvSpPr/>
          <p:nvPr/>
        </p:nvSpPr>
        <p:spPr>
          <a:xfrm>
            <a:off x="1263396" y="7153656"/>
            <a:ext cx="68579" cy="88392"/>
          </a:xfrm>
          <a:prstGeom prst="rect">
            <a:avLst/>
          </a:prstGeom>
          <a:blipFill>
            <a:blip r:embed="rId6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10" name="object 410"/>
          <p:cNvSpPr/>
          <p:nvPr/>
        </p:nvSpPr>
        <p:spPr>
          <a:xfrm>
            <a:off x="1563624" y="7687056"/>
            <a:ext cx="48895" cy="215265"/>
          </a:xfrm>
          <a:custGeom>
            <a:avLst/>
            <a:gdLst/>
            <a:ahLst/>
            <a:cxnLst/>
            <a:rect l="l" t="t" r="r" b="b"/>
            <a:pathLst>
              <a:path w="48894" h="215265">
                <a:moveTo>
                  <a:pt x="48767" y="0"/>
                </a:moveTo>
                <a:lnTo>
                  <a:pt x="20907" y="28932"/>
                </a:lnTo>
                <a:lnTo>
                  <a:pt x="2857" y="73533"/>
                </a:lnTo>
                <a:lnTo>
                  <a:pt x="0" y="106680"/>
                </a:lnTo>
                <a:lnTo>
                  <a:pt x="619" y="123539"/>
                </a:lnTo>
                <a:lnTo>
                  <a:pt x="12191" y="170688"/>
                </a:lnTo>
                <a:lnTo>
                  <a:pt x="37909" y="206263"/>
                </a:lnTo>
                <a:lnTo>
                  <a:pt x="48767" y="214884"/>
                </a:lnTo>
                <a:lnTo>
                  <a:pt x="48767" y="210312"/>
                </a:lnTo>
                <a:lnTo>
                  <a:pt x="43100" y="204549"/>
                </a:lnTo>
                <a:lnTo>
                  <a:pt x="37718" y="198501"/>
                </a:lnTo>
                <a:lnTo>
                  <a:pt x="22097" y="160615"/>
                </a:lnTo>
                <a:lnTo>
                  <a:pt x="17025" y="117443"/>
                </a:lnTo>
                <a:lnTo>
                  <a:pt x="16763" y="105156"/>
                </a:lnTo>
                <a:lnTo>
                  <a:pt x="17049" y="93964"/>
                </a:lnTo>
                <a:lnTo>
                  <a:pt x="17906" y="83058"/>
                </a:lnTo>
                <a:lnTo>
                  <a:pt x="19335" y="72151"/>
                </a:lnTo>
                <a:lnTo>
                  <a:pt x="21335" y="60960"/>
                </a:lnTo>
                <a:lnTo>
                  <a:pt x="22764" y="51220"/>
                </a:lnTo>
                <a:lnTo>
                  <a:pt x="38481" y="14478"/>
                </a:lnTo>
                <a:lnTo>
                  <a:pt x="48767" y="6096"/>
                </a:lnTo>
                <a:lnTo>
                  <a:pt x="4876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1" name="object 411"/>
          <p:cNvSpPr/>
          <p:nvPr/>
        </p:nvSpPr>
        <p:spPr>
          <a:xfrm>
            <a:off x="1932432" y="7687056"/>
            <a:ext cx="50800" cy="215265"/>
          </a:xfrm>
          <a:custGeom>
            <a:avLst/>
            <a:gdLst/>
            <a:ahLst/>
            <a:cxnLst/>
            <a:rect l="l" t="t" r="r" b="b"/>
            <a:pathLst>
              <a:path w="50800" h="215265">
                <a:moveTo>
                  <a:pt x="0" y="0"/>
                </a:moveTo>
                <a:lnTo>
                  <a:pt x="0" y="6096"/>
                </a:lnTo>
                <a:lnTo>
                  <a:pt x="6310" y="11834"/>
                </a:lnTo>
                <a:lnTo>
                  <a:pt x="11620" y="17716"/>
                </a:lnTo>
                <a:lnTo>
                  <a:pt x="27527" y="54054"/>
                </a:lnTo>
                <a:lnTo>
                  <a:pt x="28956" y="64008"/>
                </a:lnTo>
                <a:lnTo>
                  <a:pt x="30956" y="75223"/>
                </a:lnTo>
                <a:lnTo>
                  <a:pt x="32385" y="86296"/>
                </a:lnTo>
                <a:lnTo>
                  <a:pt x="33242" y="97655"/>
                </a:lnTo>
                <a:lnTo>
                  <a:pt x="33528" y="109728"/>
                </a:lnTo>
                <a:lnTo>
                  <a:pt x="33242" y="121777"/>
                </a:lnTo>
                <a:lnTo>
                  <a:pt x="32385" y="132969"/>
                </a:lnTo>
                <a:lnTo>
                  <a:pt x="30956" y="143589"/>
                </a:lnTo>
                <a:lnTo>
                  <a:pt x="28956" y="153924"/>
                </a:lnTo>
                <a:lnTo>
                  <a:pt x="27312" y="163687"/>
                </a:lnTo>
                <a:lnTo>
                  <a:pt x="24955" y="172593"/>
                </a:lnTo>
                <a:lnTo>
                  <a:pt x="22312" y="180927"/>
                </a:lnTo>
                <a:lnTo>
                  <a:pt x="19812" y="188976"/>
                </a:lnTo>
                <a:lnTo>
                  <a:pt x="15859" y="194667"/>
                </a:lnTo>
                <a:lnTo>
                  <a:pt x="11049" y="200215"/>
                </a:lnTo>
                <a:lnTo>
                  <a:pt x="5667" y="205478"/>
                </a:lnTo>
                <a:lnTo>
                  <a:pt x="0" y="210312"/>
                </a:lnTo>
                <a:lnTo>
                  <a:pt x="0" y="214884"/>
                </a:lnTo>
                <a:lnTo>
                  <a:pt x="29146" y="186594"/>
                </a:lnTo>
                <a:lnTo>
                  <a:pt x="46862" y="141351"/>
                </a:lnTo>
                <a:lnTo>
                  <a:pt x="50292" y="106680"/>
                </a:lnTo>
                <a:lnTo>
                  <a:pt x="49434" y="89844"/>
                </a:lnTo>
                <a:lnTo>
                  <a:pt x="36575" y="44196"/>
                </a:lnTo>
                <a:lnTo>
                  <a:pt x="11501" y="883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2" name="object 412"/>
          <p:cNvSpPr/>
          <p:nvPr/>
        </p:nvSpPr>
        <p:spPr>
          <a:xfrm>
            <a:off x="1551431" y="7662671"/>
            <a:ext cx="429895" cy="0"/>
          </a:xfrm>
          <a:custGeom>
            <a:avLst/>
            <a:gdLst/>
            <a:ahLst/>
            <a:cxnLst/>
            <a:rect l="l" t="t" r="r" b="b"/>
            <a:pathLst>
              <a:path w="429894" h="0">
                <a:moveTo>
                  <a:pt x="0" y="0"/>
                </a:moveTo>
                <a:lnTo>
                  <a:pt x="429767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3" name="object 413"/>
          <p:cNvSpPr/>
          <p:nvPr/>
        </p:nvSpPr>
        <p:spPr>
          <a:xfrm>
            <a:off x="1999488" y="7424928"/>
            <a:ext cx="0" cy="475615"/>
          </a:xfrm>
          <a:custGeom>
            <a:avLst/>
            <a:gdLst/>
            <a:ahLst/>
            <a:cxnLst/>
            <a:rect l="l" t="t" r="r" b="b"/>
            <a:pathLst>
              <a:path w="0" h="475615">
                <a:moveTo>
                  <a:pt x="0" y="0"/>
                </a:moveTo>
                <a:lnTo>
                  <a:pt x="0" y="475487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4" name="object 414"/>
          <p:cNvSpPr/>
          <p:nvPr/>
        </p:nvSpPr>
        <p:spPr>
          <a:xfrm>
            <a:off x="2388107" y="7584947"/>
            <a:ext cx="80772" cy="123443"/>
          </a:xfrm>
          <a:prstGeom prst="rect">
            <a:avLst/>
          </a:prstGeom>
          <a:blipFill>
            <a:blip r:embed="rId6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15" name="object 415"/>
          <p:cNvSpPr/>
          <p:nvPr/>
        </p:nvSpPr>
        <p:spPr>
          <a:xfrm>
            <a:off x="1866900" y="7726680"/>
            <a:ext cx="48895" cy="125095"/>
          </a:xfrm>
          <a:custGeom>
            <a:avLst/>
            <a:gdLst/>
            <a:ahLst/>
            <a:cxnLst/>
            <a:rect l="l" t="t" r="r" b="b"/>
            <a:pathLst>
              <a:path w="48894" h="125095">
                <a:moveTo>
                  <a:pt x="48768" y="120396"/>
                </a:moveTo>
                <a:lnTo>
                  <a:pt x="3048" y="120396"/>
                </a:lnTo>
                <a:lnTo>
                  <a:pt x="3048" y="124968"/>
                </a:lnTo>
                <a:lnTo>
                  <a:pt x="48768" y="124968"/>
                </a:lnTo>
                <a:lnTo>
                  <a:pt x="48768" y="120396"/>
                </a:lnTo>
                <a:close/>
              </a:path>
              <a:path w="48894" h="125095">
                <a:moveTo>
                  <a:pt x="38100" y="118872"/>
                </a:moveTo>
                <a:lnTo>
                  <a:pt x="13716" y="118872"/>
                </a:lnTo>
                <a:lnTo>
                  <a:pt x="12192" y="120396"/>
                </a:lnTo>
                <a:lnTo>
                  <a:pt x="39624" y="120396"/>
                </a:lnTo>
                <a:lnTo>
                  <a:pt x="38100" y="118872"/>
                </a:lnTo>
                <a:close/>
              </a:path>
              <a:path w="48894" h="125095">
                <a:moveTo>
                  <a:pt x="33527" y="15240"/>
                </a:moveTo>
                <a:lnTo>
                  <a:pt x="13716" y="15240"/>
                </a:lnTo>
                <a:lnTo>
                  <a:pt x="15239" y="16764"/>
                </a:lnTo>
                <a:lnTo>
                  <a:pt x="16763" y="16764"/>
                </a:lnTo>
                <a:lnTo>
                  <a:pt x="18287" y="18288"/>
                </a:lnTo>
                <a:lnTo>
                  <a:pt x="18287" y="115824"/>
                </a:lnTo>
                <a:lnTo>
                  <a:pt x="15239" y="118872"/>
                </a:lnTo>
                <a:lnTo>
                  <a:pt x="36575" y="118872"/>
                </a:lnTo>
                <a:lnTo>
                  <a:pt x="33527" y="115824"/>
                </a:lnTo>
                <a:lnTo>
                  <a:pt x="33527" y="15240"/>
                </a:lnTo>
                <a:close/>
              </a:path>
              <a:path w="48894" h="125095">
                <a:moveTo>
                  <a:pt x="33527" y="0"/>
                </a:moveTo>
                <a:lnTo>
                  <a:pt x="30480" y="0"/>
                </a:lnTo>
                <a:lnTo>
                  <a:pt x="0" y="15240"/>
                </a:lnTo>
                <a:lnTo>
                  <a:pt x="1524" y="18288"/>
                </a:lnTo>
                <a:lnTo>
                  <a:pt x="6095" y="15240"/>
                </a:lnTo>
                <a:lnTo>
                  <a:pt x="33527" y="15240"/>
                </a:lnTo>
                <a:lnTo>
                  <a:pt x="3352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6" name="object 416"/>
          <p:cNvSpPr/>
          <p:nvPr/>
        </p:nvSpPr>
        <p:spPr>
          <a:xfrm>
            <a:off x="1726692" y="7470647"/>
            <a:ext cx="82295" cy="123443"/>
          </a:xfrm>
          <a:prstGeom prst="rect">
            <a:avLst/>
          </a:prstGeom>
          <a:blipFill>
            <a:blip r:embed="rId6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17" name="object 417"/>
          <p:cNvSpPr/>
          <p:nvPr/>
        </p:nvSpPr>
        <p:spPr>
          <a:xfrm>
            <a:off x="2130551" y="7837931"/>
            <a:ext cx="44450" cy="71755"/>
          </a:xfrm>
          <a:custGeom>
            <a:avLst/>
            <a:gdLst/>
            <a:ahLst/>
            <a:cxnLst/>
            <a:rect l="l" t="t" r="r" b="b"/>
            <a:pathLst>
              <a:path w="44450" h="71754">
                <a:moveTo>
                  <a:pt x="27431" y="0"/>
                </a:moveTo>
                <a:lnTo>
                  <a:pt x="18287" y="0"/>
                </a:lnTo>
                <a:lnTo>
                  <a:pt x="12192" y="3048"/>
                </a:lnTo>
                <a:lnTo>
                  <a:pt x="9143" y="6096"/>
                </a:lnTo>
                <a:lnTo>
                  <a:pt x="6096" y="10668"/>
                </a:lnTo>
                <a:lnTo>
                  <a:pt x="4572" y="16764"/>
                </a:lnTo>
                <a:lnTo>
                  <a:pt x="1524" y="22860"/>
                </a:lnTo>
                <a:lnTo>
                  <a:pt x="0" y="28956"/>
                </a:lnTo>
                <a:lnTo>
                  <a:pt x="0" y="45720"/>
                </a:lnTo>
                <a:lnTo>
                  <a:pt x="1524" y="53340"/>
                </a:lnTo>
                <a:lnTo>
                  <a:pt x="6096" y="60960"/>
                </a:lnTo>
                <a:lnTo>
                  <a:pt x="9143" y="68580"/>
                </a:lnTo>
                <a:lnTo>
                  <a:pt x="15240" y="71628"/>
                </a:lnTo>
                <a:lnTo>
                  <a:pt x="25908" y="71628"/>
                </a:lnTo>
                <a:lnTo>
                  <a:pt x="32004" y="68580"/>
                </a:lnTo>
                <a:lnTo>
                  <a:pt x="18287" y="68580"/>
                </a:lnTo>
                <a:lnTo>
                  <a:pt x="15240" y="67056"/>
                </a:lnTo>
                <a:lnTo>
                  <a:pt x="12192" y="60960"/>
                </a:lnTo>
                <a:lnTo>
                  <a:pt x="10668" y="54864"/>
                </a:lnTo>
                <a:lnTo>
                  <a:pt x="9143" y="47244"/>
                </a:lnTo>
                <a:lnTo>
                  <a:pt x="9143" y="25908"/>
                </a:lnTo>
                <a:lnTo>
                  <a:pt x="10668" y="21336"/>
                </a:lnTo>
                <a:lnTo>
                  <a:pt x="12192" y="13716"/>
                </a:lnTo>
                <a:lnTo>
                  <a:pt x="13716" y="9144"/>
                </a:lnTo>
                <a:lnTo>
                  <a:pt x="15240" y="6096"/>
                </a:lnTo>
                <a:lnTo>
                  <a:pt x="18287" y="4572"/>
                </a:lnTo>
                <a:lnTo>
                  <a:pt x="19812" y="3048"/>
                </a:lnTo>
                <a:lnTo>
                  <a:pt x="32004" y="3048"/>
                </a:lnTo>
                <a:lnTo>
                  <a:pt x="27431" y="0"/>
                </a:lnTo>
                <a:close/>
              </a:path>
              <a:path w="44450" h="71754">
                <a:moveTo>
                  <a:pt x="32004" y="3048"/>
                </a:moveTo>
                <a:lnTo>
                  <a:pt x="24384" y="3048"/>
                </a:lnTo>
                <a:lnTo>
                  <a:pt x="25908" y="4572"/>
                </a:lnTo>
                <a:lnTo>
                  <a:pt x="27431" y="4572"/>
                </a:lnTo>
                <a:lnTo>
                  <a:pt x="32004" y="9144"/>
                </a:lnTo>
                <a:lnTo>
                  <a:pt x="32004" y="13716"/>
                </a:lnTo>
                <a:lnTo>
                  <a:pt x="33480" y="19621"/>
                </a:lnTo>
                <a:lnTo>
                  <a:pt x="33528" y="51816"/>
                </a:lnTo>
                <a:lnTo>
                  <a:pt x="32004" y="57912"/>
                </a:lnTo>
                <a:lnTo>
                  <a:pt x="32004" y="62484"/>
                </a:lnTo>
                <a:lnTo>
                  <a:pt x="30480" y="65532"/>
                </a:lnTo>
                <a:lnTo>
                  <a:pt x="27431" y="67056"/>
                </a:lnTo>
                <a:lnTo>
                  <a:pt x="25908" y="68580"/>
                </a:lnTo>
                <a:lnTo>
                  <a:pt x="32004" y="68580"/>
                </a:lnTo>
                <a:lnTo>
                  <a:pt x="35052" y="65532"/>
                </a:lnTo>
                <a:lnTo>
                  <a:pt x="41148" y="56388"/>
                </a:lnTo>
                <a:lnTo>
                  <a:pt x="44196" y="44196"/>
                </a:lnTo>
                <a:lnTo>
                  <a:pt x="44196" y="35052"/>
                </a:lnTo>
                <a:lnTo>
                  <a:pt x="43648" y="26693"/>
                </a:lnTo>
                <a:lnTo>
                  <a:pt x="42100" y="19621"/>
                </a:lnTo>
                <a:lnTo>
                  <a:pt x="39695" y="13406"/>
                </a:lnTo>
                <a:lnTo>
                  <a:pt x="36575" y="7620"/>
                </a:lnTo>
                <a:lnTo>
                  <a:pt x="32004" y="304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8" name="object 418"/>
          <p:cNvSpPr/>
          <p:nvPr/>
        </p:nvSpPr>
        <p:spPr>
          <a:xfrm>
            <a:off x="2243327" y="7644383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8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9" name="object 419"/>
          <p:cNvSpPr/>
          <p:nvPr/>
        </p:nvSpPr>
        <p:spPr>
          <a:xfrm>
            <a:off x="2243327" y="7678673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8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0" name="object 420"/>
          <p:cNvSpPr/>
          <p:nvPr/>
        </p:nvSpPr>
        <p:spPr>
          <a:xfrm>
            <a:off x="1772411" y="7808976"/>
            <a:ext cx="10795" cy="43180"/>
          </a:xfrm>
          <a:custGeom>
            <a:avLst/>
            <a:gdLst/>
            <a:ahLst/>
            <a:cxnLst/>
            <a:rect l="l" t="t" r="r" b="b"/>
            <a:pathLst>
              <a:path w="10794" h="43179">
                <a:moveTo>
                  <a:pt x="10668" y="0"/>
                </a:moveTo>
                <a:lnTo>
                  <a:pt x="0" y="0"/>
                </a:lnTo>
                <a:lnTo>
                  <a:pt x="0" y="42672"/>
                </a:lnTo>
                <a:lnTo>
                  <a:pt x="10668" y="42672"/>
                </a:lnTo>
                <a:lnTo>
                  <a:pt x="1066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1" name="object 421"/>
          <p:cNvSpPr/>
          <p:nvPr/>
        </p:nvSpPr>
        <p:spPr>
          <a:xfrm>
            <a:off x="1729739" y="7804404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2" name="object 422"/>
          <p:cNvSpPr/>
          <p:nvPr/>
        </p:nvSpPr>
        <p:spPr>
          <a:xfrm>
            <a:off x="1772411" y="7757159"/>
            <a:ext cx="10795" cy="43180"/>
          </a:xfrm>
          <a:custGeom>
            <a:avLst/>
            <a:gdLst/>
            <a:ahLst/>
            <a:cxnLst/>
            <a:rect l="l" t="t" r="r" b="b"/>
            <a:pathLst>
              <a:path w="10794" h="43179">
                <a:moveTo>
                  <a:pt x="10668" y="0"/>
                </a:moveTo>
                <a:lnTo>
                  <a:pt x="0" y="0"/>
                </a:lnTo>
                <a:lnTo>
                  <a:pt x="0" y="42672"/>
                </a:lnTo>
                <a:lnTo>
                  <a:pt x="10668" y="42672"/>
                </a:lnTo>
                <a:lnTo>
                  <a:pt x="1066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3" name="object 423"/>
          <p:cNvSpPr/>
          <p:nvPr/>
        </p:nvSpPr>
        <p:spPr>
          <a:xfrm>
            <a:off x="1406652" y="7644383"/>
            <a:ext cx="94615" cy="0"/>
          </a:xfrm>
          <a:custGeom>
            <a:avLst/>
            <a:gdLst/>
            <a:ahLst/>
            <a:cxnLst/>
            <a:rect l="l" t="t" r="r" b="b"/>
            <a:pathLst>
              <a:path w="94615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4" name="object 424"/>
          <p:cNvSpPr/>
          <p:nvPr/>
        </p:nvSpPr>
        <p:spPr>
          <a:xfrm>
            <a:off x="1406652" y="7678673"/>
            <a:ext cx="94615" cy="0"/>
          </a:xfrm>
          <a:custGeom>
            <a:avLst/>
            <a:gdLst/>
            <a:ahLst/>
            <a:cxnLst/>
            <a:rect l="l" t="t" r="r" b="b"/>
            <a:pathLst>
              <a:path w="94615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5" name="object 425"/>
          <p:cNvSpPr/>
          <p:nvPr/>
        </p:nvSpPr>
        <p:spPr>
          <a:xfrm>
            <a:off x="2071116" y="7869935"/>
            <a:ext cx="52069" cy="24765"/>
          </a:xfrm>
          <a:custGeom>
            <a:avLst/>
            <a:gdLst/>
            <a:ahLst/>
            <a:cxnLst/>
            <a:rect l="l" t="t" r="r" b="b"/>
            <a:pathLst>
              <a:path w="52069" h="24765">
                <a:moveTo>
                  <a:pt x="51815" y="0"/>
                </a:moveTo>
                <a:lnTo>
                  <a:pt x="0" y="0"/>
                </a:lnTo>
                <a:lnTo>
                  <a:pt x="0" y="4571"/>
                </a:lnTo>
                <a:lnTo>
                  <a:pt x="51815" y="4571"/>
                </a:lnTo>
                <a:lnTo>
                  <a:pt x="51815" y="0"/>
                </a:lnTo>
                <a:close/>
              </a:path>
              <a:path w="52069" h="24765">
                <a:moveTo>
                  <a:pt x="51815" y="18287"/>
                </a:moveTo>
                <a:lnTo>
                  <a:pt x="0" y="18287"/>
                </a:lnTo>
                <a:lnTo>
                  <a:pt x="0" y="24383"/>
                </a:lnTo>
                <a:lnTo>
                  <a:pt x="51815" y="24383"/>
                </a:lnTo>
                <a:lnTo>
                  <a:pt x="51815" y="182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6" name="object 426"/>
          <p:cNvSpPr/>
          <p:nvPr/>
        </p:nvSpPr>
        <p:spPr>
          <a:xfrm>
            <a:off x="2026920" y="7860792"/>
            <a:ext cx="40005" cy="48895"/>
          </a:xfrm>
          <a:custGeom>
            <a:avLst/>
            <a:gdLst/>
            <a:ahLst/>
            <a:cxnLst/>
            <a:rect l="l" t="t" r="r" b="b"/>
            <a:pathLst>
              <a:path w="40005" h="48895">
                <a:moveTo>
                  <a:pt x="30480" y="0"/>
                </a:moveTo>
                <a:lnTo>
                  <a:pt x="16763" y="0"/>
                </a:lnTo>
                <a:lnTo>
                  <a:pt x="7619" y="9143"/>
                </a:lnTo>
                <a:lnTo>
                  <a:pt x="7619" y="13715"/>
                </a:lnTo>
                <a:lnTo>
                  <a:pt x="6096" y="16763"/>
                </a:lnTo>
                <a:lnTo>
                  <a:pt x="7619" y="19811"/>
                </a:lnTo>
                <a:lnTo>
                  <a:pt x="7619" y="21335"/>
                </a:lnTo>
                <a:lnTo>
                  <a:pt x="9143" y="22859"/>
                </a:lnTo>
                <a:lnTo>
                  <a:pt x="12192" y="24383"/>
                </a:lnTo>
                <a:lnTo>
                  <a:pt x="16763" y="25907"/>
                </a:lnTo>
                <a:lnTo>
                  <a:pt x="21336" y="28955"/>
                </a:lnTo>
                <a:lnTo>
                  <a:pt x="22860" y="32003"/>
                </a:lnTo>
                <a:lnTo>
                  <a:pt x="25907" y="35051"/>
                </a:lnTo>
                <a:lnTo>
                  <a:pt x="25907" y="41147"/>
                </a:lnTo>
                <a:lnTo>
                  <a:pt x="21336" y="45719"/>
                </a:lnTo>
                <a:lnTo>
                  <a:pt x="6096" y="45719"/>
                </a:lnTo>
                <a:lnTo>
                  <a:pt x="6096" y="47243"/>
                </a:lnTo>
                <a:lnTo>
                  <a:pt x="10668" y="47243"/>
                </a:lnTo>
                <a:lnTo>
                  <a:pt x="13716" y="48767"/>
                </a:lnTo>
                <a:lnTo>
                  <a:pt x="21336" y="48767"/>
                </a:lnTo>
                <a:lnTo>
                  <a:pt x="22860" y="47243"/>
                </a:lnTo>
                <a:lnTo>
                  <a:pt x="27431" y="45719"/>
                </a:lnTo>
                <a:lnTo>
                  <a:pt x="32004" y="42671"/>
                </a:lnTo>
                <a:lnTo>
                  <a:pt x="33528" y="39623"/>
                </a:lnTo>
                <a:lnTo>
                  <a:pt x="35052" y="35051"/>
                </a:lnTo>
                <a:lnTo>
                  <a:pt x="36575" y="28955"/>
                </a:lnTo>
                <a:lnTo>
                  <a:pt x="33528" y="24383"/>
                </a:lnTo>
                <a:lnTo>
                  <a:pt x="27431" y="22859"/>
                </a:lnTo>
                <a:lnTo>
                  <a:pt x="21336" y="18287"/>
                </a:lnTo>
                <a:lnTo>
                  <a:pt x="18287" y="16763"/>
                </a:lnTo>
                <a:lnTo>
                  <a:pt x="15240" y="13715"/>
                </a:lnTo>
                <a:lnTo>
                  <a:pt x="15240" y="12191"/>
                </a:lnTo>
                <a:lnTo>
                  <a:pt x="13716" y="10667"/>
                </a:lnTo>
                <a:lnTo>
                  <a:pt x="15240" y="9143"/>
                </a:lnTo>
                <a:lnTo>
                  <a:pt x="15240" y="7619"/>
                </a:lnTo>
                <a:lnTo>
                  <a:pt x="21336" y="1523"/>
                </a:lnTo>
                <a:lnTo>
                  <a:pt x="32004" y="1523"/>
                </a:lnTo>
                <a:lnTo>
                  <a:pt x="30480" y="0"/>
                </a:lnTo>
                <a:close/>
              </a:path>
              <a:path w="40005" h="48895">
                <a:moveTo>
                  <a:pt x="6096" y="32003"/>
                </a:moveTo>
                <a:lnTo>
                  <a:pt x="3048" y="32003"/>
                </a:lnTo>
                <a:lnTo>
                  <a:pt x="0" y="47243"/>
                </a:lnTo>
                <a:lnTo>
                  <a:pt x="3048" y="47243"/>
                </a:lnTo>
                <a:lnTo>
                  <a:pt x="3048" y="45719"/>
                </a:lnTo>
                <a:lnTo>
                  <a:pt x="10668" y="45719"/>
                </a:lnTo>
                <a:lnTo>
                  <a:pt x="9143" y="42671"/>
                </a:lnTo>
                <a:lnTo>
                  <a:pt x="6096" y="39623"/>
                </a:lnTo>
                <a:lnTo>
                  <a:pt x="4572" y="36575"/>
                </a:lnTo>
                <a:lnTo>
                  <a:pt x="6096" y="32003"/>
                </a:lnTo>
                <a:close/>
              </a:path>
              <a:path w="40005" h="48895">
                <a:moveTo>
                  <a:pt x="39624" y="0"/>
                </a:moveTo>
                <a:lnTo>
                  <a:pt x="36575" y="0"/>
                </a:lnTo>
                <a:lnTo>
                  <a:pt x="35052" y="1523"/>
                </a:lnTo>
                <a:lnTo>
                  <a:pt x="25907" y="1523"/>
                </a:lnTo>
                <a:lnTo>
                  <a:pt x="28956" y="3047"/>
                </a:lnTo>
                <a:lnTo>
                  <a:pt x="30480" y="4571"/>
                </a:lnTo>
                <a:lnTo>
                  <a:pt x="33528" y="10667"/>
                </a:lnTo>
                <a:lnTo>
                  <a:pt x="33528" y="15239"/>
                </a:lnTo>
                <a:lnTo>
                  <a:pt x="35052" y="15239"/>
                </a:lnTo>
                <a:lnTo>
                  <a:pt x="3962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7" name="object 427"/>
          <p:cNvSpPr/>
          <p:nvPr/>
        </p:nvSpPr>
        <p:spPr>
          <a:xfrm>
            <a:off x="1627632" y="7766304"/>
            <a:ext cx="67056" cy="86868"/>
          </a:xfrm>
          <a:prstGeom prst="rect">
            <a:avLst/>
          </a:prstGeom>
          <a:blipFill>
            <a:blip r:embed="rId6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28" name="object 428"/>
          <p:cNvSpPr/>
          <p:nvPr/>
        </p:nvSpPr>
        <p:spPr>
          <a:xfrm>
            <a:off x="1255775" y="7584947"/>
            <a:ext cx="129540" cy="123443"/>
          </a:xfrm>
          <a:prstGeom prst="rect">
            <a:avLst/>
          </a:prstGeom>
          <a:blipFill>
            <a:blip r:embed="rId6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29" name="object 429"/>
          <p:cNvSpPr/>
          <p:nvPr/>
        </p:nvSpPr>
        <p:spPr>
          <a:xfrm>
            <a:off x="2506979" y="7693152"/>
            <a:ext cx="24765" cy="43180"/>
          </a:xfrm>
          <a:custGeom>
            <a:avLst/>
            <a:gdLst/>
            <a:ahLst/>
            <a:cxnLst/>
            <a:rect l="l" t="t" r="r" b="b"/>
            <a:pathLst>
              <a:path w="24764" h="43179">
                <a:moveTo>
                  <a:pt x="24383" y="15240"/>
                </a:moveTo>
                <a:lnTo>
                  <a:pt x="18287" y="15240"/>
                </a:lnTo>
                <a:lnTo>
                  <a:pt x="18287" y="22860"/>
                </a:lnTo>
                <a:lnTo>
                  <a:pt x="16763" y="27431"/>
                </a:lnTo>
                <a:lnTo>
                  <a:pt x="10668" y="33528"/>
                </a:lnTo>
                <a:lnTo>
                  <a:pt x="6095" y="36575"/>
                </a:lnTo>
                <a:lnTo>
                  <a:pt x="0" y="38100"/>
                </a:lnTo>
                <a:lnTo>
                  <a:pt x="0" y="42672"/>
                </a:lnTo>
                <a:lnTo>
                  <a:pt x="9143" y="39624"/>
                </a:lnTo>
                <a:lnTo>
                  <a:pt x="15239" y="35052"/>
                </a:lnTo>
                <a:lnTo>
                  <a:pt x="22859" y="27431"/>
                </a:lnTo>
                <a:lnTo>
                  <a:pt x="24383" y="21336"/>
                </a:lnTo>
                <a:lnTo>
                  <a:pt x="24383" y="15240"/>
                </a:lnTo>
                <a:close/>
              </a:path>
              <a:path w="24764" h="43179">
                <a:moveTo>
                  <a:pt x="15239" y="0"/>
                </a:moveTo>
                <a:lnTo>
                  <a:pt x="9143" y="0"/>
                </a:lnTo>
                <a:lnTo>
                  <a:pt x="3047" y="3048"/>
                </a:lnTo>
                <a:lnTo>
                  <a:pt x="1524" y="4572"/>
                </a:lnTo>
                <a:lnTo>
                  <a:pt x="0" y="7620"/>
                </a:lnTo>
                <a:lnTo>
                  <a:pt x="0" y="10668"/>
                </a:lnTo>
                <a:lnTo>
                  <a:pt x="1524" y="13716"/>
                </a:lnTo>
                <a:lnTo>
                  <a:pt x="4571" y="16764"/>
                </a:lnTo>
                <a:lnTo>
                  <a:pt x="12192" y="16764"/>
                </a:lnTo>
                <a:lnTo>
                  <a:pt x="15239" y="15240"/>
                </a:lnTo>
                <a:lnTo>
                  <a:pt x="24383" y="15240"/>
                </a:lnTo>
                <a:lnTo>
                  <a:pt x="24383" y="10668"/>
                </a:lnTo>
                <a:lnTo>
                  <a:pt x="21336" y="4572"/>
                </a:lnTo>
                <a:lnTo>
                  <a:pt x="18287" y="1524"/>
                </a:lnTo>
                <a:lnTo>
                  <a:pt x="152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0" name="object 430"/>
          <p:cNvSpPr/>
          <p:nvPr/>
        </p:nvSpPr>
        <p:spPr>
          <a:xfrm>
            <a:off x="2708148" y="7597140"/>
            <a:ext cx="227075" cy="112776"/>
          </a:xfrm>
          <a:prstGeom prst="rect">
            <a:avLst/>
          </a:prstGeom>
          <a:blipFill>
            <a:blip r:embed="rId7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31" name="object 431"/>
          <p:cNvSpPr/>
          <p:nvPr/>
        </p:nvSpPr>
        <p:spPr>
          <a:xfrm>
            <a:off x="3386327" y="7662671"/>
            <a:ext cx="104139" cy="0"/>
          </a:xfrm>
          <a:custGeom>
            <a:avLst/>
            <a:gdLst/>
            <a:ahLst/>
            <a:cxnLst/>
            <a:rect l="l" t="t" r="r" b="b"/>
            <a:pathLst>
              <a:path w="104139" h="0">
                <a:moveTo>
                  <a:pt x="0" y="0"/>
                </a:moveTo>
                <a:lnTo>
                  <a:pt x="103631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2" name="object 432"/>
          <p:cNvSpPr/>
          <p:nvPr/>
        </p:nvSpPr>
        <p:spPr>
          <a:xfrm>
            <a:off x="3508247" y="7441691"/>
            <a:ext cx="0" cy="441959"/>
          </a:xfrm>
          <a:custGeom>
            <a:avLst/>
            <a:gdLst/>
            <a:ahLst/>
            <a:cxnLst/>
            <a:rect l="l" t="t" r="r" b="b"/>
            <a:pathLst>
              <a:path w="0" h="441959">
                <a:moveTo>
                  <a:pt x="0" y="0"/>
                </a:moveTo>
                <a:lnTo>
                  <a:pt x="0" y="441959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3" name="object 433"/>
          <p:cNvSpPr/>
          <p:nvPr/>
        </p:nvSpPr>
        <p:spPr>
          <a:xfrm>
            <a:off x="4047744" y="7584947"/>
            <a:ext cx="82550" cy="123825"/>
          </a:xfrm>
          <a:custGeom>
            <a:avLst/>
            <a:gdLst/>
            <a:ahLst/>
            <a:cxnLst/>
            <a:rect l="l" t="t" r="r" b="b"/>
            <a:pathLst>
              <a:path w="82550" h="123825">
                <a:moveTo>
                  <a:pt x="65531" y="91439"/>
                </a:moveTo>
                <a:lnTo>
                  <a:pt x="51815" y="91439"/>
                </a:lnTo>
                <a:lnTo>
                  <a:pt x="51815" y="123443"/>
                </a:lnTo>
                <a:lnTo>
                  <a:pt x="65531" y="123443"/>
                </a:lnTo>
                <a:lnTo>
                  <a:pt x="65531" y="91439"/>
                </a:lnTo>
                <a:close/>
              </a:path>
              <a:path w="82550" h="123825">
                <a:moveTo>
                  <a:pt x="65531" y="0"/>
                </a:moveTo>
                <a:lnTo>
                  <a:pt x="56387" y="0"/>
                </a:lnTo>
                <a:lnTo>
                  <a:pt x="0" y="79247"/>
                </a:lnTo>
                <a:lnTo>
                  <a:pt x="0" y="91439"/>
                </a:lnTo>
                <a:lnTo>
                  <a:pt x="82295" y="91439"/>
                </a:lnTo>
                <a:lnTo>
                  <a:pt x="82295" y="77724"/>
                </a:lnTo>
                <a:lnTo>
                  <a:pt x="9143" y="77724"/>
                </a:lnTo>
                <a:lnTo>
                  <a:pt x="51815" y="18287"/>
                </a:lnTo>
                <a:lnTo>
                  <a:pt x="65531" y="18287"/>
                </a:lnTo>
                <a:lnTo>
                  <a:pt x="65531" y="0"/>
                </a:lnTo>
                <a:close/>
              </a:path>
              <a:path w="82550" h="123825">
                <a:moveTo>
                  <a:pt x="65531" y="18287"/>
                </a:moveTo>
                <a:lnTo>
                  <a:pt x="51815" y="18287"/>
                </a:lnTo>
                <a:lnTo>
                  <a:pt x="51815" y="77724"/>
                </a:lnTo>
                <a:lnTo>
                  <a:pt x="65531" y="77724"/>
                </a:lnTo>
                <a:lnTo>
                  <a:pt x="65531" y="182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4" name="object 434"/>
          <p:cNvSpPr/>
          <p:nvPr/>
        </p:nvSpPr>
        <p:spPr>
          <a:xfrm>
            <a:off x="3398520" y="7469123"/>
            <a:ext cx="83819" cy="123443"/>
          </a:xfrm>
          <a:prstGeom prst="rect">
            <a:avLst/>
          </a:prstGeom>
          <a:blipFill>
            <a:blip r:embed="rId7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35" name="object 435"/>
          <p:cNvSpPr/>
          <p:nvPr/>
        </p:nvSpPr>
        <p:spPr>
          <a:xfrm>
            <a:off x="3706367" y="7821168"/>
            <a:ext cx="27940" cy="70485"/>
          </a:xfrm>
          <a:custGeom>
            <a:avLst/>
            <a:gdLst/>
            <a:ahLst/>
            <a:cxnLst/>
            <a:rect l="l" t="t" r="r" b="b"/>
            <a:pathLst>
              <a:path w="27939" h="70484">
                <a:moveTo>
                  <a:pt x="27432" y="68579"/>
                </a:moveTo>
                <a:lnTo>
                  <a:pt x="1524" y="68579"/>
                </a:lnTo>
                <a:lnTo>
                  <a:pt x="1524" y="70103"/>
                </a:lnTo>
                <a:lnTo>
                  <a:pt x="27432" y="70103"/>
                </a:lnTo>
                <a:lnTo>
                  <a:pt x="27432" y="68579"/>
                </a:lnTo>
                <a:close/>
              </a:path>
              <a:path w="27939" h="70484">
                <a:moveTo>
                  <a:pt x="18287" y="9143"/>
                </a:moveTo>
                <a:lnTo>
                  <a:pt x="9144" y="9143"/>
                </a:lnTo>
                <a:lnTo>
                  <a:pt x="9144" y="10667"/>
                </a:lnTo>
                <a:lnTo>
                  <a:pt x="10668" y="12191"/>
                </a:lnTo>
                <a:lnTo>
                  <a:pt x="10668" y="65531"/>
                </a:lnTo>
                <a:lnTo>
                  <a:pt x="9144" y="65531"/>
                </a:lnTo>
                <a:lnTo>
                  <a:pt x="9144" y="67055"/>
                </a:lnTo>
                <a:lnTo>
                  <a:pt x="7620" y="67055"/>
                </a:lnTo>
                <a:lnTo>
                  <a:pt x="6096" y="68579"/>
                </a:lnTo>
                <a:lnTo>
                  <a:pt x="21336" y="68579"/>
                </a:lnTo>
                <a:lnTo>
                  <a:pt x="18287" y="65531"/>
                </a:lnTo>
                <a:lnTo>
                  <a:pt x="18287" y="9143"/>
                </a:lnTo>
                <a:close/>
              </a:path>
              <a:path w="27939" h="70484">
                <a:moveTo>
                  <a:pt x="18287" y="0"/>
                </a:moveTo>
                <a:lnTo>
                  <a:pt x="16764" y="0"/>
                </a:lnTo>
                <a:lnTo>
                  <a:pt x="0" y="9143"/>
                </a:lnTo>
                <a:lnTo>
                  <a:pt x="0" y="10667"/>
                </a:lnTo>
                <a:lnTo>
                  <a:pt x="3048" y="9143"/>
                </a:lnTo>
                <a:lnTo>
                  <a:pt x="18287" y="9143"/>
                </a:lnTo>
                <a:lnTo>
                  <a:pt x="1828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6" name="object 436"/>
          <p:cNvSpPr/>
          <p:nvPr/>
        </p:nvSpPr>
        <p:spPr>
          <a:xfrm>
            <a:off x="3945635" y="7660385"/>
            <a:ext cx="96520" cy="0"/>
          </a:xfrm>
          <a:custGeom>
            <a:avLst/>
            <a:gdLst/>
            <a:ahLst/>
            <a:cxnLst/>
            <a:rect l="l" t="t" r="r" b="b"/>
            <a:pathLst>
              <a:path w="96520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7" name="object 437"/>
          <p:cNvSpPr/>
          <p:nvPr/>
        </p:nvSpPr>
        <p:spPr>
          <a:xfrm>
            <a:off x="3803903" y="7644383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8" name="object 438"/>
          <p:cNvSpPr/>
          <p:nvPr/>
        </p:nvSpPr>
        <p:spPr>
          <a:xfrm>
            <a:off x="3803903" y="7678673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9" name="object 439"/>
          <p:cNvSpPr/>
          <p:nvPr/>
        </p:nvSpPr>
        <p:spPr>
          <a:xfrm>
            <a:off x="3243072" y="7644383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0" name="object 440"/>
          <p:cNvSpPr/>
          <p:nvPr/>
        </p:nvSpPr>
        <p:spPr>
          <a:xfrm>
            <a:off x="3243072" y="7678673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1" name="object 441"/>
          <p:cNvSpPr/>
          <p:nvPr/>
        </p:nvSpPr>
        <p:spPr>
          <a:xfrm>
            <a:off x="3639311" y="7862316"/>
            <a:ext cx="55244" cy="6350"/>
          </a:xfrm>
          <a:custGeom>
            <a:avLst/>
            <a:gdLst/>
            <a:ahLst/>
            <a:cxnLst/>
            <a:rect l="l" t="t" r="r" b="b"/>
            <a:pathLst>
              <a:path w="55245" h="6350">
                <a:moveTo>
                  <a:pt x="0" y="0"/>
                </a:moveTo>
                <a:lnTo>
                  <a:pt x="54863" y="0"/>
                </a:lnTo>
                <a:lnTo>
                  <a:pt x="54863" y="6095"/>
                </a:lnTo>
                <a:lnTo>
                  <a:pt x="0" y="609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2" name="object 442"/>
          <p:cNvSpPr/>
          <p:nvPr/>
        </p:nvSpPr>
        <p:spPr>
          <a:xfrm>
            <a:off x="3579876" y="7853171"/>
            <a:ext cx="52069" cy="24765"/>
          </a:xfrm>
          <a:custGeom>
            <a:avLst/>
            <a:gdLst/>
            <a:ahLst/>
            <a:cxnLst/>
            <a:rect l="l" t="t" r="r" b="b"/>
            <a:pathLst>
              <a:path w="52070" h="24765">
                <a:moveTo>
                  <a:pt x="51815" y="0"/>
                </a:moveTo>
                <a:lnTo>
                  <a:pt x="0" y="0"/>
                </a:lnTo>
                <a:lnTo>
                  <a:pt x="0" y="6095"/>
                </a:lnTo>
                <a:lnTo>
                  <a:pt x="51815" y="6095"/>
                </a:lnTo>
                <a:lnTo>
                  <a:pt x="51815" y="0"/>
                </a:lnTo>
                <a:close/>
              </a:path>
              <a:path w="52070" h="24765">
                <a:moveTo>
                  <a:pt x="51815" y="18287"/>
                </a:moveTo>
                <a:lnTo>
                  <a:pt x="0" y="18287"/>
                </a:lnTo>
                <a:lnTo>
                  <a:pt x="0" y="24383"/>
                </a:lnTo>
                <a:lnTo>
                  <a:pt x="51815" y="24383"/>
                </a:lnTo>
                <a:lnTo>
                  <a:pt x="51815" y="182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3" name="object 443"/>
          <p:cNvSpPr/>
          <p:nvPr/>
        </p:nvSpPr>
        <p:spPr>
          <a:xfrm>
            <a:off x="3535679" y="7844028"/>
            <a:ext cx="40005" cy="48895"/>
          </a:xfrm>
          <a:custGeom>
            <a:avLst/>
            <a:gdLst/>
            <a:ahLst/>
            <a:cxnLst/>
            <a:rect l="l" t="t" r="r" b="b"/>
            <a:pathLst>
              <a:path w="40004" h="48895">
                <a:moveTo>
                  <a:pt x="6096" y="32004"/>
                </a:moveTo>
                <a:lnTo>
                  <a:pt x="4572" y="32004"/>
                </a:lnTo>
                <a:lnTo>
                  <a:pt x="0" y="48768"/>
                </a:lnTo>
                <a:lnTo>
                  <a:pt x="1524" y="48768"/>
                </a:lnTo>
                <a:lnTo>
                  <a:pt x="3048" y="47244"/>
                </a:lnTo>
                <a:lnTo>
                  <a:pt x="24384" y="47244"/>
                </a:lnTo>
                <a:lnTo>
                  <a:pt x="25908" y="45720"/>
                </a:lnTo>
                <a:lnTo>
                  <a:pt x="13716" y="45720"/>
                </a:lnTo>
                <a:lnTo>
                  <a:pt x="12192" y="44196"/>
                </a:lnTo>
                <a:lnTo>
                  <a:pt x="9144" y="42672"/>
                </a:lnTo>
                <a:lnTo>
                  <a:pt x="6096" y="36576"/>
                </a:lnTo>
                <a:lnTo>
                  <a:pt x="6096" y="32004"/>
                </a:lnTo>
                <a:close/>
              </a:path>
              <a:path w="40004" h="48895">
                <a:moveTo>
                  <a:pt x="24384" y="47244"/>
                </a:moveTo>
                <a:lnTo>
                  <a:pt x="7620" y="47244"/>
                </a:lnTo>
                <a:lnTo>
                  <a:pt x="10668" y="48768"/>
                </a:lnTo>
                <a:lnTo>
                  <a:pt x="21336" y="48768"/>
                </a:lnTo>
                <a:lnTo>
                  <a:pt x="24384" y="47244"/>
                </a:lnTo>
                <a:close/>
              </a:path>
              <a:path w="40004" h="48895">
                <a:moveTo>
                  <a:pt x="28956" y="0"/>
                </a:moveTo>
                <a:lnTo>
                  <a:pt x="21336" y="0"/>
                </a:lnTo>
                <a:lnTo>
                  <a:pt x="18287" y="1524"/>
                </a:lnTo>
                <a:lnTo>
                  <a:pt x="13716" y="3048"/>
                </a:lnTo>
                <a:lnTo>
                  <a:pt x="10668" y="6096"/>
                </a:lnTo>
                <a:lnTo>
                  <a:pt x="9144" y="9144"/>
                </a:lnTo>
                <a:lnTo>
                  <a:pt x="7620" y="13716"/>
                </a:lnTo>
                <a:lnTo>
                  <a:pt x="7620" y="18288"/>
                </a:lnTo>
                <a:lnTo>
                  <a:pt x="9144" y="19812"/>
                </a:lnTo>
                <a:lnTo>
                  <a:pt x="10668" y="22860"/>
                </a:lnTo>
                <a:lnTo>
                  <a:pt x="12192" y="24384"/>
                </a:lnTo>
                <a:lnTo>
                  <a:pt x="18287" y="27432"/>
                </a:lnTo>
                <a:lnTo>
                  <a:pt x="22860" y="30480"/>
                </a:lnTo>
                <a:lnTo>
                  <a:pt x="24384" y="32004"/>
                </a:lnTo>
                <a:lnTo>
                  <a:pt x="24384" y="33528"/>
                </a:lnTo>
                <a:lnTo>
                  <a:pt x="25908" y="35052"/>
                </a:lnTo>
                <a:lnTo>
                  <a:pt x="27432" y="38100"/>
                </a:lnTo>
                <a:lnTo>
                  <a:pt x="25908" y="39624"/>
                </a:lnTo>
                <a:lnTo>
                  <a:pt x="25908" y="41148"/>
                </a:lnTo>
                <a:lnTo>
                  <a:pt x="22860" y="44196"/>
                </a:lnTo>
                <a:lnTo>
                  <a:pt x="22860" y="45720"/>
                </a:lnTo>
                <a:lnTo>
                  <a:pt x="25908" y="45720"/>
                </a:lnTo>
                <a:lnTo>
                  <a:pt x="27432" y="44196"/>
                </a:lnTo>
                <a:lnTo>
                  <a:pt x="32004" y="42672"/>
                </a:lnTo>
                <a:lnTo>
                  <a:pt x="35052" y="39624"/>
                </a:lnTo>
                <a:lnTo>
                  <a:pt x="35052" y="35052"/>
                </a:lnTo>
                <a:lnTo>
                  <a:pt x="36575" y="28956"/>
                </a:lnTo>
                <a:lnTo>
                  <a:pt x="33528" y="24384"/>
                </a:lnTo>
                <a:lnTo>
                  <a:pt x="18287" y="16764"/>
                </a:lnTo>
                <a:lnTo>
                  <a:pt x="15240" y="13716"/>
                </a:lnTo>
                <a:lnTo>
                  <a:pt x="15240" y="7620"/>
                </a:lnTo>
                <a:lnTo>
                  <a:pt x="19812" y="3048"/>
                </a:lnTo>
                <a:lnTo>
                  <a:pt x="39069" y="3048"/>
                </a:lnTo>
                <a:lnTo>
                  <a:pt x="39346" y="1524"/>
                </a:lnTo>
                <a:lnTo>
                  <a:pt x="32004" y="1524"/>
                </a:lnTo>
                <a:lnTo>
                  <a:pt x="28956" y="0"/>
                </a:lnTo>
                <a:close/>
              </a:path>
              <a:path w="40004" h="48895">
                <a:moveTo>
                  <a:pt x="39069" y="3048"/>
                </a:moveTo>
                <a:lnTo>
                  <a:pt x="28956" y="3048"/>
                </a:lnTo>
                <a:lnTo>
                  <a:pt x="30480" y="6096"/>
                </a:lnTo>
                <a:lnTo>
                  <a:pt x="33528" y="7620"/>
                </a:lnTo>
                <a:lnTo>
                  <a:pt x="33528" y="16764"/>
                </a:lnTo>
                <a:lnTo>
                  <a:pt x="36575" y="16764"/>
                </a:lnTo>
                <a:lnTo>
                  <a:pt x="39069" y="3048"/>
                </a:lnTo>
                <a:close/>
              </a:path>
              <a:path w="40004" h="48895">
                <a:moveTo>
                  <a:pt x="39624" y="0"/>
                </a:moveTo>
                <a:lnTo>
                  <a:pt x="36575" y="0"/>
                </a:lnTo>
                <a:lnTo>
                  <a:pt x="36575" y="1524"/>
                </a:lnTo>
                <a:lnTo>
                  <a:pt x="39346" y="1524"/>
                </a:lnTo>
                <a:lnTo>
                  <a:pt x="3962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4" name="object 444"/>
          <p:cNvSpPr/>
          <p:nvPr/>
        </p:nvSpPr>
        <p:spPr>
          <a:xfrm>
            <a:off x="3413759" y="7766304"/>
            <a:ext cx="67055" cy="86868"/>
          </a:xfrm>
          <a:prstGeom prst="rect">
            <a:avLst/>
          </a:prstGeom>
          <a:blipFill>
            <a:blip r:embed="rId7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45" name="object 445"/>
          <p:cNvSpPr/>
          <p:nvPr/>
        </p:nvSpPr>
        <p:spPr>
          <a:xfrm>
            <a:off x="3084576" y="7586471"/>
            <a:ext cx="124968" cy="121919"/>
          </a:xfrm>
          <a:prstGeom prst="rect">
            <a:avLst/>
          </a:prstGeom>
          <a:blipFill>
            <a:blip r:embed="rId7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46" name="object 446"/>
          <p:cNvSpPr/>
          <p:nvPr/>
        </p:nvSpPr>
        <p:spPr>
          <a:xfrm>
            <a:off x="1752600" y="8273795"/>
            <a:ext cx="105410" cy="0"/>
          </a:xfrm>
          <a:custGeom>
            <a:avLst/>
            <a:gdLst/>
            <a:ahLst/>
            <a:cxnLst/>
            <a:rect l="l" t="t" r="r" b="b"/>
            <a:pathLst>
              <a:path w="105410" h="0">
                <a:moveTo>
                  <a:pt x="0" y="0"/>
                </a:moveTo>
                <a:lnTo>
                  <a:pt x="105155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7" name="object 447"/>
          <p:cNvSpPr/>
          <p:nvPr/>
        </p:nvSpPr>
        <p:spPr>
          <a:xfrm>
            <a:off x="2036063" y="8273795"/>
            <a:ext cx="318770" cy="0"/>
          </a:xfrm>
          <a:custGeom>
            <a:avLst/>
            <a:gdLst/>
            <a:ahLst/>
            <a:cxnLst/>
            <a:rect l="l" t="t" r="r" b="b"/>
            <a:pathLst>
              <a:path w="318769" h="0">
                <a:moveTo>
                  <a:pt x="0" y="0"/>
                </a:moveTo>
                <a:lnTo>
                  <a:pt x="318515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8" name="object 448"/>
          <p:cNvSpPr/>
          <p:nvPr/>
        </p:nvSpPr>
        <p:spPr>
          <a:xfrm>
            <a:off x="2296667" y="8337804"/>
            <a:ext cx="48895" cy="125095"/>
          </a:xfrm>
          <a:custGeom>
            <a:avLst/>
            <a:gdLst/>
            <a:ahLst/>
            <a:cxnLst/>
            <a:rect l="l" t="t" r="r" b="b"/>
            <a:pathLst>
              <a:path w="48894" h="125095">
                <a:moveTo>
                  <a:pt x="48768" y="120396"/>
                </a:moveTo>
                <a:lnTo>
                  <a:pt x="3048" y="120396"/>
                </a:lnTo>
                <a:lnTo>
                  <a:pt x="3048" y="124968"/>
                </a:lnTo>
                <a:lnTo>
                  <a:pt x="48768" y="124968"/>
                </a:lnTo>
                <a:lnTo>
                  <a:pt x="48768" y="120396"/>
                </a:lnTo>
                <a:close/>
              </a:path>
              <a:path w="48894" h="125095">
                <a:moveTo>
                  <a:pt x="36575" y="118872"/>
                </a:moveTo>
                <a:lnTo>
                  <a:pt x="12192" y="118872"/>
                </a:lnTo>
                <a:lnTo>
                  <a:pt x="10668" y="120396"/>
                </a:lnTo>
                <a:lnTo>
                  <a:pt x="38100" y="120396"/>
                </a:lnTo>
                <a:lnTo>
                  <a:pt x="36575" y="118872"/>
                </a:lnTo>
                <a:close/>
              </a:path>
              <a:path w="48894" h="125095">
                <a:moveTo>
                  <a:pt x="32004" y="15240"/>
                </a:moveTo>
                <a:lnTo>
                  <a:pt x="13715" y="15240"/>
                </a:lnTo>
                <a:lnTo>
                  <a:pt x="13715" y="16764"/>
                </a:lnTo>
                <a:lnTo>
                  <a:pt x="15239" y="16764"/>
                </a:lnTo>
                <a:lnTo>
                  <a:pt x="16763" y="18288"/>
                </a:lnTo>
                <a:lnTo>
                  <a:pt x="16763" y="22860"/>
                </a:lnTo>
                <a:lnTo>
                  <a:pt x="18287" y="27432"/>
                </a:lnTo>
                <a:lnTo>
                  <a:pt x="18287" y="111252"/>
                </a:lnTo>
                <a:lnTo>
                  <a:pt x="16763" y="115824"/>
                </a:lnTo>
                <a:lnTo>
                  <a:pt x="16763" y="117348"/>
                </a:lnTo>
                <a:lnTo>
                  <a:pt x="15239" y="118872"/>
                </a:lnTo>
                <a:lnTo>
                  <a:pt x="33527" y="118872"/>
                </a:lnTo>
                <a:lnTo>
                  <a:pt x="33527" y="115824"/>
                </a:lnTo>
                <a:lnTo>
                  <a:pt x="32004" y="114300"/>
                </a:lnTo>
                <a:lnTo>
                  <a:pt x="32004" y="15240"/>
                </a:lnTo>
                <a:close/>
              </a:path>
              <a:path w="48894" h="125095">
                <a:moveTo>
                  <a:pt x="32004" y="0"/>
                </a:moveTo>
                <a:lnTo>
                  <a:pt x="28956" y="0"/>
                </a:lnTo>
                <a:lnTo>
                  <a:pt x="0" y="15240"/>
                </a:lnTo>
                <a:lnTo>
                  <a:pt x="1524" y="18288"/>
                </a:lnTo>
                <a:lnTo>
                  <a:pt x="4571" y="15240"/>
                </a:lnTo>
                <a:lnTo>
                  <a:pt x="32004" y="15240"/>
                </a:lnTo>
                <a:lnTo>
                  <a:pt x="3200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9" name="object 449"/>
          <p:cNvSpPr/>
          <p:nvPr/>
        </p:nvSpPr>
        <p:spPr>
          <a:xfrm>
            <a:off x="2154935" y="8080247"/>
            <a:ext cx="82295" cy="124968"/>
          </a:xfrm>
          <a:prstGeom prst="rect">
            <a:avLst/>
          </a:prstGeom>
          <a:blipFill>
            <a:blip r:embed="rId7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50" name="object 450"/>
          <p:cNvSpPr/>
          <p:nvPr/>
        </p:nvSpPr>
        <p:spPr>
          <a:xfrm>
            <a:off x="1764792" y="8080247"/>
            <a:ext cx="82295" cy="124968"/>
          </a:xfrm>
          <a:prstGeom prst="rect">
            <a:avLst/>
          </a:prstGeom>
          <a:blipFill>
            <a:blip r:embed="rId7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51" name="object 451"/>
          <p:cNvSpPr/>
          <p:nvPr/>
        </p:nvSpPr>
        <p:spPr>
          <a:xfrm>
            <a:off x="1505711" y="8191500"/>
            <a:ext cx="50800" cy="167640"/>
          </a:xfrm>
          <a:custGeom>
            <a:avLst/>
            <a:gdLst/>
            <a:ahLst/>
            <a:cxnLst/>
            <a:rect l="l" t="t" r="r" b="b"/>
            <a:pathLst>
              <a:path w="50800" h="167640">
                <a:moveTo>
                  <a:pt x="0" y="0"/>
                </a:moveTo>
                <a:lnTo>
                  <a:pt x="0" y="4572"/>
                </a:lnTo>
                <a:lnTo>
                  <a:pt x="12191" y="13716"/>
                </a:lnTo>
                <a:lnTo>
                  <a:pt x="15240" y="16763"/>
                </a:lnTo>
                <a:lnTo>
                  <a:pt x="18287" y="22860"/>
                </a:lnTo>
                <a:lnTo>
                  <a:pt x="24384" y="32004"/>
                </a:lnTo>
                <a:lnTo>
                  <a:pt x="25907" y="36575"/>
                </a:lnTo>
                <a:lnTo>
                  <a:pt x="33266" y="77747"/>
                </a:lnTo>
                <a:lnTo>
                  <a:pt x="33528" y="86868"/>
                </a:lnTo>
                <a:lnTo>
                  <a:pt x="33242" y="95773"/>
                </a:lnTo>
                <a:lnTo>
                  <a:pt x="24765" y="136017"/>
                </a:lnTo>
                <a:lnTo>
                  <a:pt x="18287" y="147827"/>
                </a:lnTo>
                <a:lnTo>
                  <a:pt x="15240" y="153924"/>
                </a:lnTo>
                <a:lnTo>
                  <a:pt x="7619" y="160019"/>
                </a:lnTo>
                <a:lnTo>
                  <a:pt x="0" y="164592"/>
                </a:lnTo>
                <a:lnTo>
                  <a:pt x="0" y="167639"/>
                </a:lnTo>
                <a:lnTo>
                  <a:pt x="36575" y="134112"/>
                </a:lnTo>
                <a:lnTo>
                  <a:pt x="49434" y="98107"/>
                </a:lnTo>
                <a:lnTo>
                  <a:pt x="50291" y="83819"/>
                </a:lnTo>
                <a:lnTo>
                  <a:pt x="49744" y="74675"/>
                </a:lnTo>
                <a:lnTo>
                  <a:pt x="34480" y="31432"/>
                </a:lnTo>
                <a:lnTo>
                  <a:pt x="6572" y="433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2" name="object 452"/>
          <p:cNvSpPr/>
          <p:nvPr/>
        </p:nvSpPr>
        <p:spPr>
          <a:xfrm>
            <a:off x="1362455" y="8191500"/>
            <a:ext cx="50800" cy="167640"/>
          </a:xfrm>
          <a:custGeom>
            <a:avLst/>
            <a:gdLst/>
            <a:ahLst/>
            <a:cxnLst/>
            <a:rect l="l" t="t" r="r" b="b"/>
            <a:pathLst>
              <a:path w="50800" h="167640">
                <a:moveTo>
                  <a:pt x="50291" y="0"/>
                </a:moveTo>
                <a:lnTo>
                  <a:pt x="15240" y="33527"/>
                </a:lnTo>
                <a:lnTo>
                  <a:pt x="881" y="70389"/>
                </a:lnTo>
                <a:lnTo>
                  <a:pt x="0" y="83819"/>
                </a:lnTo>
                <a:lnTo>
                  <a:pt x="547" y="93845"/>
                </a:lnTo>
                <a:lnTo>
                  <a:pt x="16383" y="137540"/>
                </a:lnTo>
                <a:lnTo>
                  <a:pt x="43719" y="164163"/>
                </a:lnTo>
                <a:lnTo>
                  <a:pt x="50291" y="167639"/>
                </a:lnTo>
                <a:lnTo>
                  <a:pt x="50291" y="164592"/>
                </a:lnTo>
                <a:lnTo>
                  <a:pt x="44196" y="160019"/>
                </a:lnTo>
                <a:lnTo>
                  <a:pt x="32003" y="147827"/>
                </a:lnTo>
                <a:lnTo>
                  <a:pt x="28956" y="141731"/>
                </a:lnTo>
                <a:lnTo>
                  <a:pt x="25907" y="137160"/>
                </a:lnTo>
                <a:lnTo>
                  <a:pt x="24384" y="131063"/>
                </a:lnTo>
                <a:lnTo>
                  <a:pt x="21335" y="126492"/>
                </a:lnTo>
                <a:lnTo>
                  <a:pt x="21335" y="117348"/>
                </a:lnTo>
                <a:lnTo>
                  <a:pt x="20216" y="109085"/>
                </a:lnTo>
                <a:lnTo>
                  <a:pt x="19240" y="100393"/>
                </a:lnTo>
                <a:lnTo>
                  <a:pt x="18549" y="91416"/>
                </a:lnTo>
                <a:lnTo>
                  <a:pt x="18287" y="82295"/>
                </a:lnTo>
                <a:lnTo>
                  <a:pt x="18549" y="73413"/>
                </a:lnTo>
                <a:lnTo>
                  <a:pt x="25526" y="33337"/>
                </a:lnTo>
                <a:lnTo>
                  <a:pt x="44196" y="9143"/>
                </a:lnTo>
                <a:lnTo>
                  <a:pt x="50291" y="4572"/>
                </a:lnTo>
                <a:lnTo>
                  <a:pt x="5029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3" name="object 453"/>
          <p:cNvSpPr/>
          <p:nvPr/>
        </p:nvSpPr>
        <p:spPr>
          <a:xfrm>
            <a:off x="2203704" y="8420100"/>
            <a:ext cx="7620" cy="43180"/>
          </a:xfrm>
          <a:custGeom>
            <a:avLst/>
            <a:gdLst/>
            <a:ahLst/>
            <a:cxnLst/>
            <a:rect l="l" t="t" r="r" b="b"/>
            <a:pathLst>
              <a:path w="7619" h="43179">
                <a:moveTo>
                  <a:pt x="7619" y="0"/>
                </a:moveTo>
                <a:lnTo>
                  <a:pt x="0" y="0"/>
                </a:lnTo>
                <a:lnTo>
                  <a:pt x="0" y="42671"/>
                </a:lnTo>
                <a:lnTo>
                  <a:pt x="7619" y="42671"/>
                </a:lnTo>
                <a:lnTo>
                  <a:pt x="761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4" name="object 454"/>
          <p:cNvSpPr/>
          <p:nvPr/>
        </p:nvSpPr>
        <p:spPr>
          <a:xfrm>
            <a:off x="2161032" y="8415528"/>
            <a:ext cx="93345" cy="0"/>
          </a:xfrm>
          <a:custGeom>
            <a:avLst/>
            <a:gdLst/>
            <a:ahLst/>
            <a:cxnLst/>
            <a:rect l="l" t="t" r="r" b="b"/>
            <a:pathLst>
              <a:path w="93344" h="0">
                <a:moveTo>
                  <a:pt x="0" y="0"/>
                </a:moveTo>
                <a:lnTo>
                  <a:pt x="92963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5" name="object 455"/>
          <p:cNvSpPr/>
          <p:nvPr/>
        </p:nvSpPr>
        <p:spPr>
          <a:xfrm>
            <a:off x="2203704" y="8368283"/>
            <a:ext cx="7620" cy="43180"/>
          </a:xfrm>
          <a:custGeom>
            <a:avLst/>
            <a:gdLst/>
            <a:ahLst/>
            <a:cxnLst/>
            <a:rect l="l" t="t" r="r" b="b"/>
            <a:pathLst>
              <a:path w="7619" h="43179">
                <a:moveTo>
                  <a:pt x="7619" y="0"/>
                </a:moveTo>
                <a:lnTo>
                  <a:pt x="0" y="0"/>
                </a:lnTo>
                <a:lnTo>
                  <a:pt x="0" y="42672"/>
                </a:lnTo>
                <a:lnTo>
                  <a:pt x="7619" y="42672"/>
                </a:lnTo>
                <a:lnTo>
                  <a:pt x="761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6" name="object 456"/>
          <p:cNvSpPr/>
          <p:nvPr/>
        </p:nvSpPr>
        <p:spPr>
          <a:xfrm>
            <a:off x="1900427" y="8273033"/>
            <a:ext cx="96520" cy="0"/>
          </a:xfrm>
          <a:custGeom>
            <a:avLst/>
            <a:gdLst/>
            <a:ahLst/>
            <a:cxnLst/>
            <a:rect l="l" t="t" r="r" b="b"/>
            <a:pathLst>
              <a:path w="96519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7" name="object 457"/>
          <p:cNvSpPr/>
          <p:nvPr/>
        </p:nvSpPr>
        <p:spPr>
          <a:xfrm>
            <a:off x="1609344" y="8255507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8" name="object 458"/>
          <p:cNvSpPr/>
          <p:nvPr/>
        </p:nvSpPr>
        <p:spPr>
          <a:xfrm>
            <a:off x="1609344" y="8290559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9" name="object 459"/>
          <p:cNvSpPr/>
          <p:nvPr/>
        </p:nvSpPr>
        <p:spPr>
          <a:xfrm>
            <a:off x="2055876" y="8377428"/>
            <a:ext cx="67056" cy="86868"/>
          </a:xfrm>
          <a:prstGeom prst="rect">
            <a:avLst/>
          </a:prstGeom>
          <a:blipFill>
            <a:blip r:embed="rId7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60" name="object 460"/>
          <p:cNvSpPr/>
          <p:nvPr/>
        </p:nvSpPr>
        <p:spPr>
          <a:xfrm>
            <a:off x="1778507" y="8377428"/>
            <a:ext cx="68580" cy="86868"/>
          </a:xfrm>
          <a:prstGeom prst="rect">
            <a:avLst/>
          </a:prstGeom>
          <a:blipFill>
            <a:blip r:embed="rId7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61" name="object 461"/>
          <p:cNvSpPr/>
          <p:nvPr/>
        </p:nvSpPr>
        <p:spPr>
          <a:xfrm>
            <a:off x="1432560" y="8234171"/>
            <a:ext cx="68580" cy="88900"/>
          </a:xfrm>
          <a:custGeom>
            <a:avLst/>
            <a:gdLst/>
            <a:ahLst/>
            <a:cxnLst/>
            <a:rect l="l" t="t" r="r" b="b"/>
            <a:pathLst>
              <a:path w="68580" h="88900">
                <a:moveTo>
                  <a:pt x="42671" y="85343"/>
                </a:moveTo>
                <a:lnTo>
                  <a:pt x="12192" y="85343"/>
                </a:lnTo>
                <a:lnTo>
                  <a:pt x="19812" y="86867"/>
                </a:lnTo>
                <a:lnTo>
                  <a:pt x="22859" y="88391"/>
                </a:lnTo>
                <a:lnTo>
                  <a:pt x="36576" y="88391"/>
                </a:lnTo>
                <a:lnTo>
                  <a:pt x="42671" y="85343"/>
                </a:lnTo>
                <a:close/>
              </a:path>
              <a:path w="68580" h="88900">
                <a:moveTo>
                  <a:pt x="10668" y="57911"/>
                </a:moveTo>
                <a:lnTo>
                  <a:pt x="7620" y="57911"/>
                </a:lnTo>
                <a:lnTo>
                  <a:pt x="0" y="86867"/>
                </a:lnTo>
                <a:lnTo>
                  <a:pt x="3048" y="86867"/>
                </a:lnTo>
                <a:lnTo>
                  <a:pt x="4571" y="85343"/>
                </a:lnTo>
                <a:lnTo>
                  <a:pt x="42671" y="85343"/>
                </a:lnTo>
                <a:lnTo>
                  <a:pt x="45719" y="83819"/>
                </a:lnTo>
                <a:lnTo>
                  <a:pt x="24384" y="83819"/>
                </a:lnTo>
                <a:lnTo>
                  <a:pt x="19812" y="80771"/>
                </a:lnTo>
                <a:lnTo>
                  <a:pt x="16764" y="76200"/>
                </a:lnTo>
                <a:lnTo>
                  <a:pt x="12192" y="71627"/>
                </a:lnTo>
                <a:lnTo>
                  <a:pt x="10668" y="65531"/>
                </a:lnTo>
                <a:lnTo>
                  <a:pt x="10668" y="57911"/>
                </a:lnTo>
                <a:close/>
              </a:path>
              <a:path w="68580" h="88900">
                <a:moveTo>
                  <a:pt x="47243" y="0"/>
                </a:moveTo>
                <a:lnTo>
                  <a:pt x="36576" y="0"/>
                </a:lnTo>
                <a:lnTo>
                  <a:pt x="30480" y="3047"/>
                </a:lnTo>
                <a:lnTo>
                  <a:pt x="24384" y="7619"/>
                </a:lnTo>
                <a:lnTo>
                  <a:pt x="15240" y="16763"/>
                </a:lnTo>
                <a:lnTo>
                  <a:pt x="13715" y="24383"/>
                </a:lnTo>
                <a:lnTo>
                  <a:pt x="12192" y="30479"/>
                </a:lnTo>
                <a:lnTo>
                  <a:pt x="38100" y="53339"/>
                </a:lnTo>
                <a:lnTo>
                  <a:pt x="42671" y="57911"/>
                </a:lnTo>
                <a:lnTo>
                  <a:pt x="44196" y="60959"/>
                </a:lnTo>
                <a:lnTo>
                  <a:pt x="47243" y="62483"/>
                </a:lnTo>
                <a:lnTo>
                  <a:pt x="47243" y="70103"/>
                </a:lnTo>
                <a:lnTo>
                  <a:pt x="35052" y="83819"/>
                </a:lnTo>
                <a:lnTo>
                  <a:pt x="45719" y="83819"/>
                </a:lnTo>
                <a:lnTo>
                  <a:pt x="48768" y="82295"/>
                </a:lnTo>
                <a:lnTo>
                  <a:pt x="56387" y="77723"/>
                </a:lnTo>
                <a:lnTo>
                  <a:pt x="60959" y="70103"/>
                </a:lnTo>
                <a:lnTo>
                  <a:pt x="62484" y="62483"/>
                </a:lnTo>
                <a:lnTo>
                  <a:pt x="62484" y="55911"/>
                </a:lnTo>
                <a:lnTo>
                  <a:pt x="60198" y="49911"/>
                </a:lnTo>
                <a:lnTo>
                  <a:pt x="55626" y="44481"/>
                </a:lnTo>
                <a:lnTo>
                  <a:pt x="48768" y="39623"/>
                </a:lnTo>
                <a:lnTo>
                  <a:pt x="36576" y="33527"/>
                </a:lnTo>
                <a:lnTo>
                  <a:pt x="32003" y="30479"/>
                </a:lnTo>
                <a:lnTo>
                  <a:pt x="27431" y="25907"/>
                </a:lnTo>
                <a:lnTo>
                  <a:pt x="24384" y="19811"/>
                </a:lnTo>
                <a:lnTo>
                  <a:pt x="25908" y="16763"/>
                </a:lnTo>
                <a:lnTo>
                  <a:pt x="25908" y="15239"/>
                </a:lnTo>
                <a:lnTo>
                  <a:pt x="28956" y="12191"/>
                </a:lnTo>
                <a:lnTo>
                  <a:pt x="32003" y="10667"/>
                </a:lnTo>
                <a:lnTo>
                  <a:pt x="35052" y="7619"/>
                </a:lnTo>
                <a:lnTo>
                  <a:pt x="38100" y="6095"/>
                </a:lnTo>
                <a:lnTo>
                  <a:pt x="67617" y="6095"/>
                </a:lnTo>
                <a:lnTo>
                  <a:pt x="67858" y="4571"/>
                </a:lnTo>
                <a:lnTo>
                  <a:pt x="57912" y="4571"/>
                </a:lnTo>
                <a:lnTo>
                  <a:pt x="54864" y="3047"/>
                </a:lnTo>
                <a:lnTo>
                  <a:pt x="50292" y="1523"/>
                </a:lnTo>
                <a:lnTo>
                  <a:pt x="47243" y="0"/>
                </a:lnTo>
                <a:close/>
              </a:path>
              <a:path w="68580" h="88900">
                <a:moveTo>
                  <a:pt x="67617" y="6095"/>
                </a:moveTo>
                <a:lnTo>
                  <a:pt x="47243" y="6095"/>
                </a:lnTo>
                <a:lnTo>
                  <a:pt x="51815" y="7619"/>
                </a:lnTo>
                <a:lnTo>
                  <a:pt x="54864" y="12191"/>
                </a:lnTo>
                <a:lnTo>
                  <a:pt x="57912" y="15239"/>
                </a:lnTo>
                <a:lnTo>
                  <a:pt x="59436" y="19811"/>
                </a:lnTo>
                <a:lnTo>
                  <a:pt x="60959" y="28955"/>
                </a:lnTo>
                <a:lnTo>
                  <a:pt x="64008" y="28955"/>
                </a:lnTo>
                <a:lnTo>
                  <a:pt x="67617" y="6095"/>
                </a:lnTo>
                <a:close/>
              </a:path>
              <a:path w="68580" h="88900">
                <a:moveTo>
                  <a:pt x="68580" y="0"/>
                </a:moveTo>
                <a:lnTo>
                  <a:pt x="65531" y="0"/>
                </a:lnTo>
                <a:lnTo>
                  <a:pt x="65531" y="1523"/>
                </a:lnTo>
                <a:lnTo>
                  <a:pt x="64008" y="3047"/>
                </a:lnTo>
                <a:lnTo>
                  <a:pt x="64008" y="4571"/>
                </a:lnTo>
                <a:lnTo>
                  <a:pt x="67858" y="4571"/>
                </a:lnTo>
                <a:lnTo>
                  <a:pt x="685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2" name="object 462"/>
          <p:cNvSpPr/>
          <p:nvPr/>
        </p:nvSpPr>
        <p:spPr>
          <a:xfrm>
            <a:off x="1255775" y="8197595"/>
            <a:ext cx="128270" cy="121920"/>
          </a:xfrm>
          <a:custGeom>
            <a:avLst/>
            <a:gdLst/>
            <a:ahLst/>
            <a:cxnLst/>
            <a:rect l="l" t="t" r="r" b="b"/>
            <a:pathLst>
              <a:path w="128269" h="121920">
                <a:moveTo>
                  <a:pt x="65532" y="118871"/>
                </a:moveTo>
                <a:lnTo>
                  <a:pt x="13715" y="118871"/>
                </a:lnTo>
                <a:lnTo>
                  <a:pt x="13715" y="121919"/>
                </a:lnTo>
                <a:lnTo>
                  <a:pt x="64008" y="121919"/>
                </a:lnTo>
                <a:lnTo>
                  <a:pt x="65532" y="118871"/>
                </a:lnTo>
                <a:close/>
              </a:path>
              <a:path w="128269" h="121920">
                <a:moveTo>
                  <a:pt x="42671" y="4571"/>
                </a:moveTo>
                <a:lnTo>
                  <a:pt x="4571" y="4571"/>
                </a:lnTo>
                <a:lnTo>
                  <a:pt x="9143" y="7619"/>
                </a:lnTo>
                <a:lnTo>
                  <a:pt x="12192" y="7619"/>
                </a:lnTo>
                <a:lnTo>
                  <a:pt x="12192" y="9143"/>
                </a:lnTo>
                <a:lnTo>
                  <a:pt x="13715" y="10667"/>
                </a:lnTo>
                <a:lnTo>
                  <a:pt x="15240" y="15239"/>
                </a:lnTo>
                <a:lnTo>
                  <a:pt x="16764" y="21335"/>
                </a:lnTo>
                <a:lnTo>
                  <a:pt x="39624" y="73151"/>
                </a:lnTo>
                <a:lnTo>
                  <a:pt x="32004" y="112775"/>
                </a:lnTo>
                <a:lnTo>
                  <a:pt x="22860" y="118871"/>
                </a:lnTo>
                <a:lnTo>
                  <a:pt x="53340" y="118871"/>
                </a:lnTo>
                <a:lnTo>
                  <a:pt x="51815" y="115823"/>
                </a:lnTo>
                <a:lnTo>
                  <a:pt x="50292" y="114299"/>
                </a:lnTo>
                <a:lnTo>
                  <a:pt x="50292" y="108203"/>
                </a:lnTo>
                <a:lnTo>
                  <a:pt x="51815" y="100583"/>
                </a:lnTo>
                <a:lnTo>
                  <a:pt x="59436" y="71627"/>
                </a:lnTo>
                <a:lnTo>
                  <a:pt x="66810" y="62483"/>
                </a:lnTo>
                <a:lnTo>
                  <a:pt x="56387" y="62483"/>
                </a:lnTo>
                <a:lnTo>
                  <a:pt x="38100" y="24383"/>
                </a:lnTo>
                <a:lnTo>
                  <a:pt x="36576" y="18287"/>
                </a:lnTo>
                <a:lnTo>
                  <a:pt x="36576" y="9143"/>
                </a:lnTo>
                <a:lnTo>
                  <a:pt x="38100" y="7619"/>
                </a:lnTo>
                <a:lnTo>
                  <a:pt x="41148" y="6095"/>
                </a:lnTo>
                <a:lnTo>
                  <a:pt x="42671" y="4571"/>
                </a:lnTo>
                <a:close/>
              </a:path>
              <a:path w="128269" h="121920">
                <a:moveTo>
                  <a:pt x="121920" y="4571"/>
                </a:moveTo>
                <a:lnTo>
                  <a:pt x="91440" y="4571"/>
                </a:lnTo>
                <a:lnTo>
                  <a:pt x="92964" y="6095"/>
                </a:lnTo>
                <a:lnTo>
                  <a:pt x="94487" y="6095"/>
                </a:lnTo>
                <a:lnTo>
                  <a:pt x="96012" y="7619"/>
                </a:lnTo>
                <a:lnTo>
                  <a:pt x="96012" y="15239"/>
                </a:lnTo>
                <a:lnTo>
                  <a:pt x="92964" y="19811"/>
                </a:lnTo>
                <a:lnTo>
                  <a:pt x="88392" y="25907"/>
                </a:lnTo>
                <a:lnTo>
                  <a:pt x="56387" y="62483"/>
                </a:lnTo>
                <a:lnTo>
                  <a:pt x="66810" y="62483"/>
                </a:lnTo>
                <a:lnTo>
                  <a:pt x="97536" y="24383"/>
                </a:lnTo>
                <a:lnTo>
                  <a:pt x="103632" y="18287"/>
                </a:lnTo>
                <a:lnTo>
                  <a:pt x="105156" y="13715"/>
                </a:lnTo>
                <a:lnTo>
                  <a:pt x="108204" y="10667"/>
                </a:lnTo>
                <a:lnTo>
                  <a:pt x="111252" y="9143"/>
                </a:lnTo>
                <a:lnTo>
                  <a:pt x="115824" y="7619"/>
                </a:lnTo>
                <a:lnTo>
                  <a:pt x="121920" y="4571"/>
                </a:lnTo>
                <a:close/>
              </a:path>
              <a:path w="128269" h="121920">
                <a:moveTo>
                  <a:pt x="53340" y="0"/>
                </a:moveTo>
                <a:lnTo>
                  <a:pt x="0" y="0"/>
                </a:lnTo>
                <a:lnTo>
                  <a:pt x="0" y="4571"/>
                </a:lnTo>
                <a:lnTo>
                  <a:pt x="51815" y="4571"/>
                </a:lnTo>
                <a:lnTo>
                  <a:pt x="53340" y="0"/>
                </a:lnTo>
                <a:close/>
              </a:path>
              <a:path w="128269" h="121920">
                <a:moveTo>
                  <a:pt x="128015" y="0"/>
                </a:moveTo>
                <a:lnTo>
                  <a:pt x="85343" y="0"/>
                </a:lnTo>
                <a:lnTo>
                  <a:pt x="85343" y="4571"/>
                </a:lnTo>
                <a:lnTo>
                  <a:pt x="128015" y="4571"/>
                </a:lnTo>
                <a:lnTo>
                  <a:pt x="12801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3" name="object 463"/>
          <p:cNvSpPr/>
          <p:nvPr/>
        </p:nvSpPr>
        <p:spPr>
          <a:xfrm>
            <a:off x="2526792" y="8228076"/>
            <a:ext cx="166115" cy="92963"/>
          </a:xfrm>
          <a:prstGeom prst="rect">
            <a:avLst/>
          </a:prstGeom>
          <a:blipFill>
            <a:blip r:embed="rId7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64" name="object 464"/>
          <p:cNvSpPr/>
          <p:nvPr/>
        </p:nvSpPr>
        <p:spPr>
          <a:xfrm>
            <a:off x="3899915" y="8176259"/>
            <a:ext cx="26034" cy="60960"/>
          </a:xfrm>
          <a:custGeom>
            <a:avLst/>
            <a:gdLst/>
            <a:ahLst/>
            <a:cxnLst/>
            <a:rect l="l" t="t" r="r" b="b"/>
            <a:pathLst>
              <a:path w="26035" h="60959">
                <a:moveTo>
                  <a:pt x="15239" y="18288"/>
                </a:moveTo>
                <a:lnTo>
                  <a:pt x="6096" y="18288"/>
                </a:lnTo>
                <a:lnTo>
                  <a:pt x="0" y="50292"/>
                </a:lnTo>
                <a:lnTo>
                  <a:pt x="0" y="57912"/>
                </a:lnTo>
                <a:lnTo>
                  <a:pt x="3048" y="60960"/>
                </a:lnTo>
                <a:lnTo>
                  <a:pt x="10668" y="60960"/>
                </a:lnTo>
                <a:lnTo>
                  <a:pt x="13716" y="59436"/>
                </a:lnTo>
                <a:lnTo>
                  <a:pt x="18287" y="54864"/>
                </a:lnTo>
                <a:lnTo>
                  <a:pt x="9144" y="54864"/>
                </a:lnTo>
                <a:lnTo>
                  <a:pt x="7620" y="53340"/>
                </a:lnTo>
                <a:lnTo>
                  <a:pt x="7620" y="48768"/>
                </a:lnTo>
                <a:lnTo>
                  <a:pt x="15239" y="18288"/>
                </a:lnTo>
                <a:close/>
              </a:path>
              <a:path w="26035" h="60959">
                <a:moveTo>
                  <a:pt x="19812" y="51816"/>
                </a:moveTo>
                <a:lnTo>
                  <a:pt x="18287" y="51816"/>
                </a:lnTo>
                <a:lnTo>
                  <a:pt x="16763" y="53340"/>
                </a:lnTo>
                <a:lnTo>
                  <a:pt x="15239" y="53340"/>
                </a:lnTo>
                <a:lnTo>
                  <a:pt x="13716" y="54864"/>
                </a:lnTo>
                <a:lnTo>
                  <a:pt x="18287" y="54864"/>
                </a:lnTo>
                <a:lnTo>
                  <a:pt x="19812" y="51816"/>
                </a:lnTo>
                <a:close/>
              </a:path>
              <a:path w="26035" h="60959">
                <a:moveTo>
                  <a:pt x="19812" y="0"/>
                </a:moveTo>
                <a:lnTo>
                  <a:pt x="18287" y="0"/>
                </a:lnTo>
                <a:lnTo>
                  <a:pt x="15239" y="3048"/>
                </a:lnTo>
                <a:lnTo>
                  <a:pt x="13716" y="6096"/>
                </a:lnTo>
                <a:lnTo>
                  <a:pt x="12192" y="6096"/>
                </a:lnTo>
                <a:lnTo>
                  <a:pt x="6096" y="12192"/>
                </a:lnTo>
                <a:lnTo>
                  <a:pt x="3048" y="13716"/>
                </a:lnTo>
                <a:lnTo>
                  <a:pt x="0" y="16764"/>
                </a:lnTo>
                <a:lnTo>
                  <a:pt x="0" y="18288"/>
                </a:lnTo>
                <a:lnTo>
                  <a:pt x="24384" y="18288"/>
                </a:lnTo>
                <a:lnTo>
                  <a:pt x="25908" y="13716"/>
                </a:lnTo>
                <a:lnTo>
                  <a:pt x="15239" y="13716"/>
                </a:lnTo>
                <a:lnTo>
                  <a:pt x="198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5" name="object 465"/>
          <p:cNvSpPr/>
          <p:nvPr/>
        </p:nvSpPr>
        <p:spPr>
          <a:xfrm>
            <a:off x="3749219" y="8234171"/>
            <a:ext cx="74387" cy="86867"/>
          </a:xfrm>
          <a:prstGeom prst="rect">
            <a:avLst/>
          </a:prstGeom>
          <a:blipFill>
            <a:blip r:embed="rId7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66" name="object 466"/>
          <p:cNvSpPr/>
          <p:nvPr/>
        </p:nvSpPr>
        <p:spPr>
          <a:xfrm>
            <a:off x="3092195" y="8209788"/>
            <a:ext cx="47625" cy="109855"/>
          </a:xfrm>
          <a:custGeom>
            <a:avLst/>
            <a:gdLst/>
            <a:ahLst/>
            <a:cxnLst/>
            <a:rect l="l" t="t" r="r" b="b"/>
            <a:pathLst>
              <a:path w="47625" h="109854">
                <a:moveTo>
                  <a:pt x="27431" y="33527"/>
                </a:moveTo>
                <a:lnTo>
                  <a:pt x="12192" y="33527"/>
                </a:lnTo>
                <a:lnTo>
                  <a:pt x="1524" y="88391"/>
                </a:lnTo>
                <a:lnTo>
                  <a:pt x="0" y="94487"/>
                </a:lnTo>
                <a:lnTo>
                  <a:pt x="0" y="105155"/>
                </a:lnTo>
                <a:lnTo>
                  <a:pt x="1524" y="108203"/>
                </a:lnTo>
                <a:lnTo>
                  <a:pt x="4572" y="109727"/>
                </a:lnTo>
                <a:lnTo>
                  <a:pt x="19812" y="109727"/>
                </a:lnTo>
                <a:lnTo>
                  <a:pt x="28956" y="103631"/>
                </a:lnTo>
                <a:lnTo>
                  <a:pt x="30987" y="100583"/>
                </a:lnTo>
                <a:lnTo>
                  <a:pt x="18287" y="100583"/>
                </a:lnTo>
                <a:lnTo>
                  <a:pt x="13716" y="96011"/>
                </a:lnTo>
                <a:lnTo>
                  <a:pt x="13716" y="91439"/>
                </a:lnTo>
                <a:lnTo>
                  <a:pt x="15240" y="86867"/>
                </a:lnTo>
                <a:lnTo>
                  <a:pt x="27431" y="33527"/>
                </a:lnTo>
                <a:close/>
              </a:path>
              <a:path w="47625" h="109854">
                <a:moveTo>
                  <a:pt x="35052" y="92963"/>
                </a:moveTo>
                <a:lnTo>
                  <a:pt x="32004" y="92963"/>
                </a:lnTo>
                <a:lnTo>
                  <a:pt x="32004" y="96011"/>
                </a:lnTo>
                <a:lnTo>
                  <a:pt x="30480" y="97535"/>
                </a:lnTo>
                <a:lnTo>
                  <a:pt x="27431" y="99059"/>
                </a:lnTo>
                <a:lnTo>
                  <a:pt x="25908" y="100583"/>
                </a:lnTo>
                <a:lnTo>
                  <a:pt x="30987" y="100583"/>
                </a:lnTo>
                <a:lnTo>
                  <a:pt x="32004" y="99059"/>
                </a:lnTo>
                <a:lnTo>
                  <a:pt x="35052" y="92963"/>
                </a:lnTo>
                <a:close/>
              </a:path>
              <a:path w="47625" h="109854">
                <a:moveTo>
                  <a:pt x="33528" y="0"/>
                </a:moveTo>
                <a:lnTo>
                  <a:pt x="32004" y="0"/>
                </a:lnTo>
                <a:lnTo>
                  <a:pt x="27431" y="6095"/>
                </a:lnTo>
                <a:lnTo>
                  <a:pt x="24384" y="10667"/>
                </a:lnTo>
                <a:lnTo>
                  <a:pt x="22860" y="13715"/>
                </a:lnTo>
                <a:lnTo>
                  <a:pt x="19812" y="18287"/>
                </a:lnTo>
                <a:lnTo>
                  <a:pt x="15240" y="19811"/>
                </a:lnTo>
                <a:lnTo>
                  <a:pt x="10668" y="22859"/>
                </a:lnTo>
                <a:lnTo>
                  <a:pt x="7620" y="27431"/>
                </a:lnTo>
                <a:lnTo>
                  <a:pt x="4572" y="28955"/>
                </a:lnTo>
                <a:lnTo>
                  <a:pt x="0" y="30479"/>
                </a:lnTo>
                <a:lnTo>
                  <a:pt x="0" y="33527"/>
                </a:lnTo>
                <a:lnTo>
                  <a:pt x="45720" y="33527"/>
                </a:lnTo>
                <a:lnTo>
                  <a:pt x="47243" y="27431"/>
                </a:lnTo>
                <a:lnTo>
                  <a:pt x="28956" y="27431"/>
                </a:lnTo>
                <a:lnTo>
                  <a:pt x="3352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7" name="object 467"/>
          <p:cNvSpPr/>
          <p:nvPr/>
        </p:nvSpPr>
        <p:spPr>
          <a:xfrm>
            <a:off x="2921507" y="8237219"/>
            <a:ext cx="109855" cy="121920"/>
          </a:xfrm>
          <a:custGeom>
            <a:avLst/>
            <a:gdLst/>
            <a:ahLst/>
            <a:cxnLst/>
            <a:rect l="l" t="t" r="r" b="b"/>
            <a:pathLst>
              <a:path w="109855" h="121920">
                <a:moveTo>
                  <a:pt x="21336" y="105155"/>
                </a:moveTo>
                <a:lnTo>
                  <a:pt x="4572" y="105155"/>
                </a:lnTo>
                <a:lnTo>
                  <a:pt x="1524" y="108203"/>
                </a:lnTo>
                <a:lnTo>
                  <a:pt x="0" y="111251"/>
                </a:lnTo>
                <a:lnTo>
                  <a:pt x="0" y="114299"/>
                </a:lnTo>
                <a:lnTo>
                  <a:pt x="1524" y="117347"/>
                </a:lnTo>
                <a:lnTo>
                  <a:pt x="4572" y="120395"/>
                </a:lnTo>
                <a:lnTo>
                  <a:pt x="7619" y="121919"/>
                </a:lnTo>
                <a:lnTo>
                  <a:pt x="16764" y="121919"/>
                </a:lnTo>
                <a:lnTo>
                  <a:pt x="21336" y="120395"/>
                </a:lnTo>
                <a:lnTo>
                  <a:pt x="33528" y="111251"/>
                </a:lnTo>
                <a:lnTo>
                  <a:pt x="38100" y="106679"/>
                </a:lnTo>
                <a:lnTo>
                  <a:pt x="22860" y="106679"/>
                </a:lnTo>
                <a:lnTo>
                  <a:pt x="21336" y="105155"/>
                </a:lnTo>
                <a:close/>
              </a:path>
              <a:path w="109855" h="121920">
                <a:moveTo>
                  <a:pt x="48768" y="4571"/>
                </a:moveTo>
                <a:lnTo>
                  <a:pt x="24384" y="4571"/>
                </a:lnTo>
                <a:lnTo>
                  <a:pt x="27431" y="7619"/>
                </a:lnTo>
                <a:lnTo>
                  <a:pt x="32004" y="16763"/>
                </a:lnTo>
                <a:lnTo>
                  <a:pt x="47243" y="79247"/>
                </a:lnTo>
                <a:lnTo>
                  <a:pt x="39624" y="92963"/>
                </a:lnTo>
                <a:lnTo>
                  <a:pt x="36575" y="99059"/>
                </a:lnTo>
                <a:lnTo>
                  <a:pt x="30480" y="105155"/>
                </a:lnTo>
                <a:lnTo>
                  <a:pt x="27431" y="105155"/>
                </a:lnTo>
                <a:lnTo>
                  <a:pt x="25908" y="106679"/>
                </a:lnTo>
                <a:lnTo>
                  <a:pt x="38100" y="106679"/>
                </a:lnTo>
                <a:lnTo>
                  <a:pt x="39624" y="105155"/>
                </a:lnTo>
                <a:lnTo>
                  <a:pt x="42672" y="97535"/>
                </a:lnTo>
                <a:lnTo>
                  <a:pt x="66660" y="59435"/>
                </a:lnTo>
                <a:lnTo>
                  <a:pt x="59436" y="59435"/>
                </a:lnTo>
                <a:lnTo>
                  <a:pt x="47243" y="18287"/>
                </a:lnTo>
                <a:lnTo>
                  <a:pt x="45719" y="13715"/>
                </a:lnTo>
                <a:lnTo>
                  <a:pt x="45719" y="9143"/>
                </a:lnTo>
                <a:lnTo>
                  <a:pt x="47243" y="7619"/>
                </a:lnTo>
                <a:lnTo>
                  <a:pt x="47243" y="6095"/>
                </a:lnTo>
                <a:lnTo>
                  <a:pt x="48768" y="4571"/>
                </a:lnTo>
                <a:close/>
              </a:path>
              <a:path w="109855" h="121920">
                <a:moveTo>
                  <a:pt x="15240" y="103631"/>
                </a:moveTo>
                <a:lnTo>
                  <a:pt x="9143" y="103631"/>
                </a:lnTo>
                <a:lnTo>
                  <a:pt x="6096" y="105155"/>
                </a:lnTo>
                <a:lnTo>
                  <a:pt x="16764" y="105155"/>
                </a:lnTo>
                <a:lnTo>
                  <a:pt x="15240" y="103631"/>
                </a:lnTo>
                <a:close/>
              </a:path>
              <a:path w="109855" h="121920">
                <a:moveTo>
                  <a:pt x="103631" y="4571"/>
                </a:moveTo>
                <a:lnTo>
                  <a:pt x="88392" y="4571"/>
                </a:lnTo>
                <a:lnTo>
                  <a:pt x="89916" y="6095"/>
                </a:lnTo>
                <a:lnTo>
                  <a:pt x="89916" y="7619"/>
                </a:lnTo>
                <a:lnTo>
                  <a:pt x="88392" y="10667"/>
                </a:lnTo>
                <a:lnTo>
                  <a:pt x="88392" y="13715"/>
                </a:lnTo>
                <a:lnTo>
                  <a:pt x="86868" y="13715"/>
                </a:lnTo>
                <a:lnTo>
                  <a:pt x="59436" y="59435"/>
                </a:lnTo>
                <a:lnTo>
                  <a:pt x="66660" y="59435"/>
                </a:lnTo>
                <a:lnTo>
                  <a:pt x="94487" y="15239"/>
                </a:lnTo>
                <a:lnTo>
                  <a:pt x="99060" y="10667"/>
                </a:lnTo>
                <a:lnTo>
                  <a:pt x="99060" y="9143"/>
                </a:lnTo>
                <a:lnTo>
                  <a:pt x="100584" y="7619"/>
                </a:lnTo>
                <a:lnTo>
                  <a:pt x="103631" y="6095"/>
                </a:lnTo>
                <a:lnTo>
                  <a:pt x="103631" y="4571"/>
                </a:lnTo>
                <a:close/>
              </a:path>
              <a:path w="109855" h="121920">
                <a:moveTo>
                  <a:pt x="59436" y="0"/>
                </a:moveTo>
                <a:lnTo>
                  <a:pt x="19812" y="0"/>
                </a:lnTo>
                <a:lnTo>
                  <a:pt x="18287" y="3047"/>
                </a:lnTo>
                <a:lnTo>
                  <a:pt x="22860" y="4571"/>
                </a:lnTo>
                <a:lnTo>
                  <a:pt x="51816" y="4571"/>
                </a:lnTo>
                <a:lnTo>
                  <a:pt x="53340" y="3047"/>
                </a:lnTo>
                <a:lnTo>
                  <a:pt x="57912" y="3047"/>
                </a:lnTo>
                <a:lnTo>
                  <a:pt x="59436" y="0"/>
                </a:lnTo>
                <a:close/>
              </a:path>
              <a:path w="109855" h="121920">
                <a:moveTo>
                  <a:pt x="108204" y="3047"/>
                </a:moveTo>
                <a:lnTo>
                  <a:pt x="86868" y="3047"/>
                </a:lnTo>
                <a:lnTo>
                  <a:pt x="86868" y="4571"/>
                </a:lnTo>
                <a:lnTo>
                  <a:pt x="105156" y="4571"/>
                </a:lnTo>
                <a:lnTo>
                  <a:pt x="108204" y="3047"/>
                </a:lnTo>
                <a:close/>
              </a:path>
              <a:path w="109855" h="121920">
                <a:moveTo>
                  <a:pt x="109728" y="0"/>
                </a:moveTo>
                <a:lnTo>
                  <a:pt x="83819" y="0"/>
                </a:lnTo>
                <a:lnTo>
                  <a:pt x="83819" y="3047"/>
                </a:lnTo>
                <a:lnTo>
                  <a:pt x="109728" y="3047"/>
                </a:lnTo>
                <a:lnTo>
                  <a:pt x="10972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8" name="object 468"/>
          <p:cNvSpPr/>
          <p:nvPr/>
        </p:nvSpPr>
        <p:spPr>
          <a:xfrm>
            <a:off x="3828288" y="8206740"/>
            <a:ext cx="55244" cy="6350"/>
          </a:xfrm>
          <a:custGeom>
            <a:avLst/>
            <a:gdLst/>
            <a:ahLst/>
            <a:cxnLst/>
            <a:rect l="l" t="t" r="r" b="b"/>
            <a:pathLst>
              <a:path w="55245" h="6350">
                <a:moveTo>
                  <a:pt x="0" y="0"/>
                </a:moveTo>
                <a:lnTo>
                  <a:pt x="54863" y="0"/>
                </a:lnTo>
                <a:lnTo>
                  <a:pt x="54863" y="6095"/>
                </a:lnTo>
                <a:lnTo>
                  <a:pt x="0" y="609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9" name="object 469"/>
          <p:cNvSpPr/>
          <p:nvPr/>
        </p:nvSpPr>
        <p:spPr>
          <a:xfrm>
            <a:off x="3511296" y="8273033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0" name="object 470"/>
          <p:cNvSpPr/>
          <p:nvPr/>
        </p:nvSpPr>
        <p:spPr>
          <a:xfrm>
            <a:off x="3243072" y="8255507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1" name="object 471"/>
          <p:cNvSpPr/>
          <p:nvPr/>
        </p:nvSpPr>
        <p:spPr>
          <a:xfrm>
            <a:off x="3243072" y="8289035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2" name="object 472"/>
          <p:cNvSpPr/>
          <p:nvPr/>
        </p:nvSpPr>
        <p:spPr>
          <a:xfrm>
            <a:off x="3646932" y="8194547"/>
            <a:ext cx="82295" cy="124968"/>
          </a:xfrm>
          <a:prstGeom prst="rect">
            <a:avLst/>
          </a:prstGeom>
          <a:blipFill>
            <a:blip r:embed="rId8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73" name="object 473"/>
          <p:cNvSpPr/>
          <p:nvPr/>
        </p:nvSpPr>
        <p:spPr>
          <a:xfrm>
            <a:off x="3387852" y="8194547"/>
            <a:ext cx="80772" cy="124968"/>
          </a:xfrm>
          <a:prstGeom prst="rect">
            <a:avLst/>
          </a:prstGeom>
          <a:blipFill>
            <a:blip r:embed="rId8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74" name="object 474"/>
          <p:cNvSpPr/>
          <p:nvPr/>
        </p:nvSpPr>
        <p:spPr>
          <a:xfrm>
            <a:off x="3140964" y="8191500"/>
            <a:ext cx="50800" cy="167640"/>
          </a:xfrm>
          <a:custGeom>
            <a:avLst/>
            <a:gdLst/>
            <a:ahLst/>
            <a:cxnLst/>
            <a:rect l="l" t="t" r="r" b="b"/>
            <a:pathLst>
              <a:path w="50800" h="167640">
                <a:moveTo>
                  <a:pt x="0" y="0"/>
                </a:moveTo>
                <a:lnTo>
                  <a:pt x="0" y="4572"/>
                </a:lnTo>
                <a:lnTo>
                  <a:pt x="6096" y="9143"/>
                </a:lnTo>
                <a:lnTo>
                  <a:pt x="18287" y="21336"/>
                </a:lnTo>
                <a:lnTo>
                  <a:pt x="21336" y="27431"/>
                </a:lnTo>
                <a:lnTo>
                  <a:pt x="24384" y="32004"/>
                </a:lnTo>
                <a:lnTo>
                  <a:pt x="25908" y="36575"/>
                </a:lnTo>
                <a:lnTo>
                  <a:pt x="28956" y="42672"/>
                </a:lnTo>
                <a:lnTo>
                  <a:pt x="28956" y="51816"/>
                </a:lnTo>
                <a:lnTo>
                  <a:pt x="30075" y="59197"/>
                </a:lnTo>
                <a:lnTo>
                  <a:pt x="31051" y="67437"/>
                </a:lnTo>
                <a:lnTo>
                  <a:pt x="31742" y="76247"/>
                </a:lnTo>
                <a:lnTo>
                  <a:pt x="32004" y="85343"/>
                </a:lnTo>
                <a:lnTo>
                  <a:pt x="31742" y="94892"/>
                </a:lnTo>
                <a:lnTo>
                  <a:pt x="24765" y="135254"/>
                </a:lnTo>
                <a:lnTo>
                  <a:pt x="0" y="164592"/>
                </a:lnTo>
                <a:lnTo>
                  <a:pt x="0" y="167639"/>
                </a:lnTo>
                <a:lnTo>
                  <a:pt x="35052" y="134112"/>
                </a:lnTo>
                <a:lnTo>
                  <a:pt x="49410" y="96607"/>
                </a:lnTo>
                <a:lnTo>
                  <a:pt x="50292" y="82295"/>
                </a:lnTo>
                <a:lnTo>
                  <a:pt x="49744" y="73390"/>
                </a:lnTo>
                <a:lnTo>
                  <a:pt x="33908" y="30099"/>
                </a:lnTo>
                <a:lnTo>
                  <a:pt x="5929" y="366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5" name="object 475"/>
          <p:cNvSpPr/>
          <p:nvPr/>
        </p:nvSpPr>
        <p:spPr>
          <a:xfrm>
            <a:off x="3020567" y="8191500"/>
            <a:ext cx="48895" cy="167640"/>
          </a:xfrm>
          <a:custGeom>
            <a:avLst/>
            <a:gdLst/>
            <a:ahLst/>
            <a:cxnLst/>
            <a:rect l="l" t="t" r="r" b="b"/>
            <a:pathLst>
              <a:path w="48894" h="167640">
                <a:moveTo>
                  <a:pt x="48768" y="0"/>
                </a:moveTo>
                <a:lnTo>
                  <a:pt x="12192" y="33527"/>
                </a:lnTo>
                <a:lnTo>
                  <a:pt x="833" y="70389"/>
                </a:lnTo>
                <a:lnTo>
                  <a:pt x="0" y="83819"/>
                </a:lnTo>
                <a:lnTo>
                  <a:pt x="333" y="92963"/>
                </a:lnTo>
                <a:lnTo>
                  <a:pt x="1524" y="102107"/>
                </a:lnTo>
                <a:lnTo>
                  <a:pt x="3857" y="111251"/>
                </a:lnTo>
                <a:lnTo>
                  <a:pt x="7619" y="120395"/>
                </a:lnTo>
                <a:lnTo>
                  <a:pt x="10715" y="128587"/>
                </a:lnTo>
                <a:lnTo>
                  <a:pt x="36956" y="159829"/>
                </a:lnTo>
                <a:lnTo>
                  <a:pt x="48768" y="167639"/>
                </a:lnTo>
                <a:lnTo>
                  <a:pt x="48768" y="164592"/>
                </a:lnTo>
                <a:lnTo>
                  <a:pt x="42671" y="160019"/>
                </a:lnTo>
                <a:lnTo>
                  <a:pt x="38100" y="153924"/>
                </a:lnTo>
                <a:lnTo>
                  <a:pt x="33527" y="150875"/>
                </a:lnTo>
                <a:lnTo>
                  <a:pt x="32004" y="146304"/>
                </a:lnTo>
                <a:lnTo>
                  <a:pt x="27431" y="141731"/>
                </a:lnTo>
                <a:lnTo>
                  <a:pt x="25907" y="135636"/>
                </a:lnTo>
                <a:lnTo>
                  <a:pt x="22859" y="131063"/>
                </a:lnTo>
                <a:lnTo>
                  <a:pt x="21336" y="124968"/>
                </a:lnTo>
                <a:lnTo>
                  <a:pt x="16763" y="82295"/>
                </a:lnTo>
                <a:lnTo>
                  <a:pt x="17025" y="73390"/>
                </a:lnTo>
                <a:lnTo>
                  <a:pt x="24764" y="32385"/>
                </a:lnTo>
                <a:lnTo>
                  <a:pt x="32004" y="19812"/>
                </a:lnTo>
                <a:lnTo>
                  <a:pt x="35051" y="13716"/>
                </a:lnTo>
                <a:lnTo>
                  <a:pt x="41148" y="9143"/>
                </a:lnTo>
                <a:lnTo>
                  <a:pt x="48768" y="4572"/>
                </a:lnTo>
                <a:lnTo>
                  <a:pt x="4876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6" name="object 476"/>
          <p:cNvSpPr/>
          <p:nvPr/>
        </p:nvSpPr>
        <p:spPr>
          <a:xfrm>
            <a:off x="6569964" y="9144000"/>
            <a:ext cx="35560" cy="91440"/>
          </a:xfrm>
          <a:custGeom>
            <a:avLst/>
            <a:gdLst/>
            <a:ahLst/>
            <a:cxnLst/>
            <a:rect l="l" t="t" r="r" b="b"/>
            <a:pathLst>
              <a:path w="35559" h="91440">
                <a:moveTo>
                  <a:pt x="35051" y="89915"/>
                </a:moveTo>
                <a:lnTo>
                  <a:pt x="1524" y="89915"/>
                </a:lnTo>
                <a:lnTo>
                  <a:pt x="1524" y="91440"/>
                </a:lnTo>
                <a:lnTo>
                  <a:pt x="35051" y="91440"/>
                </a:lnTo>
                <a:lnTo>
                  <a:pt x="35051" y="89915"/>
                </a:lnTo>
                <a:close/>
              </a:path>
              <a:path w="35559" h="91440">
                <a:moveTo>
                  <a:pt x="24383" y="9143"/>
                </a:moveTo>
                <a:lnTo>
                  <a:pt x="9143" y="9143"/>
                </a:lnTo>
                <a:lnTo>
                  <a:pt x="10667" y="10668"/>
                </a:lnTo>
                <a:lnTo>
                  <a:pt x="10667" y="12191"/>
                </a:lnTo>
                <a:lnTo>
                  <a:pt x="12191" y="13715"/>
                </a:lnTo>
                <a:lnTo>
                  <a:pt x="12191" y="85343"/>
                </a:lnTo>
                <a:lnTo>
                  <a:pt x="10667" y="86868"/>
                </a:lnTo>
                <a:lnTo>
                  <a:pt x="10667" y="89915"/>
                </a:lnTo>
                <a:lnTo>
                  <a:pt x="27431" y="89915"/>
                </a:lnTo>
                <a:lnTo>
                  <a:pt x="24383" y="86868"/>
                </a:lnTo>
                <a:lnTo>
                  <a:pt x="24383" y="9143"/>
                </a:lnTo>
                <a:close/>
              </a:path>
              <a:path w="35559" h="91440">
                <a:moveTo>
                  <a:pt x="24383" y="0"/>
                </a:moveTo>
                <a:lnTo>
                  <a:pt x="21335" y="0"/>
                </a:lnTo>
                <a:lnTo>
                  <a:pt x="0" y="9143"/>
                </a:lnTo>
                <a:lnTo>
                  <a:pt x="0" y="12191"/>
                </a:lnTo>
                <a:lnTo>
                  <a:pt x="6095" y="9143"/>
                </a:lnTo>
                <a:lnTo>
                  <a:pt x="24383" y="9143"/>
                </a:lnTo>
                <a:lnTo>
                  <a:pt x="2438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7" name="object 477"/>
          <p:cNvSpPr/>
          <p:nvPr/>
        </p:nvSpPr>
        <p:spPr>
          <a:xfrm>
            <a:off x="6624828" y="9144000"/>
            <a:ext cx="131064" cy="92963"/>
          </a:xfrm>
          <a:prstGeom prst="rect">
            <a:avLst/>
          </a:prstGeom>
          <a:blipFill>
            <a:blip r:embed="rId8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78" name="object 478"/>
          <p:cNvSpPr/>
          <p:nvPr/>
        </p:nvSpPr>
        <p:spPr>
          <a:xfrm>
            <a:off x="6213347" y="9101328"/>
            <a:ext cx="1190625" cy="161925"/>
          </a:xfrm>
          <a:custGeom>
            <a:avLst/>
            <a:gdLst/>
            <a:ahLst/>
            <a:cxnLst/>
            <a:rect l="l" t="t" r="r" b="b"/>
            <a:pathLst>
              <a:path w="1190625" h="161925">
                <a:moveTo>
                  <a:pt x="0" y="0"/>
                </a:moveTo>
                <a:lnTo>
                  <a:pt x="1190244" y="0"/>
                </a:lnTo>
                <a:lnTo>
                  <a:pt x="1190244" y="161544"/>
                </a:lnTo>
                <a:lnTo>
                  <a:pt x="0" y="161544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9" name="object 479"/>
          <p:cNvSpPr/>
          <p:nvPr/>
        </p:nvSpPr>
        <p:spPr>
          <a:xfrm>
            <a:off x="3781044" y="9247631"/>
            <a:ext cx="48895" cy="64135"/>
          </a:xfrm>
          <a:custGeom>
            <a:avLst/>
            <a:gdLst/>
            <a:ahLst/>
            <a:cxnLst/>
            <a:rect l="l" t="t" r="r" b="b"/>
            <a:pathLst>
              <a:path w="48895" h="64134">
                <a:moveTo>
                  <a:pt x="44195" y="9144"/>
                </a:moveTo>
                <a:lnTo>
                  <a:pt x="28955" y="9144"/>
                </a:lnTo>
                <a:lnTo>
                  <a:pt x="32003" y="10668"/>
                </a:lnTo>
                <a:lnTo>
                  <a:pt x="32003" y="21336"/>
                </a:lnTo>
                <a:lnTo>
                  <a:pt x="0" y="53340"/>
                </a:lnTo>
                <a:lnTo>
                  <a:pt x="0" y="56388"/>
                </a:lnTo>
                <a:lnTo>
                  <a:pt x="35051" y="56388"/>
                </a:lnTo>
                <a:lnTo>
                  <a:pt x="35051" y="60960"/>
                </a:lnTo>
                <a:lnTo>
                  <a:pt x="33527" y="62484"/>
                </a:lnTo>
                <a:lnTo>
                  <a:pt x="35051" y="62484"/>
                </a:lnTo>
                <a:lnTo>
                  <a:pt x="35051" y="64008"/>
                </a:lnTo>
                <a:lnTo>
                  <a:pt x="38100" y="64008"/>
                </a:lnTo>
                <a:lnTo>
                  <a:pt x="39623" y="62484"/>
                </a:lnTo>
                <a:lnTo>
                  <a:pt x="42671" y="54864"/>
                </a:lnTo>
                <a:lnTo>
                  <a:pt x="45719" y="48768"/>
                </a:lnTo>
                <a:lnTo>
                  <a:pt x="47243" y="47244"/>
                </a:lnTo>
                <a:lnTo>
                  <a:pt x="16763" y="47244"/>
                </a:lnTo>
                <a:lnTo>
                  <a:pt x="16763" y="45720"/>
                </a:lnTo>
                <a:lnTo>
                  <a:pt x="18287" y="45720"/>
                </a:lnTo>
                <a:lnTo>
                  <a:pt x="25455" y="40528"/>
                </a:lnTo>
                <a:lnTo>
                  <a:pt x="45719" y="18288"/>
                </a:lnTo>
                <a:lnTo>
                  <a:pt x="45719" y="10668"/>
                </a:lnTo>
                <a:lnTo>
                  <a:pt x="44195" y="9144"/>
                </a:lnTo>
                <a:close/>
              </a:path>
              <a:path w="48895" h="64134">
                <a:moveTo>
                  <a:pt x="48767" y="45720"/>
                </a:moveTo>
                <a:lnTo>
                  <a:pt x="42671" y="45720"/>
                </a:lnTo>
                <a:lnTo>
                  <a:pt x="41147" y="47244"/>
                </a:lnTo>
                <a:lnTo>
                  <a:pt x="47243" y="47244"/>
                </a:lnTo>
                <a:lnTo>
                  <a:pt x="48767" y="45720"/>
                </a:lnTo>
                <a:close/>
              </a:path>
              <a:path w="48895" h="64134">
                <a:moveTo>
                  <a:pt x="47243" y="44196"/>
                </a:moveTo>
                <a:lnTo>
                  <a:pt x="45719" y="44196"/>
                </a:lnTo>
                <a:lnTo>
                  <a:pt x="45719" y="45720"/>
                </a:lnTo>
                <a:lnTo>
                  <a:pt x="47243" y="45720"/>
                </a:lnTo>
                <a:lnTo>
                  <a:pt x="47243" y="44196"/>
                </a:lnTo>
                <a:close/>
              </a:path>
              <a:path w="48895" h="64134">
                <a:moveTo>
                  <a:pt x="32003" y="0"/>
                </a:moveTo>
                <a:lnTo>
                  <a:pt x="18287" y="0"/>
                </a:lnTo>
                <a:lnTo>
                  <a:pt x="12191" y="3048"/>
                </a:lnTo>
                <a:lnTo>
                  <a:pt x="4571" y="10668"/>
                </a:lnTo>
                <a:lnTo>
                  <a:pt x="3047" y="10668"/>
                </a:lnTo>
                <a:lnTo>
                  <a:pt x="6095" y="13716"/>
                </a:lnTo>
                <a:lnTo>
                  <a:pt x="7619" y="13716"/>
                </a:lnTo>
                <a:lnTo>
                  <a:pt x="12191" y="10668"/>
                </a:lnTo>
                <a:lnTo>
                  <a:pt x="18287" y="9144"/>
                </a:lnTo>
                <a:lnTo>
                  <a:pt x="44195" y="9144"/>
                </a:lnTo>
                <a:lnTo>
                  <a:pt x="36575" y="1524"/>
                </a:lnTo>
                <a:lnTo>
                  <a:pt x="3200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0" name="object 480"/>
          <p:cNvSpPr/>
          <p:nvPr/>
        </p:nvSpPr>
        <p:spPr>
          <a:xfrm>
            <a:off x="976883" y="929639"/>
            <a:ext cx="6006465" cy="358140"/>
          </a:xfrm>
          <a:custGeom>
            <a:avLst/>
            <a:gdLst/>
            <a:ahLst/>
            <a:cxnLst/>
            <a:rect l="l" t="t" r="r" b="b"/>
            <a:pathLst>
              <a:path w="6006465" h="358140">
                <a:moveTo>
                  <a:pt x="0" y="0"/>
                </a:moveTo>
                <a:lnTo>
                  <a:pt x="6006084" y="0"/>
                </a:lnTo>
                <a:lnTo>
                  <a:pt x="6006084" y="358139"/>
                </a:lnTo>
                <a:lnTo>
                  <a:pt x="0" y="358139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1" name="object 481"/>
          <p:cNvSpPr txBox="1"/>
          <p:nvPr/>
        </p:nvSpPr>
        <p:spPr>
          <a:xfrm>
            <a:off x="1029851" y="884987"/>
            <a:ext cx="1138555" cy="18288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000" spc="5">
                <a:latin typeface="Times New Roman"/>
                <a:cs typeface="Times New Roman"/>
              </a:rPr>
              <a:t>Applied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Mathematics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82" name="object 482"/>
          <p:cNvSpPr txBox="1"/>
          <p:nvPr/>
        </p:nvSpPr>
        <p:spPr>
          <a:xfrm>
            <a:off x="964142" y="1016050"/>
            <a:ext cx="1874520" cy="18288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000" spc="20">
                <a:latin typeface="Times New Roman"/>
                <a:cs typeface="Times New Roman"/>
              </a:rPr>
              <a:t>Computer </a:t>
            </a:r>
            <a:r>
              <a:rPr dirty="0" sz="1000" spc="-5">
                <a:latin typeface="Times New Roman"/>
                <a:cs typeface="Times New Roman"/>
              </a:rPr>
              <a:t>Engineering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20">
                <a:latin typeface="Times New Roman"/>
                <a:cs typeface="Times New Roman"/>
              </a:rPr>
              <a:t>Department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83" name="object 483"/>
          <p:cNvSpPr txBox="1"/>
          <p:nvPr/>
        </p:nvSpPr>
        <p:spPr>
          <a:xfrm>
            <a:off x="6152602" y="1016050"/>
            <a:ext cx="484505" cy="18288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000" spc="25">
                <a:latin typeface="Times New Roman"/>
                <a:cs typeface="Times New Roman"/>
              </a:rPr>
              <a:t>Lec.</a:t>
            </a:r>
            <a:r>
              <a:rPr dirty="0" sz="1000" spc="25">
                <a:latin typeface="Times New Roman"/>
                <a:cs typeface="Times New Roman"/>
              </a:rPr>
              <a:t>O</a:t>
            </a:r>
            <a:r>
              <a:rPr dirty="0" sz="1000" spc="30">
                <a:latin typeface="Times New Roman"/>
                <a:cs typeface="Times New Roman"/>
              </a:rPr>
              <a:t>ne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18032" y="1548383"/>
            <a:ext cx="3691128" cy="1478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2827019" y="2031491"/>
            <a:ext cx="401320" cy="0"/>
          </a:xfrm>
          <a:custGeom>
            <a:avLst/>
            <a:gdLst/>
            <a:ahLst/>
            <a:cxnLst/>
            <a:rect l="l" t="t" r="r" b="b"/>
            <a:pathLst>
              <a:path w="401319" h="0">
                <a:moveTo>
                  <a:pt x="0" y="0"/>
                </a:moveTo>
                <a:lnTo>
                  <a:pt x="400811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3169920" y="2095500"/>
            <a:ext cx="45720" cy="127000"/>
          </a:xfrm>
          <a:custGeom>
            <a:avLst/>
            <a:gdLst/>
            <a:ahLst/>
            <a:cxnLst/>
            <a:rect l="l" t="t" r="r" b="b"/>
            <a:pathLst>
              <a:path w="45719" h="127000">
                <a:moveTo>
                  <a:pt x="45719" y="121920"/>
                </a:moveTo>
                <a:lnTo>
                  <a:pt x="0" y="121920"/>
                </a:lnTo>
                <a:lnTo>
                  <a:pt x="0" y="126492"/>
                </a:lnTo>
                <a:lnTo>
                  <a:pt x="45719" y="126492"/>
                </a:lnTo>
                <a:lnTo>
                  <a:pt x="45719" y="121920"/>
                </a:lnTo>
                <a:close/>
              </a:path>
              <a:path w="45719" h="127000">
                <a:moveTo>
                  <a:pt x="36575" y="120396"/>
                </a:moveTo>
                <a:lnTo>
                  <a:pt x="12192" y="120396"/>
                </a:lnTo>
                <a:lnTo>
                  <a:pt x="10668" y="121920"/>
                </a:lnTo>
                <a:lnTo>
                  <a:pt x="38100" y="121920"/>
                </a:lnTo>
                <a:lnTo>
                  <a:pt x="36575" y="120396"/>
                </a:lnTo>
                <a:close/>
              </a:path>
              <a:path w="45719" h="127000">
                <a:moveTo>
                  <a:pt x="32004" y="15240"/>
                </a:moveTo>
                <a:lnTo>
                  <a:pt x="10668" y="15240"/>
                </a:lnTo>
                <a:lnTo>
                  <a:pt x="12192" y="16764"/>
                </a:lnTo>
                <a:lnTo>
                  <a:pt x="15240" y="16764"/>
                </a:lnTo>
                <a:lnTo>
                  <a:pt x="15240" y="18288"/>
                </a:lnTo>
                <a:lnTo>
                  <a:pt x="16763" y="19811"/>
                </a:lnTo>
                <a:lnTo>
                  <a:pt x="16763" y="115824"/>
                </a:lnTo>
                <a:lnTo>
                  <a:pt x="15240" y="117348"/>
                </a:lnTo>
                <a:lnTo>
                  <a:pt x="15240" y="118872"/>
                </a:lnTo>
                <a:lnTo>
                  <a:pt x="13716" y="120396"/>
                </a:lnTo>
                <a:lnTo>
                  <a:pt x="33528" y="120396"/>
                </a:lnTo>
                <a:lnTo>
                  <a:pt x="33528" y="118872"/>
                </a:lnTo>
                <a:lnTo>
                  <a:pt x="32004" y="115824"/>
                </a:lnTo>
                <a:lnTo>
                  <a:pt x="32004" y="15240"/>
                </a:lnTo>
                <a:close/>
              </a:path>
              <a:path w="45719" h="127000">
                <a:moveTo>
                  <a:pt x="32004" y="0"/>
                </a:moveTo>
                <a:lnTo>
                  <a:pt x="27431" y="0"/>
                </a:lnTo>
                <a:lnTo>
                  <a:pt x="0" y="15240"/>
                </a:lnTo>
                <a:lnTo>
                  <a:pt x="0" y="16764"/>
                </a:lnTo>
                <a:lnTo>
                  <a:pt x="3048" y="16764"/>
                </a:lnTo>
                <a:lnTo>
                  <a:pt x="7619" y="15240"/>
                </a:lnTo>
                <a:lnTo>
                  <a:pt x="32004" y="15240"/>
                </a:lnTo>
                <a:lnTo>
                  <a:pt x="3200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003804" y="1837944"/>
            <a:ext cx="48895" cy="125095"/>
          </a:xfrm>
          <a:custGeom>
            <a:avLst/>
            <a:gdLst/>
            <a:ahLst/>
            <a:cxnLst/>
            <a:rect l="l" t="t" r="r" b="b"/>
            <a:pathLst>
              <a:path w="48894" h="125094">
                <a:moveTo>
                  <a:pt x="48768" y="121920"/>
                </a:moveTo>
                <a:lnTo>
                  <a:pt x="3047" y="121920"/>
                </a:lnTo>
                <a:lnTo>
                  <a:pt x="3047" y="124967"/>
                </a:lnTo>
                <a:lnTo>
                  <a:pt x="48768" y="124967"/>
                </a:lnTo>
                <a:lnTo>
                  <a:pt x="48768" y="121920"/>
                </a:lnTo>
                <a:close/>
              </a:path>
              <a:path w="48894" h="125094">
                <a:moveTo>
                  <a:pt x="38100" y="120396"/>
                </a:moveTo>
                <a:lnTo>
                  <a:pt x="10668" y="120396"/>
                </a:lnTo>
                <a:lnTo>
                  <a:pt x="7619" y="121920"/>
                </a:lnTo>
                <a:lnTo>
                  <a:pt x="42671" y="121920"/>
                </a:lnTo>
                <a:lnTo>
                  <a:pt x="38100" y="120396"/>
                </a:lnTo>
                <a:close/>
              </a:path>
              <a:path w="48894" h="125094">
                <a:moveTo>
                  <a:pt x="32003" y="15239"/>
                </a:moveTo>
                <a:lnTo>
                  <a:pt x="12191" y="15239"/>
                </a:lnTo>
                <a:lnTo>
                  <a:pt x="13715" y="16763"/>
                </a:lnTo>
                <a:lnTo>
                  <a:pt x="15239" y="16763"/>
                </a:lnTo>
                <a:lnTo>
                  <a:pt x="16763" y="18287"/>
                </a:lnTo>
                <a:lnTo>
                  <a:pt x="16763" y="115824"/>
                </a:lnTo>
                <a:lnTo>
                  <a:pt x="15239" y="117348"/>
                </a:lnTo>
                <a:lnTo>
                  <a:pt x="15239" y="118872"/>
                </a:lnTo>
                <a:lnTo>
                  <a:pt x="12191" y="120396"/>
                </a:lnTo>
                <a:lnTo>
                  <a:pt x="36575" y="120396"/>
                </a:lnTo>
                <a:lnTo>
                  <a:pt x="33527" y="117348"/>
                </a:lnTo>
                <a:lnTo>
                  <a:pt x="33527" y="115824"/>
                </a:lnTo>
                <a:lnTo>
                  <a:pt x="32003" y="114300"/>
                </a:lnTo>
                <a:lnTo>
                  <a:pt x="32003" y="15239"/>
                </a:lnTo>
                <a:close/>
              </a:path>
              <a:path w="48894" h="125094">
                <a:moveTo>
                  <a:pt x="32003" y="0"/>
                </a:moveTo>
                <a:lnTo>
                  <a:pt x="28956" y="0"/>
                </a:lnTo>
                <a:lnTo>
                  <a:pt x="0" y="15239"/>
                </a:lnTo>
                <a:lnTo>
                  <a:pt x="1523" y="18287"/>
                </a:lnTo>
                <a:lnTo>
                  <a:pt x="4571" y="15239"/>
                </a:lnTo>
                <a:lnTo>
                  <a:pt x="32003" y="15239"/>
                </a:lnTo>
                <a:lnTo>
                  <a:pt x="3200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581655" y="1950720"/>
            <a:ext cx="50800" cy="167640"/>
          </a:xfrm>
          <a:custGeom>
            <a:avLst/>
            <a:gdLst/>
            <a:ahLst/>
            <a:cxnLst/>
            <a:rect l="l" t="t" r="r" b="b"/>
            <a:pathLst>
              <a:path w="50800" h="167639">
                <a:moveTo>
                  <a:pt x="0" y="0"/>
                </a:moveTo>
                <a:lnTo>
                  <a:pt x="0" y="3048"/>
                </a:lnTo>
                <a:lnTo>
                  <a:pt x="12192" y="12191"/>
                </a:lnTo>
                <a:lnTo>
                  <a:pt x="24383" y="30479"/>
                </a:lnTo>
                <a:lnTo>
                  <a:pt x="25907" y="36575"/>
                </a:lnTo>
                <a:lnTo>
                  <a:pt x="28956" y="42672"/>
                </a:lnTo>
                <a:lnTo>
                  <a:pt x="30480" y="50291"/>
                </a:lnTo>
                <a:lnTo>
                  <a:pt x="31599" y="58578"/>
                </a:lnTo>
                <a:lnTo>
                  <a:pt x="32575" y="67436"/>
                </a:lnTo>
                <a:lnTo>
                  <a:pt x="33266" y="76866"/>
                </a:lnTo>
                <a:lnTo>
                  <a:pt x="33527" y="86868"/>
                </a:lnTo>
                <a:lnTo>
                  <a:pt x="33242" y="95107"/>
                </a:lnTo>
                <a:lnTo>
                  <a:pt x="32384" y="103631"/>
                </a:lnTo>
                <a:lnTo>
                  <a:pt x="30956" y="112156"/>
                </a:lnTo>
                <a:lnTo>
                  <a:pt x="28956" y="120396"/>
                </a:lnTo>
                <a:lnTo>
                  <a:pt x="27289" y="127873"/>
                </a:lnTo>
                <a:lnTo>
                  <a:pt x="0" y="163068"/>
                </a:lnTo>
                <a:lnTo>
                  <a:pt x="0" y="167639"/>
                </a:lnTo>
                <a:lnTo>
                  <a:pt x="36575" y="134111"/>
                </a:lnTo>
                <a:lnTo>
                  <a:pt x="49434" y="97250"/>
                </a:lnTo>
                <a:lnTo>
                  <a:pt x="50292" y="83820"/>
                </a:lnTo>
                <a:lnTo>
                  <a:pt x="49744" y="73818"/>
                </a:lnTo>
                <a:lnTo>
                  <a:pt x="34480" y="30099"/>
                </a:lnTo>
                <a:lnTo>
                  <a:pt x="6572" y="280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436876" y="1950720"/>
            <a:ext cx="50800" cy="167640"/>
          </a:xfrm>
          <a:custGeom>
            <a:avLst/>
            <a:gdLst/>
            <a:ahLst/>
            <a:cxnLst/>
            <a:rect l="l" t="t" r="r" b="b"/>
            <a:pathLst>
              <a:path w="50800" h="167639">
                <a:moveTo>
                  <a:pt x="50292" y="0"/>
                </a:moveTo>
                <a:lnTo>
                  <a:pt x="15240" y="32003"/>
                </a:lnTo>
                <a:lnTo>
                  <a:pt x="881" y="70151"/>
                </a:lnTo>
                <a:lnTo>
                  <a:pt x="0" y="83820"/>
                </a:lnTo>
                <a:lnTo>
                  <a:pt x="547" y="92963"/>
                </a:lnTo>
                <a:lnTo>
                  <a:pt x="16383" y="136778"/>
                </a:lnTo>
                <a:lnTo>
                  <a:pt x="44362" y="163520"/>
                </a:lnTo>
                <a:lnTo>
                  <a:pt x="50292" y="167639"/>
                </a:lnTo>
                <a:lnTo>
                  <a:pt x="50292" y="163068"/>
                </a:lnTo>
                <a:lnTo>
                  <a:pt x="45719" y="160020"/>
                </a:lnTo>
                <a:lnTo>
                  <a:pt x="39624" y="155448"/>
                </a:lnTo>
                <a:lnTo>
                  <a:pt x="36575" y="150875"/>
                </a:lnTo>
                <a:lnTo>
                  <a:pt x="32004" y="146303"/>
                </a:lnTo>
                <a:lnTo>
                  <a:pt x="24384" y="131063"/>
                </a:lnTo>
                <a:lnTo>
                  <a:pt x="22860" y="124968"/>
                </a:lnTo>
                <a:lnTo>
                  <a:pt x="22860" y="115824"/>
                </a:lnTo>
                <a:lnTo>
                  <a:pt x="20859" y="107561"/>
                </a:lnTo>
                <a:lnTo>
                  <a:pt x="19431" y="98869"/>
                </a:lnTo>
                <a:lnTo>
                  <a:pt x="18573" y="89892"/>
                </a:lnTo>
                <a:lnTo>
                  <a:pt x="18287" y="80772"/>
                </a:lnTo>
                <a:lnTo>
                  <a:pt x="18573" y="72532"/>
                </a:lnTo>
                <a:lnTo>
                  <a:pt x="19431" y="64007"/>
                </a:lnTo>
                <a:lnTo>
                  <a:pt x="20859" y="55483"/>
                </a:lnTo>
                <a:lnTo>
                  <a:pt x="22860" y="47244"/>
                </a:lnTo>
                <a:lnTo>
                  <a:pt x="24288" y="39314"/>
                </a:lnTo>
                <a:lnTo>
                  <a:pt x="50292" y="3048"/>
                </a:lnTo>
                <a:lnTo>
                  <a:pt x="5029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086355" y="1950720"/>
            <a:ext cx="50800" cy="167640"/>
          </a:xfrm>
          <a:custGeom>
            <a:avLst/>
            <a:gdLst/>
            <a:ahLst/>
            <a:cxnLst/>
            <a:rect l="l" t="t" r="r" b="b"/>
            <a:pathLst>
              <a:path w="50800" h="167639">
                <a:moveTo>
                  <a:pt x="0" y="0"/>
                </a:moveTo>
                <a:lnTo>
                  <a:pt x="0" y="3048"/>
                </a:lnTo>
                <a:lnTo>
                  <a:pt x="6095" y="7620"/>
                </a:lnTo>
                <a:lnTo>
                  <a:pt x="10668" y="12191"/>
                </a:lnTo>
                <a:lnTo>
                  <a:pt x="13716" y="16763"/>
                </a:lnTo>
                <a:lnTo>
                  <a:pt x="18287" y="21335"/>
                </a:lnTo>
                <a:lnTo>
                  <a:pt x="24383" y="30479"/>
                </a:lnTo>
                <a:lnTo>
                  <a:pt x="31742" y="76866"/>
                </a:lnTo>
                <a:lnTo>
                  <a:pt x="32004" y="86868"/>
                </a:lnTo>
                <a:lnTo>
                  <a:pt x="31742" y="95107"/>
                </a:lnTo>
                <a:lnTo>
                  <a:pt x="24765" y="134492"/>
                </a:lnTo>
                <a:lnTo>
                  <a:pt x="12192" y="153924"/>
                </a:lnTo>
                <a:lnTo>
                  <a:pt x="7619" y="160020"/>
                </a:lnTo>
                <a:lnTo>
                  <a:pt x="0" y="163068"/>
                </a:lnTo>
                <a:lnTo>
                  <a:pt x="0" y="167639"/>
                </a:lnTo>
                <a:lnTo>
                  <a:pt x="35051" y="134111"/>
                </a:lnTo>
                <a:lnTo>
                  <a:pt x="49410" y="97250"/>
                </a:lnTo>
                <a:lnTo>
                  <a:pt x="50292" y="83820"/>
                </a:lnTo>
                <a:lnTo>
                  <a:pt x="49744" y="73818"/>
                </a:lnTo>
                <a:lnTo>
                  <a:pt x="33908" y="30099"/>
                </a:lnTo>
                <a:lnTo>
                  <a:pt x="5929" y="280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996547" y="1952244"/>
            <a:ext cx="79375" cy="128270"/>
          </a:xfrm>
          <a:custGeom>
            <a:avLst/>
            <a:gdLst/>
            <a:ahLst/>
            <a:cxnLst/>
            <a:rect l="l" t="t" r="r" b="b"/>
            <a:pathLst>
              <a:path w="79375" h="128269">
                <a:moveTo>
                  <a:pt x="39516" y="0"/>
                </a:moveTo>
                <a:lnTo>
                  <a:pt x="33420" y="0"/>
                </a:lnTo>
                <a:lnTo>
                  <a:pt x="28848" y="3048"/>
                </a:lnTo>
                <a:lnTo>
                  <a:pt x="3750" y="37266"/>
                </a:lnTo>
                <a:lnTo>
                  <a:pt x="0" y="68579"/>
                </a:lnTo>
                <a:lnTo>
                  <a:pt x="678" y="78200"/>
                </a:lnTo>
                <a:lnTo>
                  <a:pt x="15942" y="117086"/>
                </a:lnTo>
                <a:lnTo>
                  <a:pt x="39516" y="128015"/>
                </a:lnTo>
                <a:lnTo>
                  <a:pt x="45612" y="128015"/>
                </a:lnTo>
                <a:lnTo>
                  <a:pt x="51708" y="126491"/>
                </a:lnTo>
                <a:lnTo>
                  <a:pt x="56280" y="121920"/>
                </a:lnTo>
                <a:lnTo>
                  <a:pt x="31896" y="121920"/>
                </a:lnTo>
                <a:lnTo>
                  <a:pt x="27324" y="117348"/>
                </a:lnTo>
                <a:lnTo>
                  <a:pt x="18299" y="73199"/>
                </a:lnTo>
                <a:lnTo>
                  <a:pt x="18371" y="52006"/>
                </a:lnTo>
                <a:lnTo>
                  <a:pt x="28848" y="12191"/>
                </a:lnTo>
                <a:lnTo>
                  <a:pt x="34944" y="7620"/>
                </a:lnTo>
                <a:lnTo>
                  <a:pt x="57925" y="7620"/>
                </a:lnTo>
                <a:lnTo>
                  <a:pt x="53613" y="4190"/>
                </a:lnTo>
                <a:lnTo>
                  <a:pt x="46993" y="1095"/>
                </a:lnTo>
                <a:lnTo>
                  <a:pt x="39516" y="0"/>
                </a:lnTo>
                <a:close/>
              </a:path>
              <a:path w="79375" h="128269">
                <a:moveTo>
                  <a:pt x="57925" y="7620"/>
                </a:moveTo>
                <a:lnTo>
                  <a:pt x="47136" y="7620"/>
                </a:lnTo>
                <a:lnTo>
                  <a:pt x="48660" y="10667"/>
                </a:lnTo>
                <a:lnTo>
                  <a:pt x="51708" y="13715"/>
                </a:lnTo>
                <a:lnTo>
                  <a:pt x="54756" y="18287"/>
                </a:lnTo>
                <a:lnTo>
                  <a:pt x="60757" y="64007"/>
                </a:lnTo>
                <a:lnTo>
                  <a:pt x="60566" y="73199"/>
                </a:lnTo>
                <a:lnTo>
                  <a:pt x="59709" y="84962"/>
                </a:lnTo>
                <a:lnTo>
                  <a:pt x="58280" y="95011"/>
                </a:lnTo>
                <a:lnTo>
                  <a:pt x="56280" y="103631"/>
                </a:lnTo>
                <a:lnTo>
                  <a:pt x="54756" y="111251"/>
                </a:lnTo>
                <a:lnTo>
                  <a:pt x="51708" y="114300"/>
                </a:lnTo>
                <a:lnTo>
                  <a:pt x="50184" y="117348"/>
                </a:lnTo>
                <a:lnTo>
                  <a:pt x="45612" y="120396"/>
                </a:lnTo>
                <a:lnTo>
                  <a:pt x="42564" y="121920"/>
                </a:lnTo>
                <a:lnTo>
                  <a:pt x="56280" y="121920"/>
                </a:lnTo>
                <a:lnTo>
                  <a:pt x="77235" y="84010"/>
                </a:lnTo>
                <a:lnTo>
                  <a:pt x="79140" y="64007"/>
                </a:lnTo>
                <a:lnTo>
                  <a:pt x="78269" y="49672"/>
                </a:lnTo>
                <a:lnTo>
                  <a:pt x="75711" y="36766"/>
                </a:lnTo>
                <a:lnTo>
                  <a:pt x="71425" y="25217"/>
                </a:lnTo>
                <a:lnTo>
                  <a:pt x="65424" y="15239"/>
                </a:lnTo>
                <a:lnTo>
                  <a:pt x="59661" y="9001"/>
                </a:lnTo>
                <a:lnTo>
                  <a:pt x="57925" y="76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932432" y="1950720"/>
            <a:ext cx="50800" cy="167640"/>
          </a:xfrm>
          <a:custGeom>
            <a:avLst/>
            <a:gdLst/>
            <a:ahLst/>
            <a:cxnLst/>
            <a:rect l="l" t="t" r="r" b="b"/>
            <a:pathLst>
              <a:path w="50800" h="167639">
                <a:moveTo>
                  <a:pt x="50292" y="0"/>
                </a:moveTo>
                <a:lnTo>
                  <a:pt x="15240" y="32003"/>
                </a:lnTo>
                <a:lnTo>
                  <a:pt x="1095" y="70151"/>
                </a:lnTo>
                <a:lnTo>
                  <a:pt x="0" y="83820"/>
                </a:lnTo>
                <a:lnTo>
                  <a:pt x="547" y="92963"/>
                </a:lnTo>
                <a:lnTo>
                  <a:pt x="16954" y="136778"/>
                </a:lnTo>
                <a:lnTo>
                  <a:pt x="44577" y="163520"/>
                </a:lnTo>
                <a:lnTo>
                  <a:pt x="50292" y="167639"/>
                </a:lnTo>
                <a:lnTo>
                  <a:pt x="50292" y="163068"/>
                </a:lnTo>
                <a:lnTo>
                  <a:pt x="45719" y="160020"/>
                </a:lnTo>
                <a:lnTo>
                  <a:pt x="32004" y="146303"/>
                </a:lnTo>
                <a:lnTo>
                  <a:pt x="24384" y="131063"/>
                </a:lnTo>
                <a:lnTo>
                  <a:pt x="22860" y="124968"/>
                </a:lnTo>
                <a:lnTo>
                  <a:pt x="22860" y="115824"/>
                </a:lnTo>
                <a:lnTo>
                  <a:pt x="21097" y="107561"/>
                </a:lnTo>
                <a:lnTo>
                  <a:pt x="20193" y="98869"/>
                </a:lnTo>
                <a:lnTo>
                  <a:pt x="19859" y="89892"/>
                </a:lnTo>
                <a:lnTo>
                  <a:pt x="19952" y="70151"/>
                </a:lnTo>
                <a:lnTo>
                  <a:pt x="20193" y="64007"/>
                </a:lnTo>
                <a:lnTo>
                  <a:pt x="21097" y="55483"/>
                </a:lnTo>
                <a:lnTo>
                  <a:pt x="22860" y="47244"/>
                </a:lnTo>
                <a:lnTo>
                  <a:pt x="24288" y="39314"/>
                </a:lnTo>
                <a:lnTo>
                  <a:pt x="50292" y="3048"/>
                </a:lnTo>
                <a:lnTo>
                  <a:pt x="5029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592580" y="1950720"/>
            <a:ext cx="50800" cy="167640"/>
          </a:xfrm>
          <a:custGeom>
            <a:avLst/>
            <a:gdLst/>
            <a:ahLst/>
            <a:cxnLst/>
            <a:rect l="l" t="t" r="r" b="b"/>
            <a:pathLst>
              <a:path w="50800" h="167639">
                <a:moveTo>
                  <a:pt x="0" y="0"/>
                </a:moveTo>
                <a:lnTo>
                  <a:pt x="0" y="3048"/>
                </a:lnTo>
                <a:lnTo>
                  <a:pt x="12191" y="12191"/>
                </a:lnTo>
                <a:lnTo>
                  <a:pt x="15239" y="16763"/>
                </a:lnTo>
                <a:lnTo>
                  <a:pt x="19811" y="21335"/>
                </a:lnTo>
                <a:lnTo>
                  <a:pt x="22859" y="30479"/>
                </a:lnTo>
                <a:lnTo>
                  <a:pt x="25907" y="36575"/>
                </a:lnTo>
                <a:lnTo>
                  <a:pt x="27431" y="42672"/>
                </a:lnTo>
                <a:lnTo>
                  <a:pt x="28956" y="50291"/>
                </a:lnTo>
                <a:lnTo>
                  <a:pt x="30718" y="58578"/>
                </a:lnTo>
                <a:lnTo>
                  <a:pt x="31622" y="67436"/>
                </a:lnTo>
                <a:lnTo>
                  <a:pt x="31848" y="73818"/>
                </a:lnTo>
                <a:lnTo>
                  <a:pt x="31956" y="95107"/>
                </a:lnTo>
                <a:lnTo>
                  <a:pt x="31622" y="103631"/>
                </a:lnTo>
                <a:lnTo>
                  <a:pt x="22097" y="140541"/>
                </a:lnTo>
                <a:lnTo>
                  <a:pt x="0" y="163068"/>
                </a:lnTo>
                <a:lnTo>
                  <a:pt x="0" y="167639"/>
                </a:lnTo>
                <a:lnTo>
                  <a:pt x="36575" y="134111"/>
                </a:lnTo>
                <a:lnTo>
                  <a:pt x="49220" y="97250"/>
                </a:lnTo>
                <a:lnTo>
                  <a:pt x="50292" y="83820"/>
                </a:lnTo>
                <a:lnTo>
                  <a:pt x="49744" y="73818"/>
                </a:lnTo>
                <a:lnTo>
                  <a:pt x="34480" y="30099"/>
                </a:lnTo>
                <a:lnTo>
                  <a:pt x="6786" y="280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450847" y="1950720"/>
            <a:ext cx="47625" cy="167640"/>
          </a:xfrm>
          <a:custGeom>
            <a:avLst/>
            <a:gdLst/>
            <a:ahLst/>
            <a:cxnLst/>
            <a:rect l="l" t="t" r="r" b="b"/>
            <a:pathLst>
              <a:path w="47625" h="167639">
                <a:moveTo>
                  <a:pt x="47243" y="0"/>
                </a:moveTo>
                <a:lnTo>
                  <a:pt x="12192" y="32003"/>
                </a:lnTo>
                <a:lnTo>
                  <a:pt x="619" y="70151"/>
                </a:lnTo>
                <a:lnTo>
                  <a:pt x="0" y="83820"/>
                </a:lnTo>
                <a:lnTo>
                  <a:pt x="309" y="92963"/>
                </a:lnTo>
                <a:lnTo>
                  <a:pt x="14287" y="136778"/>
                </a:lnTo>
                <a:lnTo>
                  <a:pt x="41552" y="163520"/>
                </a:lnTo>
                <a:lnTo>
                  <a:pt x="47243" y="167639"/>
                </a:lnTo>
                <a:lnTo>
                  <a:pt x="47243" y="163068"/>
                </a:lnTo>
                <a:lnTo>
                  <a:pt x="42671" y="160020"/>
                </a:lnTo>
                <a:lnTo>
                  <a:pt x="28956" y="146303"/>
                </a:lnTo>
                <a:lnTo>
                  <a:pt x="24384" y="137159"/>
                </a:lnTo>
                <a:lnTo>
                  <a:pt x="21336" y="124968"/>
                </a:lnTo>
                <a:lnTo>
                  <a:pt x="19812" y="115824"/>
                </a:lnTo>
                <a:lnTo>
                  <a:pt x="18049" y="107561"/>
                </a:lnTo>
                <a:lnTo>
                  <a:pt x="17145" y="98869"/>
                </a:lnTo>
                <a:lnTo>
                  <a:pt x="16811" y="89892"/>
                </a:lnTo>
                <a:lnTo>
                  <a:pt x="16764" y="80772"/>
                </a:lnTo>
                <a:lnTo>
                  <a:pt x="17025" y="72532"/>
                </a:lnTo>
                <a:lnTo>
                  <a:pt x="24003" y="31813"/>
                </a:lnTo>
                <a:lnTo>
                  <a:pt x="30480" y="19811"/>
                </a:lnTo>
                <a:lnTo>
                  <a:pt x="35052" y="12191"/>
                </a:lnTo>
                <a:lnTo>
                  <a:pt x="47243" y="3048"/>
                </a:lnTo>
                <a:lnTo>
                  <a:pt x="472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927604" y="2066544"/>
            <a:ext cx="44450" cy="71755"/>
          </a:xfrm>
          <a:custGeom>
            <a:avLst/>
            <a:gdLst/>
            <a:ahLst/>
            <a:cxnLst/>
            <a:rect l="l" t="t" r="r" b="b"/>
            <a:pathLst>
              <a:path w="44450" h="71755">
                <a:moveTo>
                  <a:pt x="37084" y="9144"/>
                </a:moveTo>
                <a:lnTo>
                  <a:pt x="21335" y="9144"/>
                </a:lnTo>
                <a:lnTo>
                  <a:pt x="25907" y="10667"/>
                </a:lnTo>
                <a:lnTo>
                  <a:pt x="28956" y="13715"/>
                </a:lnTo>
                <a:lnTo>
                  <a:pt x="32003" y="19811"/>
                </a:lnTo>
                <a:lnTo>
                  <a:pt x="32003" y="28955"/>
                </a:lnTo>
                <a:lnTo>
                  <a:pt x="30479" y="36575"/>
                </a:lnTo>
                <a:lnTo>
                  <a:pt x="24383" y="44196"/>
                </a:lnTo>
                <a:lnTo>
                  <a:pt x="20359" y="48648"/>
                </a:lnTo>
                <a:lnTo>
                  <a:pt x="15049" y="54673"/>
                </a:lnTo>
                <a:lnTo>
                  <a:pt x="8310" y="61555"/>
                </a:lnTo>
                <a:lnTo>
                  <a:pt x="0" y="68579"/>
                </a:lnTo>
                <a:lnTo>
                  <a:pt x="0" y="71627"/>
                </a:lnTo>
                <a:lnTo>
                  <a:pt x="39623" y="71627"/>
                </a:lnTo>
                <a:lnTo>
                  <a:pt x="42163" y="64007"/>
                </a:lnTo>
                <a:lnTo>
                  <a:pt x="10668" y="64007"/>
                </a:lnTo>
                <a:lnTo>
                  <a:pt x="12191" y="62483"/>
                </a:lnTo>
                <a:lnTo>
                  <a:pt x="16763" y="56387"/>
                </a:lnTo>
                <a:lnTo>
                  <a:pt x="32003" y="41148"/>
                </a:lnTo>
                <a:lnTo>
                  <a:pt x="39623" y="25907"/>
                </a:lnTo>
                <a:lnTo>
                  <a:pt x="39623" y="15239"/>
                </a:lnTo>
                <a:lnTo>
                  <a:pt x="38100" y="10667"/>
                </a:lnTo>
                <a:lnTo>
                  <a:pt x="37084" y="9144"/>
                </a:lnTo>
                <a:close/>
              </a:path>
              <a:path w="44450" h="71755">
                <a:moveTo>
                  <a:pt x="44195" y="57911"/>
                </a:moveTo>
                <a:lnTo>
                  <a:pt x="42671" y="57911"/>
                </a:lnTo>
                <a:lnTo>
                  <a:pt x="41147" y="59435"/>
                </a:lnTo>
                <a:lnTo>
                  <a:pt x="41147" y="60959"/>
                </a:lnTo>
                <a:lnTo>
                  <a:pt x="39623" y="62483"/>
                </a:lnTo>
                <a:lnTo>
                  <a:pt x="38100" y="62483"/>
                </a:lnTo>
                <a:lnTo>
                  <a:pt x="36575" y="64007"/>
                </a:lnTo>
                <a:lnTo>
                  <a:pt x="42163" y="64007"/>
                </a:lnTo>
                <a:lnTo>
                  <a:pt x="44195" y="57911"/>
                </a:lnTo>
                <a:close/>
              </a:path>
              <a:path w="44450" h="71755">
                <a:moveTo>
                  <a:pt x="27431" y="0"/>
                </a:moveTo>
                <a:lnTo>
                  <a:pt x="15239" y="0"/>
                </a:lnTo>
                <a:lnTo>
                  <a:pt x="9143" y="6096"/>
                </a:lnTo>
                <a:lnTo>
                  <a:pt x="4571" y="9144"/>
                </a:lnTo>
                <a:lnTo>
                  <a:pt x="1523" y="21335"/>
                </a:lnTo>
                <a:lnTo>
                  <a:pt x="3047" y="21335"/>
                </a:lnTo>
                <a:lnTo>
                  <a:pt x="4571" y="16763"/>
                </a:lnTo>
                <a:lnTo>
                  <a:pt x="7619" y="13715"/>
                </a:lnTo>
                <a:lnTo>
                  <a:pt x="10668" y="12191"/>
                </a:lnTo>
                <a:lnTo>
                  <a:pt x="12191" y="10667"/>
                </a:lnTo>
                <a:lnTo>
                  <a:pt x="15239" y="9144"/>
                </a:lnTo>
                <a:lnTo>
                  <a:pt x="37084" y="9144"/>
                </a:lnTo>
                <a:lnTo>
                  <a:pt x="35051" y="6096"/>
                </a:lnTo>
                <a:lnTo>
                  <a:pt x="32003" y="3048"/>
                </a:lnTo>
                <a:lnTo>
                  <a:pt x="2743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076955" y="2179320"/>
            <a:ext cx="7620" cy="43180"/>
          </a:xfrm>
          <a:custGeom>
            <a:avLst/>
            <a:gdLst/>
            <a:ahLst/>
            <a:cxnLst/>
            <a:rect l="l" t="t" r="r" b="b"/>
            <a:pathLst>
              <a:path w="7619" h="43180">
                <a:moveTo>
                  <a:pt x="7619" y="0"/>
                </a:moveTo>
                <a:lnTo>
                  <a:pt x="0" y="0"/>
                </a:lnTo>
                <a:lnTo>
                  <a:pt x="0" y="42672"/>
                </a:lnTo>
                <a:lnTo>
                  <a:pt x="7619" y="42672"/>
                </a:lnTo>
                <a:lnTo>
                  <a:pt x="761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032760" y="2173985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076955" y="2125979"/>
            <a:ext cx="7620" cy="43180"/>
          </a:xfrm>
          <a:custGeom>
            <a:avLst/>
            <a:gdLst/>
            <a:ahLst/>
            <a:cxnLst/>
            <a:rect l="l" t="t" r="r" b="b"/>
            <a:pathLst>
              <a:path w="7619" h="43180">
                <a:moveTo>
                  <a:pt x="7619" y="0"/>
                </a:moveTo>
                <a:lnTo>
                  <a:pt x="0" y="0"/>
                </a:lnTo>
                <a:lnTo>
                  <a:pt x="0" y="42672"/>
                </a:lnTo>
                <a:lnTo>
                  <a:pt x="7619" y="42672"/>
                </a:lnTo>
                <a:lnTo>
                  <a:pt x="761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685288" y="2014727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685288" y="2048255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223516" y="2036064"/>
            <a:ext cx="7620" cy="43180"/>
          </a:xfrm>
          <a:custGeom>
            <a:avLst/>
            <a:gdLst/>
            <a:ahLst/>
            <a:cxnLst/>
            <a:rect l="l" t="t" r="r" b="b"/>
            <a:pathLst>
              <a:path w="7619" h="43180">
                <a:moveTo>
                  <a:pt x="7619" y="0"/>
                </a:moveTo>
                <a:lnTo>
                  <a:pt x="0" y="0"/>
                </a:lnTo>
                <a:lnTo>
                  <a:pt x="0" y="42671"/>
                </a:lnTo>
                <a:lnTo>
                  <a:pt x="7619" y="42671"/>
                </a:lnTo>
                <a:lnTo>
                  <a:pt x="761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180844" y="2031492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223516" y="1984248"/>
            <a:ext cx="7620" cy="43180"/>
          </a:xfrm>
          <a:custGeom>
            <a:avLst/>
            <a:gdLst/>
            <a:ahLst/>
            <a:cxnLst/>
            <a:rect l="l" t="t" r="r" b="b"/>
            <a:pathLst>
              <a:path w="7619" h="43180">
                <a:moveTo>
                  <a:pt x="7619" y="0"/>
                </a:moveTo>
                <a:lnTo>
                  <a:pt x="0" y="0"/>
                </a:lnTo>
                <a:lnTo>
                  <a:pt x="0" y="42672"/>
                </a:lnTo>
                <a:lnTo>
                  <a:pt x="7619" y="42672"/>
                </a:lnTo>
                <a:lnTo>
                  <a:pt x="761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685544" y="2030729"/>
            <a:ext cx="96520" cy="0"/>
          </a:xfrm>
          <a:custGeom>
            <a:avLst/>
            <a:gdLst/>
            <a:ahLst/>
            <a:cxnLst/>
            <a:rect l="l" t="t" r="r" b="b"/>
            <a:pathLst>
              <a:path w="96519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848355" y="2135123"/>
            <a:ext cx="68580" cy="88900"/>
          </a:xfrm>
          <a:custGeom>
            <a:avLst/>
            <a:gdLst/>
            <a:ahLst/>
            <a:cxnLst/>
            <a:rect l="l" t="t" r="r" b="b"/>
            <a:pathLst>
              <a:path w="68580" h="88900">
                <a:moveTo>
                  <a:pt x="44703" y="85344"/>
                </a:moveTo>
                <a:lnTo>
                  <a:pt x="12192" y="85344"/>
                </a:lnTo>
                <a:lnTo>
                  <a:pt x="18287" y="88392"/>
                </a:lnTo>
                <a:lnTo>
                  <a:pt x="36575" y="88392"/>
                </a:lnTo>
                <a:lnTo>
                  <a:pt x="42671" y="86868"/>
                </a:lnTo>
                <a:lnTo>
                  <a:pt x="44703" y="85344"/>
                </a:lnTo>
                <a:close/>
              </a:path>
              <a:path w="68580" h="88900">
                <a:moveTo>
                  <a:pt x="9143" y="57911"/>
                </a:moveTo>
                <a:lnTo>
                  <a:pt x="6095" y="57911"/>
                </a:lnTo>
                <a:lnTo>
                  <a:pt x="0" y="86868"/>
                </a:lnTo>
                <a:lnTo>
                  <a:pt x="3048" y="86868"/>
                </a:lnTo>
                <a:lnTo>
                  <a:pt x="4571" y="85344"/>
                </a:lnTo>
                <a:lnTo>
                  <a:pt x="44703" y="85344"/>
                </a:lnTo>
                <a:lnTo>
                  <a:pt x="46736" y="83820"/>
                </a:lnTo>
                <a:lnTo>
                  <a:pt x="22860" y="83820"/>
                </a:lnTo>
                <a:lnTo>
                  <a:pt x="15239" y="76200"/>
                </a:lnTo>
                <a:lnTo>
                  <a:pt x="9143" y="67055"/>
                </a:lnTo>
                <a:lnTo>
                  <a:pt x="9143" y="57911"/>
                </a:lnTo>
                <a:close/>
              </a:path>
              <a:path w="68580" h="88900">
                <a:moveTo>
                  <a:pt x="45719" y="0"/>
                </a:moveTo>
                <a:lnTo>
                  <a:pt x="36575" y="0"/>
                </a:lnTo>
                <a:lnTo>
                  <a:pt x="28956" y="3048"/>
                </a:lnTo>
                <a:lnTo>
                  <a:pt x="22860" y="7620"/>
                </a:lnTo>
                <a:lnTo>
                  <a:pt x="18287" y="12192"/>
                </a:lnTo>
                <a:lnTo>
                  <a:pt x="15239" y="18287"/>
                </a:lnTo>
                <a:lnTo>
                  <a:pt x="13716" y="24383"/>
                </a:lnTo>
                <a:lnTo>
                  <a:pt x="12192" y="28955"/>
                </a:lnTo>
                <a:lnTo>
                  <a:pt x="12192" y="33527"/>
                </a:lnTo>
                <a:lnTo>
                  <a:pt x="15239" y="38100"/>
                </a:lnTo>
                <a:lnTo>
                  <a:pt x="16763" y="41148"/>
                </a:lnTo>
                <a:lnTo>
                  <a:pt x="22860" y="45720"/>
                </a:lnTo>
                <a:lnTo>
                  <a:pt x="38100" y="53340"/>
                </a:lnTo>
                <a:lnTo>
                  <a:pt x="45719" y="60959"/>
                </a:lnTo>
                <a:lnTo>
                  <a:pt x="45719" y="64007"/>
                </a:lnTo>
                <a:lnTo>
                  <a:pt x="47243" y="67055"/>
                </a:lnTo>
                <a:lnTo>
                  <a:pt x="45719" y="70103"/>
                </a:lnTo>
                <a:lnTo>
                  <a:pt x="45719" y="73151"/>
                </a:lnTo>
                <a:lnTo>
                  <a:pt x="44195" y="76200"/>
                </a:lnTo>
                <a:lnTo>
                  <a:pt x="38100" y="82296"/>
                </a:lnTo>
                <a:lnTo>
                  <a:pt x="33527" y="83820"/>
                </a:lnTo>
                <a:lnTo>
                  <a:pt x="46736" y="83820"/>
                </a:lnTo>
                <a:lnTo>
                  <a:pt x="48768" y="82296"/>
                </a:lnTo>
                <a:lnTo>
                  <a:pt x="56387" y="76200"/>
                </a:lnTo>
                <a:lnTo>
                  <a:pt x="60960" y="70103"/>
                </a:lnTo>
                <a:lnTo>
                  <a:pt x="62483" y="64007"/>
                </a:lnTo>
                <a:lnTo>
                  <a:pt x="62460" y="56554"/>
                </a:lnTo>
                <a:lnTo>
                  <a:pt x="30480" y="30479"/>
                </a:lnTo>
                <a:lnTo>
                  <a:pt x="27431" y="27431"/>
                </a:lnTo>
                <a:lnTo>
                  <a:pt x="25907" y="24383"/>
                </a:lnTo>
                <a:lnTo>
                  <a:pt x="24383" y="24383"/>
                </a:lnTo>
                <a:lnTo>
                  <a:pt x="24383" y="16764"/>
                </a:lnTo>
                <a:lnTo>
                  <a:pt x="25907" y="13716"/>
                </a:lnTo>
                <a:lnTo>
                  <a:pt x="30480" y="9144"/>
                </a:lnTo>
                <a:lnTo>
                  <a:pt x="33527" y="7620"/>
                </a:lnTo>
                <a:lnTo>
                  <a:pt x="38100" y="6096"/>
                </a:lnTo>
                <a:lnTo>
                  <a:pt x="67296" y="6096"/>
                </a:lnTo>
                <a:lnTo>
                  <a:pt x="67938" y="3048"/>
                </a:lnTo>
                <a:lnTo>
                  <a:pt x="57912" y="3048"/>
                </a:lnTo>
                <a:lnTo>
                  <a:pt x="54863" y="1524"/>
                </a:lnTo>
                <a:lnTo>
                  <a:pt x="50292" y="1524"/>
                </a:lnTo>
                <a:lnTo>
                  <a:pt x="45719" y="0"/>
                </a:lnTo>
                <a:close/>
              </a:path>
              <a:path w="68580" h="88900">
                <a:moveTo>
                  <a:pt x="67296" y="6096"/>
                </a:moveTo>
                <a:lnTo>
                  <a:pt x="47243" y="6096"/>
                </a:lnTo>
                <a:lnTo>
                  <a:pt x="51816" y="7620"/>
                </a:lnTo>
                <a:lnTo>
                  <a:pt x="57912" y="13716"/>
                </a:lnTo>
                <a:lnTo>
                  <a:pt x="59436" y="21335"/>
                </a:lnTo>
                <a:lnTo>
                  <a:pt x="59436" y="28955"/>
                </a:lnTo>
                <a:lnTo>
                  <a:pt x="62483" y="28955"/>
                </a:lnTo>
                <a:lnTo>
                  <a:pt x="67296" y="6096"/>
                </a:lnTo>
                <a:close/>
              </a:path>
              <a:path w="68580" h="88900">
                <a:moveTo>
                  <a:pt x="68580" y="0"/>
                </a:moveTo>
                <a:lnTo>
                  <a:pt x="65531" y="0"/>
                </a:lnTo>
                <a:lnTo>
                  <a:pt x="65531" y="1524"/>
                </a:lnTo>
                <a:lnTo>
                  <a:pt x="64007" y="3048"/>
                </a:lnTo>
                <a:lnTo>
                  <a:pt x="67938" y="3048"/>
                </a:lnTo>
                <a:lnTo>
                  <a:pt x="685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2508504" y="1993392"/>
            <a:ext cx="67310" cy="88900"/>
          </a:xfrm>
          <a:custGeom>
            <a:avLst/>
            <a:gdLst/>
            <a:ahLst/>
            <a:cxnLst/>
            <a:rect l="l" t="t" r="r" b="b"/>
            <a:pathLst>
              <a:path w="67310" h="88900">
                <a:moveTo>
                  <a:pt x="44704" y="83819"/>
                </a:moveTo>
                <a:lnTo>
                  <a:pt x="9143" y="83819"/>
                </a:lnTo>
                <a:lnTo>
                  <a:pt x="12191" y="85343"/>
                </a:lnTo>
                <a:lnTo>
                  <a:pt x="18287" y="86867"/>
                </a:lnTo>
                <a:lnTo>
                  <a:pt x="22859" y="88391"/>
                </a:lnTo>
                <a:lnTo>
                  <a:pt x="35051" y="88391"/>
                </a:lnTo>
                <a:lnTo>
                  <a:pt x="42671" y="85343"/>
                </a:lnTo>
                <a:lnTo>
                  <a:pt x="44704" y="83819"/>
                </a:lnTo>
                <a:close/>
              </a:path>
              <a:path w="67310" h="88900">
                <a:moveTo>
                  <a:pt x="9143" y="56387"/>
                </a:moveTo>
                <a:lnTo>
                  <a:pt x="6095" y="56387"/>
                </a:lnTo>
                <a:lnTo>
                  <a:pt x="0" y="86867"/>
                </a:lnTo>
                <a:lnTo>
                  <a:pt x="3047" y="86867"/>
                </a:lnTo>
                <a:lnTo>
                  <a:pt x="4571" y="85343"/>
                </a:lnTo>
                <a:lnTo>
                  <a:pt x="4571" y="83819"/>
                </a:lnTo>
                <a:lnTo>
                  <a:pt x="44704" y="83819"/>
                </a:lnTo>
                <a:lnTo>
                  <a:pt x="46735" y="82296"/>
                </a:lnTo>
                <a:lnTo>
                  <a:pt x="22859" y="82296"/>
                </a:lnTo>
                <a:lnTo>
                  <a:pt x="15239" y="74675"/>
                </a:lnTo>
                <a:lnTo>
                  <a:pt x="10668" y="71627"/>
                </a:lnTo>
                <a:lnTo>
                  <a:pt x="9143" y="65531"/>
                </a:lnTo>
                <a:lnTo>
                  <a:pt x="9143" y="56387"/>
                </a:lnTo>
                <a:close/>
              </a:path>
              <a:path w="67310" h="88900">
                <a:moveTo>
                  <a:pt x="45719" y="0"/>
                </a:moveTo>
                <a:lnTo>
                  <a:pt x="36575" y="0"/>
                </a:lnTo>
                <a:lnTo>
                  <a:pt x="28956" y="3048"/>
                </a:lnTo>
                <a:lnTo>
                  <a:pt x="22859" y="6096"/>
                </a:lnTo>
                <a:lnTo>
                  <a:pt x="18287" y="10667"/>
                </a:lnTo>
                <a:lnTo>
                  <a:pt x="15239" y="16763"/>
                </a:lnTo>
                <a:lnTo>
                  <a:pt x="13715" y="24383"/>
                </a:lnTo>
                <a:lnTo>
                  <a:pt x="12191" y="28955"/>
                </a:lnTo>
                <a:lnTo>
                  <a:pt x="12191" y="33527"/>
                </a:lnTo>
                <a:lnTo>
                  <a:pt x="15239" y="36575"/>
                </a:lnTo>
                <a:lnTo>
                  <a:pt x="16763" y="41148"/>
                </a:lnTo>
                <a:lnTo>
                  <a:pt x="19812" y="44196"/>
                </a:lnTo>
                <a:lnTo>
                  <a:pt x="28956" y="48767"/>
                </a:lnTo>
                <a:lnTo>
                  <a:pt x="36575" y="51815"/>
                </a:lnTo>
                <a:lnTo>
                  <a:pt x="42671" y="56387"/>
                </a:lnTo>
                <a:lnTo>
                  <a:pt x="42671" y="59435"/>
                </a:lnTo>
                <a:lnTo>
                  <a:pt x="45719" y="62483"/>
                </a:lnTo>
                <a:lnTo>
                  <a:pt x="47243" y="65531"/>
                </a:lnTo>
                <a:lnTo>
                  <a:pt x="45719" y="70103"/>
                </a:lnTo>
                <a:lnTo>
                  <a:pt x="45719" y="73151"/>
                </a:lnTo>
                <a:lnTo>
                  <a:pt x="38100" y="80772"/>
                </a:lnTo>
                <a:lnTo>
                  <a:pt x="33527" y="82296"/>
                </a:lnTo>
                <a:lnTo>
                  <a:pt x="46735" y="82296"/>
                </a:lnTo>
                <a:lnTo>
                  <a:pt x="54863" y="76200"/>
                </a:lnTo>
                <a:lnTo>
                  <a:pt x="59435" y="70103"/>
                </a:lnTo>
                <a:lnTo>
                  <a:pt x="60959" y="62483"/>
                </a:lnTo>
                <a:lnTo>
                  <a:pt x="61817" y="55268"/>
                </a:lnTo>
                <a:lnTo>
                  <a:pt x="59816" y="49339"/>
                </a:lnTo>
                <a:lnTo>
                  <a:pt x="54959" y="44267"/>
                </a:lnTo>
                <a:lnTo>
                  <a:pt x="47243" y="39624"/>
                </a:lnTo>
                <a:lnTo>
                  <a:pt x="36575" y="32003"/>
                </a:lnTo>
                <a:lnTo>
                  <a:pt x="27431" y="27431"/>
                </a:lnTo>
                <a:lnTo>
                  <a:pt x="25907" y="25907"/>
                </a:lnTo>
                <a:lnTo>
                  <a:pt x="24383" y="22859"/>
                </a:lnTo>
                <a:lnTo>
                  <a:pt x="24383" y="16763"/>
                </a:lnTo>
                <a:lnTo>
                  <a:pt x="27431" y="10667"/>
                </a:lnTo>
                <a:lnTo>
                  <a:pt x="30479" y="7619"/>
                </a:lnTo>
                <a:lnTo>
                  <a:pt x="33527" y="6096"/>
                </a:lnTo>
                <a:lnTo>
                  <a:pt x="38100" y="4572"/>
                </a:lnTo>
                <a:lnTo>
                  <a:pt x="59435" y="4572"/>
                </a:lnTo>
                <a:lnTo>
                  <a:pt x="57912" y="3048"/>
                </a:lnTo>
                <a:lnTo>
                  <a:pt x="54863" y="3048"/>
                </a:lnTo>
                <a:lnTo>
                  <a:pt x="45719" y="0"/>
                </a:lnTo>
                <a:close/>
              </a:path>
              <a:path w="67310" h="88900">
                <a:moveTo>
                  <a:pt x="67056" y="0"/>
                </a:moveTo>
                <a:lnTo>
                  <a:pt x="65531" y="0"/>
                </a:lnTo>
                <a:lnTo>
                  <a:pt x="64007" y="1524"/>
                </a:lnTo>
                <a:lnTo>
                  <a:pt x="64007" y="3048"/>
                </a:lnTo>
                <a:lnTo>
                  <a:pt x="62483" y="3048"/>
                </a:lnTo>
                <a:lnTo>
                  <a:pt x="62483" y="4572"/>
                </a:lnTo>
                <a:lnTo>
                  <a:pt x="47243" y="4572"/>
                </a:lnTo>
                <a:lnTo>
                  <a:pt x="51815" y="6096"/>
                </a:lnTo>
                <a:lnTo>
                  <a:pt x="54863" y="9143"/>
                </a:lnTo>
                <a:lnTo>
                  <a:pt x="57912" y="13715"/>
                </a:lnTo>
                <a:lnTo>
                  <a:pt x="59435" y="19811"/>
                </a:lnTo>
                <a:lnTo>
                  <a:pt x="59435" y="27431"/>
                </a:lnTo>
                <a:lnTo>
                  <a:pt x="62483" y="27431"/>
                </a:lnTo>
                <a:lnTo>
                  <a:pt x="670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2330195" y="1955292"/>
            <a:ext cx="129539" cy="123825"/>
          </a:xfrm>
          <a:custGeom>
            <a:avLst/>
            <a:gdLst/>
            <a:ahLst/>
            <a:cxnLst/>
            <a:rect l="l" t="t" r="r" b="b"/>
            <a:pathLst>
              <a:path w="129539" h="123825">
                <a:moveTo>
                  <a:pt x="65531" y="120396"/>
                </a:moveTo>
                <a:lnTo>
                  <a:pt x="15240" y="120396"/>
                </a:lnTo>
                <a:lnTo>
                  <a:pt x="13716" y="123443"/>
                </a:lnTo>
                <a:lnTo>
                  <a:pt x="65531" y="123443"/>
                </a:lnTo>
                <a:lnTo>
                  <a:pt x="65531" y="120396"/>
                </a:lnTo>
                <a:close/>
              </a:path>
              <a:path w="129539" h="123825">
                <a:moveTo>
                  <a:pt x="44196" y="4572"/>
                </a:moveTo>
                <a:lnTo>
                  <a:pt x="6096" y="4572"/>
                </a:lnTo>
                <a:lnTo>
                  <a:pt x="9143" y="7619"/>
                </a:lnTo>
                <a:lnTo>
                  <a:pt x="12192" y="9143"/>
                </a:lnTo>
                <a:lnTo>
                  <a:pt x="15240" y="12191"/>
                </a:lnTo>
                <a:lnTo>
                  <a:pt x="15240" y="16763"/>
                </a:lnTo>
                <a:lnTo>
                  <a:pt x="18287" y="21335"/>
                </a:lnTo>
                <a:lnTo>
                  <a:pt x="41148" y="73151"/>
                </a:lnTo>
                <a:lnTo>
                  <a:pt x="36576" y="102107"/>
                </a:lnTo>
                <a:lnTo>
                  <a:pt x="35052" y="109727"/>
                </a:lnTo>
                <a:lnTo>
                  <a:pt x="33528" y="112775"/>
                </a:lnTo>
                <a:lnTo>
                  <a:pt x="30480" y="114300"/>
                </a:lnTo>
                <a:lnTo>
                  <a:pt x="24384" y="120396"/>
                </a:lnTo>
                <a:lnTo>
                  <a:pt x="57912" y="120396"/>
                </a:lnTo>
                <a:lnTo>
                  <a:pt x="54864" y="118872"/>
                </a:lnTo>
                <a:lnTo>
                  <a:pt x="51816" y="115824"/>
                </a:lnTo>
                <a:lnTo>
                  <a:pt x="51816" y="109727"/>
                </a:lnTo>
                <a:lnTo>
                  <a:pt x="59436" y="71627"/>
                </a:lnTo>
                <a:lnTo>
                  <a:pt x="65826" y="64007"/>
                </a:lnTo>
                <a:lnTo>
                  <a:pt x="57912" y="64007"/>
                </a:lnTo>
                <a:lnTo>
                  <a:pt x="39624" y="22859"/>
                </a:lnTo>
                <a:lnTo>
                  <a:pt x="38100" y="18287"/>
                </a:lnTo>
                <a:lnTo>
                  <a:pt x="36576" y="15239"/>
                </a:lnTo>
                <a:lnTo>
                  <a:pt x="38100" y="12191"/>
                </a:lnTo>
                <a:lnTo>
                  <a:pt x="38100" y="7619"/>
                </a:lnTo>
                <a:lnTo>
                  <a:pt x="44196" y="4572"/>
                </a:lnTo>
                <a:close/>
              </a:path>
              <a:path w="129539" h="123825">
                <a:moveTo>
                  <a:pt x="123443" y="4572"/>
                </a:moveTo>
                <a:lnTo>
                  <a:pt x="92964" y="4572"/>
                </a:lnTo>
                <a:lnTo>
                  <a:pt x="97536" y="9143"/>
                </a:lnTo>
                <a:lnTo>
                  <a:pt x="97536" y="13715"/>
                </a:lnTo>
                <a:lnTo>
                  <a:pt x="94487" y="19811"/>
                </a:lnTo>
                <a:lnTo>
                  <a:pt x="88392" y="25907"/>
                </a:lnTo>
                <a:lnTo>
                  <a:pt x="57912" y="64007"/>
                </a:lnTo>
                <a:lnTo>
                  <a:pt x="65826" y="64007"/>
                </a:lnTo>
                <a:lnTo>
                  <a:pt x="99060" y="24383"/>
                </a:lnTo>
                <a:lnTo>
                  <a:pt x="103631" y="19811"/>
                </a:lnTo>
                <a:lnTo>
                  <a:pt x="106680" y="15239"/>
                </a:lnTo>
                <a:lnTo>
                  <a:pt x="112776" y="9143"/>
                </a:lnTo>
                <a:lnTo>
                  <a:pt x="115824" y="7619"/>
                </a:lnTo>
                <a:lnTo>
                  <a:pt x="120396" y="6096"/>
                </a:lnTo>
                <a:lnTo>
                  <a:pt x="123443" y="4572"/>
                </a:lnTo>
                <a:close/>
              </a:path>
              <a:path w="129539" h="123825">
                <a:moveTo>
                  <a:pt x="53340" y="0"/>
                </a:moveTo>
                <a:lnTo>
                  <a:pt x="1524" y="0"/>
                </a:lnTo>
                <a:lnTo>
                  <a:pt x="0" y="4572"/>
                </a:lnTo>
                <a:lnTo>
                  <a:pt x="53340" y="4572"/>
                </a:lnTo>
                <a:lnTo>
                  <a:pt x="53340" y="0"/>
                </a:lnTo>
                <a:close/>
              </a:path>
              <a:path w="129539" h="123825">
                <a:moveTo>
                  <a:pt x="129540" y="0"/>
                </a:moveTo>
                <a:lnTo>
                  <a:pt x="86868" y="0"/>
                </a:lnTo>
                <a:lnTo>
                  <a:pt x="85343" y="4572"/>
                </a:lnTo>
                <a:lnTo>
                  <a:pt x="129540" y="4572"/>
                </a:lnTo>
                <a:lnTo>
                  <a:pt x="12954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836420" y="1996439"/>
            <a:ext cx="109855" cy="121920"/>
          </a:xfrm>
          <a:custGeom>
            <a:avLst/>
            <a:gdLst/>
            <a:ahLst/>
            <a:cxnLst/>
            <a:rect l="l" t="t" r="r" b="b"/>
            <a:pathLst>
              <a:path w="109855" h="121919">
                <a:moveTo>
                  <a:pt x="15240" y="103631"/>
                </a:moveTo>
                <a:lnTo>
                  <a:pt x="4572" y="103631"/>
                </a:lnTo>
                <a:lnTo>
                  <a:pt x="4572" y="105155"/>
                </a:lnTo>
                <a:lnTo>
                  <a:pt x="0" y="109727"/>
                </a:lnTo>
                <a:lnTo>
                  <a:pt x="0" y="115824"/>
                </a:lnTo>
                <a:lnTo>
                  <a:pt x="1524" y="118871"/>
                </a:lnTo>
                <a:lnTo>
                  <a:pt x="4572" y="120395"/>
                </a:lnTo>
                <a:lnTo>
                  <a:pt x="6096" y="121919"/>
                </a:lnTo>
                <a:lnTo>
                  <a:pt x="13716" y="121919"/>
                </a:lnTo>
                <a:lnTo>
                  <a:pt x="19812" y="118871"/>
                </a:lnTo>
                <a:lnTo>
                  <a:pt x="27431" y="115824"/>
                </a:lnTo>
                <a:lnTo>
                  <a:pt x="32004" y="112775"/>
                </a:lnTo>
                <a:lnTo>
                  <a:pt x="36880" y="106679"/>
                </a:lnTo>
                <a:lnTo>
                  <a:pt x="21336" y="106679"/>
                </a:lnTo>
                <a:lnTo>
                  <a:pt x="15240" y="103631"/>
                </a:lnTo>
                <a:close/>
              </a:path>
              <a:path w="109855" h="121919">
                <a:moveTo>
                  <a:pt x="56387" y="0"/>
                </a:moveTo>
                <a:lnTo>
                  <a:pt x="19812" y="0"/>
                </a:lnTo>
                <a:lnTo>
                  <a:pt x="18287" y="1524"/>
                </a:lnTo>
                <a:lnTo>
                  <a:pt x="21336" y="3048"/>
                </a:lnTo>
                <a:lnTo>
                  <a:pt x="22860" y="3048"/>
                </a:lnTo>
                <a:lnTo>
                  <a:pt x="27431" y="7619"/>
                </a:lnTo>
                <a:lnTo>
                  <a:pt x="27431" y="12191"/>
                </a:lnTo>
                <a:lnTo>
                  <a:pt x="28956" y="15239"/>
                </a:lnTo>
                <a:lnTo>
                  <a:pt x="28956" y="16763"/>
                </a:lnTo>
                <a:lnTo>
                  <a:pt x="47243" y="79248"/>
                </a:lnTo>
                <a:lnTo>
                  <a:pt x="38100" y="92963"/>
                </a:lnTo>
                <a:lnTo>
                  <a:pt x="33528" y="97535"/>
                </a:lnTo>
                <a:lnTo>
                  <a:pt x="30480" y="102107"/>
                </a:lnTo>
                <a:lnTo>
                  <a:pt x="28956" y="103631"/>
                </a:lnTo>
                <a:lnTo>
                  <a:pt x="27431" y="106679"/>
                </a:lnTo>
                <a:lnTo>
                  <a:pt x="36880" y="106679"/>
                </a:lnTo>
                <a:lnTo>
                  <a:pt x="38100" y="105155"/>
                </a:lnTo>
                <a:lnTo>
                  <a:pt x="42672" y="97535"/>
                </a:lnTo>
                <a:lnTo>
                  <a:pt x="65701" y="60959"/>
                </a:lnTo>
                <a:lnTo>
                  <a:pt x="57912" y="60959"/>
                </a:lnTo>
                <a:lnTo>
                  <a:pt x="47243" y="18287"/>
                </a:lnTo>
                <a:lnTo>
                  <a:pt x="45719" y="15239"/>
                </a:lnTo>
                <a:lnTo>
                  <a:pt x="45719" y="6095"/>
                </a:lnTo>
                <a:lnTo>
                  <a:pt x="47243" y="4571"/>
                </a:lnTo>
                <a:lnTo>
                  <a:pt x="48768" y="4571"/>
                </a:lnTo>
                <a:lnTo>
                  <a:pt x="51816" y="1524"/>
                </a:lnTo>
                <a:lnTo>
                  <a:pt x="56387" y="1524"/>
                </a:lnTo>
                <a:lnTo>
                  <a:pt x="56387" y="0"/>
                </a:lnTo>
                <a:close/>
              </a:path>
              <a:path w="109855" h="121919">
                <a:moveTo>
                  <a:pt x="102107" y="3048"/>
                </a:moveTo>
                <a:lnTo>
                  <a:pt x="88392" y="3048"/>
                </a:lnTo>
                <a:lnTo>
                  <a:pt x="88392" y="4571"/>
                </a:lnTo>
                <a:lnTo>
                  <a:pt x="89916" y="4571"/>
                </a:lnTo>
                <a:lnTo>
                  <a:pt x="89916" y="7619"/>
                </a:lnTo>
                <a:lnTo>
                  <a:pt x="88392" y="9143"/>
                </a:lnTo>
                <a:lnTo>
                  <a:pt x="85343" y="15239"/>
                </a:lnTo>
                <a:lnTo>
                  <a:pt x="57912" y="60959"/>
                </a:lnTo>
                <a:lnTo>
                  <a:pt x="65701" y="60959"/>
                </a:lnTo>
                <a:lnTo>
                  <a:pt x="94487" y="15239"/>
                </a:lnTo>
                <a:lnTo>
                  <a:pt x="96012" y="10667"/>
                </a:lnTo>
                <a:lnTo>
                  <a:pt x="97536" y="9143"/>
                </a:lnTo>
                <a:lnTo>
                  <a:pt x="97536" y="7619"/>
                </a:lnTo>
                <a:lnTo>
                  <a:pt x="102107" y="3048"/>
                </a:lnTo>
                <a:close/>
              </a:path>
              <a:path w="109855" h="121919">
                <a:moveTo>
                  <a:pt x="109728" y="0"/>
                </a:moveTo>
                <a:lnTo>
                  <a:pt x="82296" y="0"/>
                </a:lnTo>
                <a:lnTo>
                  <a:pt x="80772" y="1524"/>
                </a:lnTo>
                <a:lnTo>
                  <a:pt x="83819" y="1524"/>
                </a:lnTo>
                <a:lnTo>
                  <a:pt x="85343" y="3048"/>
                </a:lnTo>
                <a:lnTo>
                  <a:pt x="106680" y="3048"/>
                </a:lnTo>
                <a:lnTo>
                  <a:pt x="10972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520952" y="1993392"/>
            <a:ext cx="67310" cy="88900"/>
          </a:xfrm>
          <a:custGeom>
            <a:avLst/>
            <a:gdLst/>
            <a:ahLst/>
            <a:cxnLst/>
            <a:rect l="l" t="t" r="r" b="b"/>
            <a:pathLst>
              <a:path w="67309" h="88900">
                <a:moveTo>
                  <a:pt x="43180" y="83819"/>
                </a:moveTo>
                <a:lnTo>
                  <a:pt x="9143" y="83819"/>
                </a:lnTo>
                <a:lnTo>
                  <a:pt x="10667" y="85343"/>
                </a:lnTo>
                <a:lnTo>
                  <a:pt x="22859" y="88391"/>
                </a:lnTo>
                <a:lnTo>
                  <a:pt x="35051" y="88391"/>
                </a:lnTo>
                <a:lnTo>
                  <a:pt x="41147" y="85343"/>
                </a:lnTo>
                <a:lnTo>
                  <a:pt x="43180" y="83819"/>
                </a:lnTo>
                <a:close/>
              </a:path>
              <a:path w="67309" h="88900">
                <a:moveTo>
                  <a:pt x="7619" y="56387"/>
                </a:moveTo>
                <a:lnTo>
                  <a:pt x="4571" y="56387"/>
                </a:lnTo>
                <a:lnTo>
                  <a:pt x="0" y="86867"/>
                </a:lnTo>
                <a:lnTo>
                  <a:pt x="1523" y="86867"/>
                </a:lnTo>
                <a:lnTo>
                  <a:pt x="4571" y="83819"/>
                </a:lnTo>
                <a:lnTo>
                  <a:pt x="43180" y="83819"/>
                </a:lnTo>
                <a:lnTo>
                  <a:pt x="45211" y="82296"/>
                </a:lnTo>
                <a:lnTo>
                  <a:pt x="22859" y="82296"/>
                </a:lnTo>
                <a:lnTo>
                  <a:pt x="18287" y="79248"/>
                </a:lnTo>
                <a:lnTo>
                  <a:pt x="10667" y="71627"/>
                </a:lnTo>
                <a:lnTo>
                  <a:pt x="7619" y="65531"/>
                </a:lnTo>
                <a:lnTo>
                  <a:pt x="7619" y="56387"/>
                </a:lnTo>
                <a:close/>
              </a:path>
              <a:path w="67309" h="88900">
                <a:moveTo>
                  <a:pt x="45719" y="0"/>
                </a:moveTo>
                <a:lnTo>
                  <a:pt x="35051" y="0"/>
                </a:lnTo>
                <a:lnTo>
                  <a:pt x="27431" y="3048"/>
                </a:lnTo>
                <a:lnTo>
                  <a:pt x="22859" y="6096"/>
                </a:lnTo>
                <a:lnTo>
                  <a:pt x="16763" y="10667"/>
                </a:lnTo>
                <a:lnTo>
                  <a:pt x="13715" y="16763"/>
                </a:lnTo>
                <a:lnTo>
                  <a:pt x="12191" y="24383"/>
                </a:lnTo>
                <a:lnTo>
                  <a:pt x="10667" y="28955"/>
                </a:lnTo>
                <a:lnTo>
                  <a:pt x="10667" y="33527"/>
                </a:lnTo>
                <a:lnTo>
                  <a:pt x="13715" y="36575"/>
                </a:lnTo>
                <a:lnTo>
                  <a:pt x="15239" y="41148"/>
                </a:lnTo>
                <a:lnTo>
                  <a:pt x="21335" y="44196"/>
                </a:lnTo>
                <a:lnTo>
                  <a:pt x="27431" y="48767"/>
                </a:lnTo>
                <a:lnTo>
                  <a:pt x="36575" y="51815"/>
                </a:lnTo>
                <a:lnTo>
                  <a:pt x="44195" y="59435"/>
                </a:lnTo>
                <a:lnTo>
                  <a:pt x="45719" y="62483"/>
                </a:lnTo>
                <a:lnTo>
                  <a:pt x="45719" y="73151"/>
                </a:lnTo>
                <a:lnTo>
                  <a:pt x="42671" y="76200"/>
                </a:lnTo>
                <a:lnTo>
                  <a:pt x="39623" y="77724"/>
                </a:lnTo>
                <a:lnTo>
                  <a:pt x="36575" y="80772"/>
                </a:lnTo>
                <a:lnTo>
                  <a:pt x="32003" y="82296"/>
                </a:lnTo>
                <a:lnTo>
                  <a:pt x="45211" y="82296"/>
                </a:lnTo>
                <a:lnTo>
                  <a:pt x="47243" y="80772"/>
                </a:lnTo>
                <a:lnTo>
                  <a:pt x="54863" y="76200"/>
                </a:lnTo>
                <a:lnTo>
                  <a:pt x="59435" y="70103"/>
                </a:lnTo>
                <a:lnTo>
                  <a:pt x="60959" y="62483"/>
                </a:lnTo>
                <a:lnTo>
                  <a:pt x="60936" y="55268"/>
                </a:lnTo>
                <a:lnTo>
                  <a:pt x="58483" y="49339"/>
                </a:lnTo>
                <a:lnTo>
                  <a:pt x="53459" y="44267"/>
                </a:lnTo>
                <a:lnTo>
                  <a:pt x="45719" y="39624"/>
                </a:lnTo>
                <a:lnTo>
                  <a:pt x="35051" y="32003"/>
                </a:lnTo>
                <a:lnTo>
                  <a:pt x="25907" y="27431"/>
                </a:lnTo>
                <a:lnTo>
                  <a:pt x="24384" y="25907"/>
                </a:lnTo>
                <a:lnTo>
                  <a:pt x="22859" y="22859"/>
                </a:lnTo>
                <a:lnTo>
                  <a:pt x="22859" y="16763"/>
                </a:lnTo>
                <a:lnTo>
                  <a:pt x="25907" y="10667"/>
                </a:lnTo>
                <a:lnTo>
                  <a:pt x="28956" y="7619"/>
                </a:lnTo>
                <a:lnTo>
                  <a:pt x="32003" y="6096"/>
                </a:lnTo>
                <a:lnTo>
                  <a:pt x="36575" y="4572"/>
                </a:lnTo>
                <a:lnTo>
                  <a:pt x="57911" y="4572"/>
                </a:lnTo>
                <a:lnTo>
                  <a:pt x="56387" y="3048"/>
                </a:lnTo>
                <a:lnTo>
                  <a:pt x="53339" y="3048"/>
                </a:lnTo>
                <a:lnTo>
                  <a:pt x="48767" y="1524"/>
                </a:lnTo>
                <a:lnTo>
                  <a:pt x="45719" y="0"/>
                </a:lnTo>
                <a:close/>
              </a:path>
              <a:path w="67309" h="88900">
                <a:moveTo>
                  <a:pt x="67056" y="0"/>
                </a:moveTo>
                <a:lnTo>
                  <a:pt x="64007" y="0"/>
                </a:lnTo>
                <a:lnTo>
                  <a:pt x="64007" y="1524"/>
                </a:lnTo>
                <a:lnTo>
                  <a:pt x="60959" y="4572"/>
                </a:lnTo>
                <a:lnTo>
                  <a:pt x="45719" y="4572"/>
                </a:lnTo>
                <a:lnTo>
                  <a:pt x="50291" y="6096"/>
                </a:lnTo>
                <a:lnTo>
                  <a:pt x="53339" y="9143"/>
                </a:lnTo>
                <a:lnTo>
                  <a:pt x="56387" y="13715"/>
                </a:lnTo>
                <a:lnTo>
                  <a:pt x="57911" y="19811"/>
                </a:lnTo>
                <a:lnTo>
                  <a:pt x="57911" y="27431"/>
                </a:lnTo>
                <a:lnTo>
                  <a:pt x="60959" y="27431"/>
                </a:lnTo>
                <a:lnTo>
                  <a:pt x="670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1251203" y="1993392"/>
            <a:ext cx="68580" cy="8839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1341119" y="1955292"/>
            <a:ext cx="131445" cy="123825"/>
          </a:xfrm>
          <a:custGeom>
            <a:avLst/>
            <a:gdLst/>
            <a:ahLst/>
            <a:cxnLst/>
            <a:rect l="l" t="t" r="r" b="b"/>
            <a:pathLst>
              <a:path w="131444" h="123825">
                <a:moveTo>
                  <a:pt x="65532" y="120396"/>
                </a:moveTo>
                <a:lnTo>
                  <a:pt x="15240" y="120396"/>
                </a:lnTo>
                <a:lnTo>
                  <a:pt x="13716" y="123443"/>
                </a:lnTo>
                <a:lnTo>
                  <a:pt x="65532" y="123443"/>
                </a:lnTo>
                <a:lnTo>
                  <a:pt x="65532" y="120396"/>
                </a:lnTo>
                <a:close/>
              </a:path>
              <a:path w="131444" h="123825">
                <a:moveTo>
                  <a:pt x="44196" y="4572"/>
                </a:moveTo>
                <a:lnTo>
                  <a:pt x="4571" y="4572"/>
                </a:lnTo>
                <a:lnTo>
                  <a:pt x="9143" y="7619"/>
                </a:lnTo>
                <a:lnTo>
                  <a:pt x="12192" y="9143"/>
                </a:lnTo>
                <a:lnTo>
                  <a:pt x="13716" y="10667"/>
                </a:lnTo>
                <a:lnTo>
                  <a:pt x="13716" y="12191"/>
                </a:lnTo>
                <a:lnTo>
                  <a:pt x="19812" y="21335"/>
                </a:lnTo>
                <a:lnTo>
                  <a:pt x="42671" y="73151"/>
                </a:lnTo>
                <a:lnTo>
                  <a:pt x="35052" y="102107"/>
                </a:lnTo>
                <a:lnTo>
                  <a:pt x="33528" y="109727"/>
                </a:lnTo>
                <a:lnTo>
                  <a:pt x="32004" y="112775"/>
                </a:lnTo>
                <a:lnTo>
                  <a:pt x="27432" y="117348"/>
                </a:lnTo>
                <a:lnTo>
                  <a:pt x="22860" y="120396"/>
                </a:lnTo>
                <a:lnTo>
                  <a:pt x="57912" y="120396"/>
                </a:lnTo>
                <a:lnTo>
                  <a:pt x="53340" y="118872"/>
                </a:lnTo>
                <a:lnTo>
                  <a:pt x="51816" y="115824"/>
                </a:lnTo>
                <a:lnTo>
                  <a:pt x="50292" y="114300"/>
                </a:lnTo>
                <a:lnTo>
                  <a:pt x="50292" y="109727"/>
                </a:lnTo>
                <a:lnTo>
                  <a:pt x="51816" y="102107"/>
                </a:lnTo>
                <a:lnTo>
                  <a:pt x="59436" y="71627"/>
                </a:lnTo>
                <a:lnTo>
                  <a:pt x="65581" y="64007"/>
                </a:lnTo>
                <a:lnTo>
                  <a:pt x="57912" y="64007"/>
                </a:lnTo>
                <a:lnTo>
                  <a:pt x="39624" y="22859"/>
                </a:lnTo>
                <a:lnTo>
                  <a:pt x="38100" y="18287"/>
                </a:lnTo>
                <a:lnTo>
                  <a:pt x="36576" y="15239"/>
                </a:lnTo>
                <a:lnTo>
                  <a:pt x="36576" y="12191"/>
                </a:lnTo>
                <a:lnTo>
                  <a:pt x="38100" y="9143"/>
                </a:lnTo>
                <a:lnTo>
                  <a:pt x="39624" y="7619"/>
                </a:lnTo>
                <a:lnTo>
                  <a:pt x="42671" y="6096"/>
                </a:lnTo>
                <a:lnTo>
                  <a:pt x="44196" y="4572"/>
                </a:lnTo>
                <a:close/>
              </a:path>
              <a:path w="131444" h="123825">
                <a:moveTo>
                  <a:pt x="123443" y="4572"/>
                </a:moveTo>
                <a:lnTo>
                  <a:pt x="92964" y="4572"/>
                </a:lnTo>
                <a:lnTo>
                  <a:pt x="96012" y="7619"/>
                </a:lnTo>
                <a:lnTo>
                  <a:pt x="96012" y="9143"/>
                </a:lnTo>
                <a:lnTo>
                  <a:pt x="97536" y="9143"/>
                </a:lnTo>
                <a:lnTo>
                  <a:pt x="97536" y="13715"/>
                </a:lnTo>
                <a:lnTo>
                  <a:pt x="96012" y="16763"/>
                </a:lnTo>
                <a:lnTo>
                  <a:pt x="92964" y="19811"/>
                </a:lnTo>
                <a:lnTo>
                  <a:pt x="88392" y="25907"/>
                </a:lnTo>
                <a:lnTo>
                  <a:pt x="57912" y="64007"/>
                </a:lnTo>
                <a:lnTo>
                  <a:pt x="65581" y="64007"/>
                </a:lnTo>
                <a:lnTo>
                  <a:pt x="97536" y="24383"/>
                </a:lnTo>
                <a:lnTo>
                  <a:pt x="103632" y="19811"/>
                </a:lnTo>
                <a:lnTo>
                  <a:pt x="111252" y="12191"/>
                </a:lnTo>
                <a:lnTo>
                  <a:pt x="112776" y="9143"/>
                </a:lnTo>
                <a:lnTo>
                  <a:pt x="118872" y="6096"/>
                </a:lnTo>
                <a:lnTo>
                  <a:pt x="123443" y="4572"/>
                </a:lnTo>
                <a:close/>
              </a:path>
              <a:path w="131444" h="123825">
                <a:moveTo>
                  <a:pt x="53340" y="0"/>
                </a:moveTo>
                <a:lnTo>
                  <a:pt x="0" y="0"/>
                </a:lnTo>
                <a:lnTo>
                  <a:pt x="0" y="4572"/>
                </a:lnTo>
                <a:lnTo>
                  <a:pt x="51816" y="4572"/>
                </a:lnTo>
                <a:lnTo>
                  <a:pt x="53340" y="0"/>
                </a:lnTo>
                <a:close/>
              </a:path>
              <a:path w="131444" h="123825">
                <a:moveTo>
                  <a:pt x="131064" y="0"/>
                </a:moveTo>
                <a:lnTo>
                  <a:pt x="88392" y="0"/>
                </a:lnTo>
                <a:lnTo>
                  <a:pt x="86868" y="4572"/>
                </a:lnTo>
                <a:lnTo>
                  <a:pt x="129540" y="4572"/>
                </a:lnTo>
                <a:lnTo>
                  <a:pt x="13106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3444240" y="1985772"/>
            <a:ext cx="166115" cy="9448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4114800" y="1914144"/>
            <a:ext cx="48895" cy="215265"/>
          </a:xfrm>
          <a:custGeom>
            <a:avLst/>
            <a:gdLst/>
            <a:ahLst/>
            <a:cxnLst/>
            <a:rect l="l" t="t" r="r" b="b"/>
            <a:pathLst>
              <a:path w="48895" h="215264">
                <a:moveTo>
                  <a:pt x="48767" y="0"/>
                </a:moveTo>
                <a:lnTo>
                  <a:pt x="21121" y="28289"/>
                </a:lnTo>
                <a:lnTo>
                  <a:pt x="3428" y="72771"/>
                </a:lnTo>
                <a:lnTo>
                  <a:pt x="0" y="106679"/>
                </a:lnTo>
                <a:lnTo>
                  <a:pt x="857" y="123753"/>
                </a:lnTo>
                <a:lnTo>
                  <a:pt x="13715" y="170687"/>
                </a:lnTo>
                <a:lnTo>
                  <a:pt x="37933" y="206263"/>
                </a:lnTo>
                <a:lnTo>
                  <a:pt x="48767" y="214883"/>
                </a:lnTo>
                <a:lnTo>
                  <a:pt x="48767" y="210311"/>
                </a:lnTo>
                <a:lnTo>
                  <a:pt x="42695" y="203906"/>
                </a:lnTo>
                <a:lnTo>
                  <a:pt x="37909" y="197929"/>
                </a:lnTo>
                <a:lnTo>
                  <a:pt x="21478" y="160615"/>
                </a:lnTo>
                <a:lnTo>
                  <a:pt x="16811" y="117443"/>
                </a:lnTo>
                <a:lnTo>
                  <a:pt x="16916" y="89582"/>
                </a:lnTo>
                <a:lnTo>
                  <a:pt x="22121" y="51196"/>
                </a:lnTo>
                <a:lnTo>
                  <a:pt x="39052" y="14097"/>
                </a:lnTo>
                <a:lnTo>
                  <a:pt x="48767" y="4572"/>
                </a:lnTo>
                <a:lnTo>
                  <a:pt x="4876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4483608" y="1914144"/>
            <a:ext cx="48895" cy="215265"/>
          </a:xfrm>
          <a:custGeom>
            <a:avLst/>
            <a:gdLst/>
            <a:ahLst/>
            <a:cxnLst/>
            <a:rect l="l" t="t" r="r" b="b"/>
            <a:pathLst>
              <a:path w="48895" h="215264">
                <a:moveTo>
                  <a:pt x="0" y="0"/>
                </a:moveTo>
                <a:lnTo>
                  <a:pt x="0" y="4572"/>
                </a:lnTo>
                <a:lnTo>
                  <a:pt x="6072" y="10310"/>
                </a:lnTo>
                <a:lnTo>
                  <a:pt x="10858" y="16192"/>
                </a:lnTo>
                <a:lnTo>
                  <a:pt x="14787" y="22359"/>
                </a:lnTo>
                <a:lnTo>
                  <a:pt x="18287" y="28955"/>
                </a:lnTo>
                <a:lnTo>
                  <a:pt x="22312" y="36361"/>
                </a:lnTo>
                <a:lnTo>
                  <a:pt x="25336" y="44767"/>
                </a:lnTo>
                <a:lnTo>
                  <a:pt x="27503" y="54030"/>
                </a:lnTo>
                <a:lnTo>
                  <a:pt x="28955" y="64007"/>
                </a:lnTo>
                <a:lnTo>
                  <a:pt x="30718" y="74580"/>
                </a:lnTo>
                <a:lnTo>
                  <a:pt x="31622" y="85725"/>
                </a:lnTo>
                <a:lnTo>
                  <a:pt x="31956" y="97440"/>
                </a:lnTo>
                <a:lnTo>
                  <a:pt x="31956" y="121753"/>
                </a:lnTo>
                <a:lnTo>
                  <a:pt x="31623" y="132778"/>
                </a:lnTo>
                <a:lnTo>
                  <a:pt x="24193" y="172402"/>
                </a:lnTo>
                <a:lnTo>
                  <a:pt x="5429" y="205692"/>
                </a:lnTo>
                <a:lnTo>
                  <a:pt x="0" y="210311"/>
                </a:lnTo>
                <a:lnTo>
                  <a:pt x="0" y="214883"/>
                </a:lnTo>
                <a:lnTo>
                  <a:pt x="28932" y="186594"/>
                </a:lnTo>
                <a:lnTo>
                  <a:pt x="45529" y="141350"/>
                </a:lnTo>
                <a:lnTo>
                  <a:pt x="48767" y="106679"/>
                </a:lnTo>
                <a:lnTo>
                  <a:pt x="47934" y="89820"/>
                </a:lnTo>
                <a:lnTo>
                  <a:pt x="36575" y="42672"/>
                </a:lnTo>
                <a:lnTo>
                  <a:pt x="10858" y="859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4716779" y="2031491"/>
            <a:ext cx="399415" cy="0"/>
          </a:xfrm>
          <a:custGeom>
            <a:avLst/>
            <a:gdLst/>
            <a:ahLst/>
            <a:cxnLst/>
            <a:rect l="l" t="t" r="r" b="b"/>
            <a:pathLst>
              <a:path w="399414" h="0">
                <a:moveTo>
                  <a:pt x="0" y="0"/>
                </a:moveTo>
                <a:lnTo>
                  <a:pt x="399287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5297423" y="1952244"/>
            <a:ext cx="47625" cy="127000"/>
          </a:xfrm>
          <a:custGeom>
            <a:avLst/>
            <a:gdLst/>
            <a:ahLst/>
            <a:cxnLst/>
            <a:rect l="l" t="t" r="r" b="b"/>
            <a:pathLst>
              <a:path w="47625" h="127000">
                <a:moveTo>
                  <a:pt x="42672" y="121920"/>
                </a:moveTo>
                <a:lnTo>
                  <a:pt x="7620" y="121920"/>
                </a:lnTo>
                <a:lnTo>
                  <a:pt x="1524" y="123444"/>
                </a:lnTo>
                <a:lnTo>
                  <a:pt x="1524" y="126491"/>
                </a:lnTo>
                <a:lnTo>
                  <a:pt x="47243" y="126491"/>
                </a:lnTo>
                <a:lnTo>
                  <a:pt x="47243" y="123444"/>
                </a:lnTo>
                <a:lnTo>
                  <a:pt x="42672" y="121920"/>
                </a:lnTo>
                <a:close/>
              </a:path>
              <a:path w="47625" h="127000">
                <a:moveTo>
                  <a:pt x="36575" y="120396"/>
                </a:moveTo>
                <a:lnTo>
                  <a:pt x="13715" y="120396"/>
                </a:lnTo>
                <a:lnTo>
                  <a:pt x="10667" y="121920"/>
                </a:lnTo>
                <a:lnTo>
                  <a:pt x="39624" y="121920"/>
                </a:lnTo>
                <a:lnTo>
                  <a:pt x="36575" y="120396"/>
                </a:lnTo>
                <a:close/>
              </a:path>
              <a:path w="47625" h="127000">
                <a:moveTo>
                  <a:pt x="32003" y="16763"/>
                </a:moveTo>
                <a:lnTo>
                  <a:pt x="13715" y="16763"/>
                </a:lnTo>
                <a:lnTo>
                  <a:pt x="16763" y="19811"/>
                </a:lnTo>
                <a:lnTo>
                  <a:pt x="16763" y="22859"/>
                </a:lnTo>
                <a:lnTo>
                  <a:pt x="18287" y="22859"/>
                </a:lnTo>
                <a:lnTo>
                  <a:pt x="18287" y="115824"/>
                </a:lnTo>
                <a:lnTo>
                  <a:pt x="16763" y="117348"/>
                </a:lnTo>
                <a:lnTo>
                  <a:pt x="16763" y="118872"/>
                </a:lnTo>
                <a:lnTo>
                  <a:pt x="15239" y="120396"/>
                </a:lnTo>
                <a:lnTo>
                  <a:pt x="35051" y="120396"/>
                </a:lnTo>
                <a:lnTo>
                  <a:pt x="33527" y="118872"/>
                </a:lnTo>
                <a:lnTo>
                  <a:pt x="33527" y="117348"/>
                </a:lnTo>
                <a:lnTo>
                  <a:pt x="32003" y="115824"/>
                </a:lnTo>
                <a:lnTo>
                  <a:pt x="32003" y="16763"/>
                </a:lnTo>
                <a:close/>
              </a:path>
              <a:path w="47625" h="127000">
                <a:moveTo>
                  <a:pt x="32003" y="0"/>
                </a:moveTo>
                <a:lnTo>
                  <a:pt x="28955" y="0"/>
                </a:lnTo>
                <a:lnTo>
                  <a:pt x="0" y="16763"/>
                </a:lnTo>
                <a:lnTo>
                  <a:pt x="1524" y="19811"/>
                </a:lnTo>
                <a:lnTo>
                  <a:pt x="4572" y="16763"/>
                </a:lnTo>
                <a:lnTo>
                  <a:pt x="32003" y="16763"/>
                </a:lnTo>
                <a:lnTo>
                  <a:pt x="3200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5058155" y="2095500"/>
            <a:ext cx="47625" cy="127000"/>
          </a:xfrm>
          <a:custGeom>
            <a:avLst/>
            <a:gdLst/>
            <a:ahLst/>
            <a:cxnLst/>
            <a:rect l="l" t="t" r="r" b="b"/>
            <a:pathLst>
              <a:path w="47625" h="127000">
                <a:moveTo>
                  <a:pt x="47244" y="121920"/>
                </a:moveTo>
                <a:lnTo>
                  <a:pt x="1524" y="121920"/>
                </a:lnTo>
                <a:lnTo>
                  <a:pt x="1524" y="126492"/>
                </a:lnTo>
                <a:lnTo>
                  <a:pt x="47244" y="126492"/>
                </a:lnTo>
                <a:lnTo>
                  <a:pt x="47244" y="121920"/>
                </a:lnTo>
                <a:close/>
              </a:path>
              <a:path w="47625" h="127000">
                <a:moveTo>
                  <a:pt x="36576" y="120396"/>
                </a:moveTo>
                <a:lnTo>
                  <a:pt x="12192" y="120396"/>
                </a:lnTo>
                <a:lnTo>
                  <a:pt x="10668" y="121920"/>
                </a:lnTo>
                <a:lnTo>
                  <a:pt x="38100" y="121920"/>
                </a:lnTo>
                <a:lnTo>
                  <a:pt x="36576" y="120396"/>
                </a:lnTo>
                <a:close/>
              </a:path>
              <a:path w="47625" h="127000">
                <a:moveTo>
                  <a:pt x="33528" y="15240"/>
                </a:moveTo>
                <a:lnTo>
                  <a:pt x="10668" y="15240"/>
                </a:lnTo>
                <a:lnTo>
                  <a:pt x="12192" y="16764"/>
                </a:lnTo>
                <a:lnTo>
                  <a:pt x="15240" y="16764"/>
                </a:lnTo>
                <a:lnTo>
                  <a:pt x="15240" y="18288"/>
                </a:lnTo>
                <a:lnTo>
                  <a:pt x="16764" y="19811"/>
                </a:lnTo>
                <a:lnTo>
                  <a:pt x="16764" y="117348"/>
                </a:lnTo>
                <a:lnTo>
                  <a:pt x="13716" y="120396"/>
                </a:lnTo>
                <a:lnTo>
                  <a:pt x="35052" y="120396"/>
                </a:lnTo>
                <a:lnTo>
                  <a:pt x="33528" y="118872"/>
                </a:lnTo>
                <a:lnTo>
                  <a:pt x="33528" y="15240"/>
                </a:lnTo>
                <a:close/>
              </a:path>
              <a:path w="47625" h="127000">
                <a:moveTo>
                  <a:pt x="33528" y="0"/>
                </a:moveTo>
                <a:lnTo>
                  <a:pt x="30480" y="0"/>
                </a:lnTo>
                <a:lnTo>
                  <a:pt x="0" y="15240"/>
                </a:lnTo>
                <a:lnTo>
                  <a:pt x="1524" y="16764"/>
                </a:lnTo>
                <a:lnTo>
                  <a:pt x="4572" y="16764"/>
                </a:lnTo>
                <a:lnTo>
                  <a:pt x="9144" y="15240"/>
                </a:lnTo>
                <a:lnTo>
                  <a:pt x="33528" y="15240"/>
                </a:lnTo>
                <a:lnTo>
                  <a:pt x="3352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4892040" y="1837944"/>
            <a:ext cx="48895" cy="125095"/>
          </a:xfrm>
          <a:custGeom>
            <a:avLst/>
            <a:gdLst/>
            <a:ahLst/>
            <a:cxnLst/>
            <a:rect l="l" t="t" r="r" b="b"/>
            <a:pathLst>
              <a:path w="48895" h="125094">
                <a:moveTo>
                  <a:pt x="48768" y="121920"/>
                </a:moveTo>
                <a:lnTo>
                  <a:pt x="3048" y="121920"/>
                </a:lnTo>
                <a:lnTo>
                  <a:pt x="3048" y="124967"/>
                </a:lnTo>
                <a:lnTo>
                  <a:pt x="48768" y="124967"/>
                </a:lnTo>
                <a:lnTo>
                  <a:pt x="48768" y="121920"/>
                </a:lnTo>
                <a:close/>
              </a:path>
              <a:path w="48895" h="125094">
                <a:moveTo>
                  <a:pt x="39624" y="120396"/>
                </a:moveTo>
                <a:lnTo>
                  <a:pt x="12192" y="120396"/>
                </a:lnTo>
                <a:lnTo>
                  <a:pt x="9144" y="121920"/>
                </a:lnTo>
                <a:lnTo>
                  <a:pt x="42672" y="121920"/>
                </a:lnTo>
                <a:lnTo>
                  <a:pt x="39624" y="120396"/>
                </a:lnTo>
                <a:close/>
              </a:path>
              <a:path w="48895" h="125094">
                <a:moveTo>
                  <a:pt x="33527" y="15239"/>
                </a:moveTo>
                <a:lnTo>
                  <a:pt x="15239" y="15239"/>
                </a:lnTo>
                <a:lnTo>
                  <a:pt x="15239" y="16763"/>
                </a:lnTo>
                <a:lnTo>
                  <a:pt x="16763" y="16763"/>
                </a:lnTo>
                <a:lnTo>
                  <a:pt x="16763" y="22859"/>
                </a:lnTo>
                <a:lnTo>
                  <a:pt x="18287" y="27431"/>
                </a:lnTo>
                <a:lnTo>
                  <a:pt x="18287" y="111251"/>
                </a:lnTo>
                <a:lnTo>
                  <a:pt x="16763" y="114300"/>
                </a:lnTo>
                <a:lnTo>
                  <a:pt x="16763" y="118872"/>
                </a:lnTo>
                <a:lnTo>
                  <a:pt x="13715" y="120396"/>
                </a:lnTo>
                <a:lnTo>
                  <a:pt x="38100" y="120396"/>
                </a:lnTo>
                <a:lnTo>
                  <a:pt x="35051" y="117348"/>
                </a:lnTo>
                <a:lnTo>
                  <a:pt x="35051" y="115824"/>
                </a:lnTo>
                <a:lnTo>
                  <a:pt x="33527" y="114300"/>
                </a:lnTo>
                <a:lnTo>
                  <a:pt x="33527" y="15239"/>
                </a:lnTo>
                <a:close/>
              </a:path>
              <a:path w="48895" h="125094">
                <a:moveTo>
                  <a:pt x="33527" y="0"/>
                </a:moveTo>
                <a:lnTo>
                  <a:pt x="30480" y="0"/>
                </a:lnTo>
                <a:lnTo>
                  <a:pt x="0" y="15239"/>
                </a:lnTo>
                <a:lnTo>
                  <a:pt x="1524" y="18287"/>
                </a:lnTo>
                <a:lnTo>
                  <a:pt x="6096" y="15239"/>
                </a:lnTo>
                <a:lnTo>
                  <a:pt x="33527" y="15239"/>
                </a:lnTo>
                <a:lnTo>
                  <a:pt x="3352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4418076" y="1952244"/>
            <a:ext cx="48895" cy="127000"/>
          </a:xfrm>
          <a:custGeom>
            <a:avLst/>
            <a:gdLst/>
            <a:ahLst/>
            <a:cxnLst/>
            <a:rect l="l" t="t" r="r" b="b"/>
            <a:pathLst>
              <a:path w="48895" h="127000">
                <a:moveTo>
                  <a:pt x="42672" y="121920"/>
                </a:moveTo>
                <a:lnTo>
                  <a:pt x="9144" y="121920"/>
                </a:lnTo>
                <a:lnTo>
                  <a:pt x="3048" y="123444"/>
                </a:lnTo>
                <a:lnTo>
                  <a:pt x="3048" y="126491"/>
                </a:lnTo>
                <a:lnTo>
                  <a:pt x="48768" y="126491"/>
                </a:lnTo>
                <a:lnTo>
                  <a:pt x="48768" y="123444"/>
                </a:lnTo>
                <a:lnTo>
                  <a:pt x="42672" y="121920"/>
                </a:lnTo>
                <a:close/>
              </a:path>
              <a:path w="48895" h="127000">
                <a:moveTo>
                  <a:pt x="36575" y="120396"/>
                </a:moveTo>
                <a:lnTo>
                  <a:pt x="13715" y="120396"/>
                </a:lnTo>
                <a:lnTo>
                  <a:pt x="12191" y="121920"/>
                </a:lnTo>
                <a:lnTo>
                  <a:pt x="39624" y="121920"/>
                </a:lnTo>
                <a:lnTo>
                  <a:pt x="36575" y="120396"/>
                </a:lnTo>
                <a:close/>
              </a:path>
              <a:path w="48895" h="127000">
                <a:moveTo>
                  <a:pt x="33527" y="16763"/>
                </a:moveTo>
                <a:lnTo>
                  <a:pt x="13715" y="16763"/>
                </a:lnTo>
                <a:lnTo>
                  <a:pt x="16763" y="19811"/>
                </a:lnTo>
                <a:lnTo>
                  <a:pt x="16763" y="22859"/>
                </a:lnTo>
                <a:lnTo>
                  <a:pt x="18287" y="22859"/>
                </a:lnTo>
                <a:lnTo>
                  <a:pt x="18287" y="115824"/>
                </a:lnTo>
                <a:lnTo>
                  <a:pt x="16763" y="117348"/>
                </a:lnTo>
                <a:lnTo>
                  <a:pt x="16763" y="118872"/>
                </a:lnTo>
                <a:lnTo>
                  <a:pt x="15239" y="120396"/>
                </a:lnTo>
                <a:lnTo>
                  <a:pt x="35051" y="120396"/>
                </a:lnTo>
                <a:lnTo>
                  <a:pt x="33527" y="118872"/>
                </a:lnTo>
                <a:lnTo>
                  <a:pt x="33527" y="16763"/>
                </a:lnTo>
                <a:close/>
              </a:path>
              <a:path w="48895" h="127000">
                <a:moveTo>
                  <a:pt x="33527" y="0"/>
                </a:moveTo>
                <a:lnTo>
                  <a:pt x="30479" y="0"/>
                </a:lnTo>
                <a:lnTo>
                  <a:pt x="0" y="16763"/>
                </a:lnTo>
                <a:lnTo>
                  <a:pt x="1524" y="19811"/>
                </a:lnTo>
                <a:lnTo>
                  <a:pt x="6096" y="16763"/>
                </a:lnTo>
                <a:lnTo>
                  <a:pt x="33527" y="16763"/>
                </a:lnTo>
                <a:lnTo>
                  <a:pt x="3352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4047744" y="1950720"/>
            <a:ext cx="50800" cy="167640"/>
          </a:xfrm>
          <a:custGeom>
            <a:avLst/>
            <a:gdLst/>
            <a:ahLst/>
            <a:cxnLst/>
            <a:rect l="l" t="t" r="r" b="b"/>
            <a:pathLst>
              <a:path w="50800" h="167639">
                <a:moveTo>
                  <a:pt x="0" y="0"/>
                </a:moveTo>
                <a:lnTo>
                  <a:pt x="0" y="3048"/>
                </a:lnTo>
                <a:lnTo>
                  <a:pt x="7619" y="7620"/>
                </a:lnTo>
                <a:lnTo>
                  <a:pt x="12191" y="12191"/>
                </a:lnTo>
                <a:lnTo>
                  <a:pt x="24383" y="30479"/>
                </a:lnTo>
                <a:lnTo>
                  <a:pt x="25907" y="36575"/>
                </a:lnTo>
                <a:lnTo>
                  <a:pt x="28955" y="42672"/>
                </a:lnTo>
                <a:lnTo>
                  <a:pt x="33527" y="86868"/>
                </a:lnTo>
                <a:lnTo>
                  <a:pt x="33242" y="95107"/>
                </a:lnTo>
                <a:lnTo>
                  <a:pt x="32385" y="103631"/>
                </a:lnTo>
                <a:lnTo>
                  <a:pt x="30956" y="112156"/>
                </a:lnTo>
                <a:lnTo>
                  <a:pt x="28955" y="120396"/>
                </a:lnTo>
                <a:lnTo>
                  <a:pt x="27289" y="127873"/>
                </a:lnTo>
                <a:lnTo>
                  <a:pt x="0" y="163068"/>
                </a:lnTo>
                <a:lnTo>
                  <a:pt x="0" y="167639"/>
                </a:lnTo>
                <a:lnTo>
                  <a:pt x="36575" y="134111"/>
                </a:lnTo>
                <a:lnTo>
                  <a:pt x="49434" y="97250"/>
                </a:lnTo>
                <a:lnTo>
                  <a:pt x="50291" y="83820"/>
                </a:lnTo>
                <a:lnTo>
                  <a:pt x="49744" y="73818"/>
                </a:lnTo>
                <a:lnTo>
                  <a:pt x="34480" y="30099"/>
                </a:lnTo>
                <a:lnTo>
                  <a:pt x="7215" y="280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3904488" y="1950720"/>
            <a:ext cx="50800" cy="167640"/>
          </a:xfrm>
          <a:custGeom>
            <a:avLst/>
            <a:gdLst/>
            <a:ahLst/>
            <a:cxnLst/>
            <a:rect l="l" t="t" r="r" b="b"/>
            <a:pathLst>
              <a:path w="50800" h="167639">
                <a:moveTo>
                  <a:pt x="50291" y="0"/>
                </a:moveTo>
                <a:lnTo>
                  <a:pt x="15239" y="32003"/>
                </a:lnTo>
                <a:lnTo>
                  <a:pt x="881" y="70151"/>
                </a:lnTo>
                <a:lnTo>
                  <a:pt x="0" y="83820"/>
                </a:lnTo>
                <a:lnTo>
                  <a:pt x="547" y="92963"/>
                </a:lnTo>
                <a:lnTo>
                  <a:pt x="16383" y="136778"/>
                </a:lnTo>
                <a:lnTo>
                  <a:pt x="44362" y="163520"/>
                </a:lnTo>
                <a:lnTo>
                  <a:pt x="50291" y="167639"/>
                </a:lnTo>
                <a:lnTo>
                  <a:pt x="50291" y="163068"/>
                </a:lnTo>
                <a:lnTo>
                  <a:pt x="44196" y="160020"/>
                </a:lnTo>
                <a:lnTo>
                  <a:pt x="39624" y="155448"/>
                </a:lnTo>
                <a:lnTo>
                  <a:pt x="36575" y="150875"/>
                </a:lnTo>
                <a:lnTo>
                  <a:pt x="32003" y="146303"/>
                </a:lnTo>
                <a:lnTo>
                  <a:pt x="28956" y="140207"/>
                </a:lnTo>
                <a:lnTo>
                  <a:pt x="25908" y="137159"/>
                </a:lnTo>
                <a:lnTo>
                  <a:pt x="24384" y="131063"/>
                </a:lnTo>
                <a:lnTo>
                  <a:pt x="21336" y="124968"/>
                </a:lnTo>
                <a:lnTo>
                  <a:pt x="19812" y="115824"/>
                </a:lnTo>
                <a:lnTo>
                  <a:pt x="19573" y="107561"/>
                </a:lnTo>
                <a:lnTo>
                  <a:pt x="18526" y="89892"/>
                </a:lnTo>
                <a:lnTo>
                  <a:pt x="21336" y="47244"/>
                </a:lnTo>
                <a:lnTo>
                  <a:pt x="38100" y="12191"/>
                </a:lnTo>
                <a:lnTo>
                  <a:pt x="50291" y="3048"/>
                </a:lnTo>
                <a:lnTo>
                  <a:pt x="5029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4815840" y="2066544"/>
            <a:ext cx="45720" cy="71755"/>
          </a:xfrm>
          <a:custGeom>
            <a:avLst/>
            <a:gdLst/>
            <a:ahLst/>
            <a:cxnLst/>
            <a:rect l="l" t="t" r="r" b="b"/>
            <a:pathLst>
              <a:path w="45720" h="71755">
                <a:moveTo>
                  <a:pt x="38100" y="9144"/>
                </a:moveTo>
                <a:lnTo>
                  <a:pt x="22860" y="9144"/>
                </a:lnTo>
                <a:lnTo>
                  <a:pt x="30480" y="16763"/>
                </a:lnTo>
                <a:lnTo>
                  <a:pt x="32004" y="19811"/>
                </a:lnTo>
                <a:lnTo>
                  <a:pt x="32004" y="28955"/>
                </a:lnTo>
                <a:lnTo>
                  <a:pt x="28956" y="36575"/>
                </a:lnTo>
                <a:lnTo>
                  <a:pt x="0" y="68579"/>
                </a:lnTo>
                <a:lnTo>
                  <a:pt x="0" y="71627"/>
                </a:lnTo>
                <a:lnTo>
                  <a:pt x="41148" y="71627"/>
                </a:lnTo>
                <a:lnTo>
                  <a:pt x="43687" y="64007"/>
                </a:lnTo>
                <a:lnTo>
                  <a:pt x="10668" y="64007"/>
                </a:lnTo>
                <a:lnTo>
                  <a:pt x="18287" y="56387"/>
                </a:lnTo>
                <a:lnTo>
                  <a:pt x="25908" y="47244"/>
                </a:lnTo>
                <a:lnTo>
                  <a:pt x="32004" y="41148"/>
                </a:lnTo>
                <a:lnTo>
                  <a:pt x="36575" y="35051"/>
                </a:lnTo>
                <a:lnTo>
                  <a:pt x="38100" y="28955"/>
                </a:lnTo>
                <a:lnTo>
                  <a:pt x="41148" y="25907"/>
                </a:lnTo>
                <a:lnTo>
                  <a:pt x="41148" y="15239"/>
                </a:lnTo>
                <a:lnTo>
                  <a:pt x="39624" y="10667"/>
                </a:lnTo>
                <a:lnTo>
                  <a:pt x="38100" y="9144"/>
                </a:lnTo>
                <a:close/>
              </a:path>
              <a:path w="45720" h="71755">
                <a:moveTo>
                  <a:pt x="45720" y="57911"/>
                </a:moveTo>
                <a:lnTo>
                  <a:pt x="44196" y="57911"/>
                </a:lnTo>
                <a:lnTo>
                  <a:pt x="41148" y="60959"/>
                </a:lnTo>
                <a:lnTo>
                  <a:pt x="41148" y="62483"/>
                </a:lnTo>
                <a:lnTo>
                  <a:pt x="39624" y="62483"/>
                </a:lnTo>
                <a:lnTo>
                  <a:pt x="38100" y="64007"/>
                </a:lnTo>
                <a:lnTo>
                  <a:pt x="43687" y="64007"/>
                </a:lnTo>
                <a:lnTo>
                  <a:pt x="45720" y="57911"/>
                </a:lnTo>
                <a:close/>
              </a:path>
              <a:path w="45720" h="71755">
                <a:moveTo>
                  <a:pt x="25908" y="0"/>
                </a:moveTo>
                <a:lnTo>
                  <a:pt x="16763" y="0"/>
                </a:lnTo>
                <a:lnTo>
                  <a:pt x="7620" y="6096"/>
                </a:lnTo>
                <a:lnTo>
                  <a:pt x="4572" y="9144"/>
                </a:lnTo>
                <a:lnTo>
                  <a:pt x="1524" y="15239"/>
                </a:lnTo>
                <a:lnTo>
                  <a:pt x="1524" y="21335"/>
                </a:lnTo>
                <a:lnTo>
                  <a:pt x="3048" y="21335"/>
                </a:lnTo>
                <a:lnTo>
                  <a:pt x="4572" y="16763"/>
                </a:lnTo>
                <a:lnTo>
                  <a:pt x="6096" y="13715"/>
                </a:lnTo>
                <a:lnTo>
                  <a:pt x="15239" y="9144"/>
                </a:lnTo>
                <a:lnTo>
                  <a:pt x="38100" y="9144"/>
                </a:lnTo>
                <a:lnTo>
                  <a:pt x="32004" y="3048"/>
                </a:lnTo>
                <a:lnTo>
                  <a:pt x="259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5204459" y="2036064"/>
            <a:ext cx="7620" cy="43180"/>
          </a:xfrm>
          <a:custGeom>
            <a:avLst/>
            <a:gdLst/>
            <a:ahLst/>
            <a:cxnLst/>
            <a:rect l="l" t="t" r="r" b="b"/>
            <a:pathLst>
              <a:path w="7620" h="43180">
                <a:moveTo>
                  <a:pt x="7619" y="0"/>
                </a:moveTo>
                <a:lnTo>
                  <a:pt x="0" y="0"/>
                </a:lnTo>
                <a:lnTo>
                  <a:pt x="0" y="42671"/>
                </a:lnTo>
                <a:lnTo>
                  <a:pt x="7619" y="42671"/>
                </a:lnTo>
                <a:lnTo>
                  <a:pt x="761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5160264" y="2031492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5204459" y="1984248"/>
            <a:ext cx="7620" cy="43180"/>
          </a:xfrm>
          <a:custGeom>
            <a:avLst/>
            <a:gdLst/>
            <a:ahLst/>
            <a:cxnLst/>
            <a:rect l="l" t="t" r="r" b="b"/>
            <a:pathLst>
              <a:path w="7620" h="43180">
                <a:moveTo>
                  <a:pt x="7619" y="0"/>
                </a:moveTo>
                <a:lnTo>
                  <a:pt x="0" y="0"/>
                </a:lnTo>
                <a:lnTo>
                  <a:pt x="0" y="42672"/>
                </a:lnTo>
                <a:lnTo>
                  <a:pt x="7619" y="42672"/>
                </a:lnTo>
                <a:lnTo>
                  <a:pt x="761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4963667" y="2179320"/>
            <a:ext cx="9525" cy="43180"/>
          </a:xfrm>
          <a:custGeom>
            <a:avLst/>
            <a:gdLst/>
            <a:ahLst/>
            <a:cxnLst/>
            <a:rect l="l" t="t" r="r" b="b"/>
            <a:pathLst>
              <a:path w="9525" h="43180">
                <a:moveTo>
                  <a:pt x="9144" y="0"/>
                </a:moveTo>
                <a:lnTo>
                  <a:pt x="0" y="0"/>
                </a:lnTo>
                <a:lnTo>
                  <a:pt x="0" y="42672"/>
                </a:lnTo>
                <a:lnTo>
                  <a:pt x="9144" y="42672"/>
                </a:lnTo>
                <a:lnTo>
                  <a:pt x="914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4920996" y="2173985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4963667" y="2125979"/>
            <a:ext cx="9525" cy="43180"/>
          </a:xfrm>
          <a:custGeom>
            <a:avLst/>
            <a:gdLst/>
            <a:ahLst/>
            <a:cxnLst/>
            <a:rect l="l" t="t" r="r" b="b"/>
            <a:pathLst>
              <a:path w="9525" h="43180">
                <a:moveTo>
                  <a:pt x="9144" y="0"/>
                </a:moveTo>
                <a:lnTo>
                  <a:pt x="0" y="0"/>
                </a:lnTo>
                <a:lnTo>
                  <a:pt x="0" y="42672"/>
                </a:lnTo>
                <a:lnTo>
                  <a:pt x="9144" y="42672"/>
                </a:lnTo>
                <a:lnTo>
                  <a:pt x="914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4573523" y="2014727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4573523" y="2048255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4325111" y="2036064"/>
            <a:ext cx="9525" cy="43180"/>
          </a:xfrm>
          <a:custGeom>
            <a:avLst/>
            <a:gdLst/>
            <a:ahLst/>
            <a:cxnLst/>
            <a:rect l="l" t="t" r="r" b="b"/>
            <a:pathLst>
              <a:path w="9525" h="43180">
                <a:moveTo>
                  <a:pt x="9143" y="0"/>
                </a:moveTo>
                <a:lnTo>
                  <a:pt x="0" y="0"/>
                </a:lnTo>
                <a:lnTo>
                  <a:pt x="0" y="42671"/>
                </a:lnTo>
                <a:lnTo>
                  <a:pt x="9143" y="42671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4282440" y="2031492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4325111" y="1984248"/>
            <a:ext cx="9525" cy="43180"/>
          </a:xfrm>
          <a:custGeom>
            <a:avLst/>
            <a:gdLst/>
            <a:ahLst/>
            <a:cxnLst/>
            <a:rect l="l" t="t" r="r" b="b"/>
            <a:pathLst>
              <a:path w="9525" h="43180">
                <a:moveTo>
                  <a:pt x="9143" y="0"/>
                </a:moveTo>
                <a:lnTo>
                  <a:pt x="0" y="0"/>
                </a:lnTo>
                <a:lnTo>
                  <a:pt x="0" y="42672"/>
                </a:lnTo>
                <a:lnTo>
                  <a:pt x="9143" y="42672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4738115" y="2135123"/>
            <a:ext cx="67310" cy="88900"/>
          </a:xfrm>
          <a:custGeom>
            <a:avLst/>
            <a:gdLst/>
            <a:ahLst/>
            <a:cxnLst/>
            <a:rect l="l" t="t" r="r" b="b"/>
            <a:pathLst>
              <a:path w="67310" h="88900">
                <a:moveTo>
                  <a:pt x="43687" y="85344"/>
                </a:moveTo>
                <a:lnTo>
                  <a:pt x="10668" y="85344"/>
                </a:lnTo>
                <a:lnTo>
                  <a:pt x="16763" y="88392"/>
                </a:lnTo>
                <a:lnTo>
                  <a:pt x="33528" y="88392"/>
                </a:lnTo>
                <a:lnTo>
                  <a:pt x="41148" y="86868"/>
                </a:lnTo>
                <a:lnTo>
                  <a:pt x="43687" y="85344"/>
                </a:lnTo>
                <a:close/>
              </a:path>
              <a:path w="67310" h="88900">
                <a:moveTo>
                  <a:pt x="9144" y="57911"/>
                </a:moveTo>
                <a:lnTo>
                  <a:pt x="6096" y="57911"/>
                </a:lnTo>
                <a:lnTo>
                  <a:pt x="0" y="86868"/>
                </a:lnTo>
                <a:lnTo>
                  <a:pt x="3048" y="86868"/>
                </a:lnTo>
                <a:lnTo>
                  <a:pt x="3048" y="85344"/>
                </a:lnTo>
                <a:lnTo>
                  <a:pt x="43687" y="85344"/>
                </a:lnTo>
                <a:lnTo>
                  <a:pt x="46228" y="83820"/>
                </a:lnTo>
                <a:lnTo>
                  <a:pt x="22860" y="83820"/>
                </a:lnTo>
                <a:lnTo>
                  <a:pt x="18287" y="80772"/>
                </a:lnTo>
                <a:lnTo>
                  <a:pt x="13716" y="76200"/>
                </a:lnTo>
                <a:lnTo>
                  <a:pt x="10668" y="71627"/>
                </a:lnTo>
                <a:lnTo>
                  <a:pt x="9144" y="67055"/>
                </a:lnTo>
                <a:lnTo>
                  <a:pt x="9144" y="57911"/>
                </a:lnTo>
                <a:close/>
              </a:path>
              <a:path w="67310" h="88900">
                <a:moveTo>
                  <a:pt x="45720" y="0"/>
                </a:moveTo>
                <a:lnTo>
                  <a:pt x="33528" y="0"/>
                </a:lnTo>
                <a:lnTo>
                  <a:pt x="28956" y="3048"/>
                </a:lnTo>
                <a:lnTo>
                  <a:pt x="16763" y="12192"/>
                </a:lnTo>
                <a:lnTo>
                  <a:pt x="12192" y="18287"/>
                </a:lnTo>
                <a:lnTo>
                  <a:pt x="10668" y="24383"/>
                </a:lnTo>
                <a:lnTo>
                  <a:pt x="10668" y="33527"/>
                </a:lnTo>
                <a:lnTo>
                  <a:pt x="12192" y="38100"/>
                </a:lnTo>
                <a:lnTo>
                  <a:pt x="19812" y="45720"/>
                </a:lnTo>
                <a:lnTo>
                  <a:pt x="28956" y="48768"/>
                </a:lnTo>
                <a:lnTo>
                  <a:pt x="41148" y="57911"/>
                </a:lnTo>
                <a:lnTo>
                  <a:pt x="42672" y="60959"/>
                </a:lnTo>
                <a:lnTo>
                  <a:pt x="45720" y="64007"/>
                </a:lnTo>
                <a:lnTo>
                  <a:pt x="45720" y="70103"/>
                </a:lnTo>
                <a:lnTo>
                  <a:pt x="42672" y="76200"/>
                </a:lnTo>
                <a:lnTo>
                  <a:pt x="36575" y="82296"/>
                </a:lnTo>
                <a:lnTo>
                  <a:pt x="33528" y="83820"/>
                </a:lnTo>
                <a:lnTo>
                  <a:pt x="46228" y="83820"/>
                </a:lnTo>
                <a:lnTo>
                  <a:pt x="60317" y="56554"/>
                </a:lnTo>
                <a:lnTo>
                  <a:pt x="58483" y="50101"/>
                </a:lnTo>
                <a:lnTo>
                  <a:pt x="54078" y="44505"/>
                </a:lnTo>
                <a:lnTo>
                  <a:pt x="47244" y="39624"/>
                </a:lnTo>
                <a:lnTo>
                  <a:pt x="35051" y="33527"/>
                </a:lnTo>
                <a:lnTo>
                  <a:pt x="30480" y="30479"/>
                </a:lnTo>
                <a:lnTo>
                  <a:pt x="27432" y="27431"/>
                </a:lnTo>
                <a:lnTo>
                  <a:pt x="25908" y="24383"/>
                </a:lnTo>
                <a:lnTo>
                  <a:pt x="24384" y="24383"/>
                </a:lnTo>
                <a:lnTo>
                  <a:pt x="24384" y="13716"/>
                </a:lnTo>
                <a:lnTo>
                  <a:pt x="27432" y="12192"/>
                </a:lnTo>
                <a:lnTo>
                  <a:pt x="30480" y="9144"/>
                </a:lnTo>
                <a:lnTo>
                  <a:pt x="36575" y="6096"/>
                </a:lnTo>
                <a:lnTo>
                  <a:pt x="65772" y="6096"/>
                </a:lnTo>
                <a:lnTo>
                  <a:pt x="66414" y="3048"/>
                </a:lnTo>
                <a:lnTo>
                  <a:pt x="56387" y="3048"/>
                </a:lnTo>
                <a:lnTo>
                  <a:pt x="54863" y="1524"/>
                </a:lnTo>
                <a:lnTo>
                  <a:pt x="48768" y="1524"/>
                </a:lnTo>
                <a:lnTo>
                  <a:pt x="45720" y="0"/>
                </a:lnTo>
                <a:close/>
              </a:path>
              <a:path w="67310" h="88900">
                <a:moveTo>
                  <a:pt x="65772" y="6096"/>
                </a:moveTo>
                <a:lnTo>
                  <a:pt x="45720" y="6096"/>
                </a:lnTo>
                <a:lnTo>
                  <a:pt x="50292" y="7620"/>
                </a:lnTo>
                <a:lnTo>
                  <a:pt x="56387" y="13716"/>
                </a:lnTo>
                <a:lnTo>
                  <a:pt x="57912" y="21335"/>
                </a:lnTo>
                <a:lnTo>
                  <a:pt x="57912" y="28955"/>
                </a:lnTo>
                <a:lnTo>
                  <a:pt x="60960" y="28955"/>
                </a:lnTo>
                <a:lnTo>
                  <a:pt x="65772" y="6096"/>
                </a:lnTo>
                <a:close/>
              </a:path>
              <a:path w="67310" h="88900">
                <a:moveTo>
                  <a:pt x="67056" y="0"/>
                </a:moveTo>
                <a:lnTo>
                  <a:pt x="64008" y="0"/>
                </a:lnTo>
                <a:lnTo>
                  <a:pt x="62484" y="1524"/>
                </a:lnTo>
                <a:lnTo>
                  <a:pt x="62484" y="3048"/>
                </a:lnTo>
                <a:lnTo>
                  <a:pt x="66414" y="3048"/>
                </a:lnTo>
                <a:lnTo>
                  <a:pt x="670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4177284" y="1993392"/>
            <a:ext cx="68579" cy="8839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3976115" y="1993392"/>
            <a:ext cx="67310" cy="88900"/>
          </a:xfrm>
          <a:custGeom>
            <a:avLst/>
            <a:gdLst/>
            <a:ahLst/>
            <a:cxnLst/>
            <a:rect l="l" t="t" r="r" b="b"/>
            <a:pathLst>
              <a:path w="67310" h="88900">
                <a:moveTo>
                  <a:pt x="43688" y="83819"/>
                </a:moveTo>
                <a:lnTo>
                  <a:pt x="9144" y="83819"/>
                </a:lnTo>
                <a:lnTo>
                  <a:pt x="12192" y="85343"/>
                </a:lnTo>
                <a:lnTo>
                  <a:pt x="16763" y="86867"/>
                </a:lnTo>
                <a:lnTo>
                  <a:pt x="22860" y="88391"/>
                </a:lnTo>
                <a:lnTo>
                  <a:pt x="35051" y="88391"/>
                </a:lnTo>
                <a:lnTo>
                  <a:pt x="41148" y="85343"/>
                </a:lnTo>
                <a:lnTo>
                  <a:pt x="43688" y="83819"/>
                </a:lnTo>
                <a:close/>
              </a:path>
              <a:path w="67310" h="88900">
                <a:moveTo>
                  <a:pt x="9144" y="56387"/>
                </a:moveTo>
                <a:lnTo>
                  <a:pt x="6096" y="56387"/>
                </a:lnTo>
                <a:lnTo>
                  <a:pt x="0" y="86867"/>
                </a:lnTo>
                <a:lnTo>
                  <a:pt x="3048" y="86867"/>
                </a:lnTo>
                <a:lnTo>
                  <a:pt x="3048" y="85343"/>
                </a:lnTo>
                <a:lnTo>
                  <a:pt x="4572" y="83819"/>
                </a:lnTo>
                <a:lnTo>
                  <a:pt x="43688" y="83819"/>
                </a:lnTo>
                <a:lnTo>
                  <a:pt x="46227" y="82296"/>
                </a:lnTo>
                <a:lnTo>
                  <a:pt x="22860" y="82296"/>
                </a:lnTo>
                <a:lnTo>
                  <a:pt x="18287" y="79248"/>
                </a:lnTo>
                <a:lnTo>
                  <a:pt x="15239" y="74675"/>
                </a:lnTo>
                <a:lnTo>
                  <a:pt x="10668" y="71627"/>
                </a:lnTo>
                <a:lnTo>
                  <a:pt x="9144" y="65531"/>
                </a:lnTo>
                <a:lnTo>
                  <a:pt x="9144" y="56387"/>
                </a:lnTo>
                <a:close/>
              </a:path>
              <a:path w="67310" h="88900">
                <a:moveTo>
                  <a:pt x="45720" y="0"/>
                </a:moveTo>
                <a:lnTo>
                  <a:pt x="35051" y="0"/>
                </a:lnTo>
                <a:lnTo>
                  <a:pt x="22860" y="6096"/>
                </a:lnTo>
                <a:lnTo>
                  <a:pt x="16763" y="10667"/>
                </a:lnTo>
                <a:lnTo>
                  <a:pt x="13716" y="16763"/>
                </a:lnTo>
                <a:lnTo>
                  <a:pt x="12192" y="24383"/>
                </a:lnTo>
                <a:lnTo>
                  <a:pt x="12192" y="33527"/>
                </a:lnTo>
                <a:lnTo>
                  <a:pt x="36575" y="51815"/>
                </a:lnTo>
                <a:lnTo>
                  <a:pt x="41148" y="56387"/>
                </a:lnTo>
                <a:lnTo>
                  <a:pt x="42672" y="59435"/>
                </a:lnTo>
                <a:lnTo>
                  <a:pt x="45720" y="62483"/>
                </a:lnTo>
                <a:lnTo>
                  <a:pt x="45720" y="70103"/>
                </a:lnTo>
                <a:lnTo>
                  <a:pt x="42672" y="76200"/>
                </a:lnTo>
                <a:lnTo>
                  <a:pt x="39624" y="77724"/>
                </a:lnTo>
                <a:lnTo>
                  <a:pt x="38100" y="80772"/>
                </a:lnTo>
                <a:lnTo>
                  <a:pt x="33528" y="82296"/>
                </a:lnTo>
                <a:lnTo>
                  <a:pt x="46227" y="82296"/>
                </a:lnTo>
                <a:lnTo>
                  <a:pt x="61174" y="55268"/>
                </a:lnTo>
                <a:lnTo>
                  <a:pt x="59245" y="49339"/>
                </a:lnTo>
                <a:lnTo>
                  <a:pt x="54744" y="44267"/>
                </a:lnTo>
                <a:lnTo>
                  <a:pt x="47244" y="39624"/>
                </a:lnTo>
                <a:lnTo>
                  <a:pt x="36575" y="32003"/>
                </a:lnTo>
                <a:lnTo>
                  <a:pt x="27432" y="27431"/>
                </a:lnTo>
                <a:lnTo>
                  <a:pt x="25908" y="25907"/>
                </a:lnTo>
                <a:lnTo>
                  <a:pt x="24384" y="22859"/>
                </a:lnTo>
                <a:lnTo>
                  <a:pt x="24384" y="13715"/>
                </a:lnTo>
                <a:lnTo>
                  <a:pt x="30480" y="7619"/>
                </a:lnTo>
                <a:lnTo>
                  <a:pt x="33528" y="6096"/>
                </a:lnTo>
                <a:lnTo>
                  <a:pt x="38100" y="4572"/>
                </a:lnTo>
                <a:lnTo>
                  <a:pt x="59436" y="4572"/>
                </a:lnTo>
                <a:lnTo>
                  <a:pt x="56387" y="3048"/>
                </a:lnTo>
                <a:lnTo>
                  <a:pt x="53339" y="3048"/>
                </a:lnTo>
                <a:lnTo>
                  <a:pt x="48768" y="1524"/>
                </a:lnTo>
                <a:lnTo>
                  <a:pt x="45720" y="0"/>
                </a:lnTo>
                <a:close/>
              </a:path>
              <a:path w="67310" h="88900">
                <a:moveTo>
                  <a:pt x="67056" y="0"/>
                </a:moveTo>
                <a:lnTo>
                  <a:pt x="64008" y="0"/>
                </a:lnTo>
                <a:lnTo>
                  <a:pt x="62484" y="1524"/>
                </a:lnTo>
                <a:lnTo>
                  <a:pt x="62484" y="4572"/>
                </a:lnTo>
                <a:lnTo>
                  <a:pt x="45720" y="4572"/>
                </a:lnTo>
                <a:lnTo>
                  <a:pt x="50292" y="6096"/>
                </a:lnTo>
                <a:lnTo>
                  <a:pt x="53339" y="9143"/>
                </a:lnTo>
                <a:lnTo>
                  <a:pt x="56387" y="13715"/>
                </a:lnTo>
                <a:lnTo>
                  <a:pt x="59436" y="19811"/>
                </a:lnTo>
                <a:lnTo>
                  <a:pt x="59436" y="27431"/>
                </a:lnTo>
                <a:lnTo>
                  <a:pt x="62484" y="27431"/>
                </a:lnTo>
                <a:lnTo>
                  <a:pt x="670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3797808" y="1955292"/>
            <a:ext cx="129539" cy="123825"/>
          </a:xfrm>
          <a:custGeom>
            <a:avLst/>
            <a:gdLst/>
            <a:ahLst/>
            <a:cxnLst/>
            <a:rect l="l" t="t" r="r" b="b"/>
            <a:pathLst>
              <a:path w="129539" h="123825">
                <a:moveTo>
                  <a:pt x="65531" y="120396"/>
                </a:moveTo>
                <a:lnTo>
                  <a:pt x="13715" y="120396"/>
                </a:lnTo>
                <a:lnTo>
                  <a:pt x="12191" y="123443"/>
                </a:lnTo>
                <a:lnTo>
                  <a:pt x="65531" y="123443"/>
                </a:lnTo>
                <a:lnTo>
                  <a:pt x="65531" y="120396"/>
                </a:lnTo>
                <a:close/>
              </a:path>
              <a:path w="129539" h="123825">
                <a:moveTo>
                  <a:pt x="44195" y="4572"/>
                </a:moveTo>
                <a:lnTo>
                  <a:pt x="4571" y="4572"/>
                </a:lnTo>
                <a:lnTo>
                  <a:pt x="9143" y="7619"/>
                </a:lnTo>
                <a:lnTo>
                  <a:pt x="12191" y="9143"/>
                </a:lnTo>
                <a:lnTo>
                  <a:pt x="12191" y="10667"/>
                </a:lnTo>
                <a:lnTo>
                  <a:pt x="13715" y="12191"/>
                </a:lnTo>
                <a:lnTo>
                  <a:pt x="15239" y="16763"/>
                </a:lnTo>
                <a:lnTo>
                  <a:pt x="18287" y="21335"/>
                </a:lnTo>
                <a:lnTo>
                  <a:pt x="41147" y="73151"/>
                </a:lnTo>
                <a:lnTo>
                  <a:pt x="35051" y="102107"/>
                </a:lnTo>
                <a:lnTo>
                  <a:pt x="33527" y="109727"/>
                </a:lnTo>
                <a:lnTo>
                  <a:pt x="32003" y="112775"/>
                </a:lnTo>
                <a:lnTo>
                  <a:pt x="27431" y="117348"/>
                </a:lnTo>
                <a:lnTo>
                  <a:pt x="22859" y="120396"/>
                </a:lnTo>
                <a:lnTo>
                  <a:pt x="57912" y="120396"/>
                </a:lnTo>
                <a:lnTo>
                  <a:pt x="53339" y="118872"/>
                </a:lnTo>
                <a:lnTo>
                  <a:pt x="51815" y="115824"/>
                </a:lnTo>
                <a:lnTo>
                  <a:pt x="50291" y="114300"/>
                </a:lnTo>
                <a:lnTo>
                  <a:pt x="50291" y="109727"/>
                </a:lnTo>
                <a:lnTo>
                  <a:pt x="53339" y="102107"/>
                </a:lnTo>
                <a:lnTo>
                  <a:pt x="57912" y="71627"/>
                </a:lnTo>
                <a:lnTo>
                  <a:pt x="64548" y="64007"/>
                </a:lnTo>
                <a:lnTo>
                  <a:pt x="57912" y="64007"/>
                </a:lnTo>
                <a:lnTo>
                  <a:pt x="39624" y="22859"/>
                </a:lnTo>
                <a:lnTo>
                  <a:pt x="36575" y="18287"/>
                </a:lnTo>
                <a:lnTo>
                  <a:pt x="35051" y="15239"/>
                </a:lnTo>
                <a:lnTo>
                  <a:pt x="35051" y="12191"/>
                </a:lnTo>
                <a:lnTo>
                  <a:pt x="36575" y="9143"/>
                </a:lnTo>
                <a:lnTo>
                  <a:pt x="38100" y="7619"/>
                </a:lnTo>
                <a:lnTo>
                  <a:pt x="44195" y="4572"/>
                </a:lnTo>
                <a:close/>
              </a:path>
              <a:path w="129539" h="123825">
                <a:moveTo>
                  <a:pt x="123443" y="4572"/>
                </a:moveTo>
                <a:lnTo>
                  <a:pt x="92963" y="4572"/>
                </a:lnTo>
                <a:lnTo>
                  <a:pt x="96012" y="7619"/>
                </a:lnTo>
                <a:lnTo>
                  <a:pt x="96012" y="9143"/>
                </a:lnTo>
                <a:lnTo>
                  <a:pt x="97536" y="9143"/>
                </a:lnTo>
                <a:lnTo>
                  <a:pt x="97536" y="13715"/>
                </a:lnTo>
                <a:lnTo>
                  <a:pt x="96012" y="16763"/>
                </a:lnTo>
                <a:lnTo>
                  <a:pt x="92963" y="19811"/>
                </a:lnTo>
                <a:lnTo>
                  <a:pt x="88391" y="25907"/>
                </a:lnTo>
                <a:lnTo>
                  <a:pt x="57912" y="64007"/>
                </a:lnTo>
                <a:lnTo>
                  <a:pt x="64548" y="64007"/>
                </a:lnTo>
                <a:lnTo>
                  <a:pt x="99059" y="24383"/>
                </a:lnTo>
                <a:lnTo>
                  <a:pt x="103631" y="19811"/>
                </a:lnTo>
                <a:lnTo>
                  <a:pt x="106679" y="15239"/>
                </a:lnTo>
                <a:lnTo>
                  <a:pt x="112775" y="9143"/>
                </a:lnTo>
                <a:lnTo>
                  <a:pt x="118871" y="6096"/>
                </a:lnTo>
                <a:lnTo>
                  <a:pt x="123443" y="4572"/>
                </a:lnTo>
                <a:close/>
              </a:path>
              <a:path w="129539" h="123825">
                <a:moveTo>
                  <a:pt x="53339" y="0"/>
                </a:moveTo>
                <a:lnTo>
                  <a:pt x="0" y="0"/>
                </a:lnTo>
                <a:lnTo>
                  <a:pt x="0" y="4572"/>
                </a:lnTo>
                <a:lnTo>
                  <a:pt x="51815" y="4572"/>
                </a:lnTo>
                <a:lnTo>
                  <a:pt x="53339" y="0"/>
                </a:lnTo>
                <a:close/>
              </a:path>
              <a:path w="129539" h="123825">
                <a:moveTo>
                  <a:pt x="129539" y="0"/>
                </a:moveTo>
                <a:lnTo>
                  <a:pt x="86867" y="0"/>
                </a:lnTo>
                <a:lnTo>
                  <a:pt x="85343" y="4572"/>
                </a:lnTo>
                <a:lnTo>
                  <a:pt x="128015" y="4572"/>
                </a:lnTo>
                <a:lnTo>
                  <a:pt x="1295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1571244" y="2491739"/>
            <a:ext cx="48895" cy="215265"/>
          </a:xfrm>
          <a:custGeom>
            <a:avLst/>
            <a:gdLst/>
            <a:ahLst/>
            <a:cxnLst/>
            <a:rect l="l" t="t" r="r" b="b"/>
            <a:pathLst>
              <a:path w="48894" h="215264">
                <a:moveTo>
                  <a:pt x="48768" y="0"/>
                </a:moveTo>
                <a:lnTo>
                  <a:pt x="21764" y="28932"/>
                </a:lnTo>
                <a:lnTo>
                  <a:pt x="3619" y="72961"/>
                </a:lnTo>
                <a:lnTo>
                  <a:pt x="0" y="106679"/>
                </a:lnTo>
                <a:lnTo>
                  <a:pt x="857" y="123539"/>
                </a:lnTo>
                <a:lnTo>
                  <a:pt x="13715" y="170687"/>
                </a:lnTo>
                <a:lnTo>
                  <a:pt x="38576" y="206263"/>
                </a:lnTo>
                <a:lnTo>
                  <a:pt x="48768" y="214883"/>
                </a:lnTo>
                <a:lnTo>
                  <a:pt x="48768" y="210311"/>
                </a:lnTo>
                <a:lnTo>
                  <a:pt x="43338" y="204358"/>
                </a:lnTo>
                <a:lnTo>
                  <a:pt x="38481" y="198119"/>
                </a:lnTo>
                <a:lnTo>
                  <a:pt x="22121" y="160639"/>
                </a:lnTo>
                <a:lnTo>
                  <a:pt x="18404" y="123539"/>
                </a:lnTo>
                <a:lnTo>
                  <a:pt x="18478" y="82296"/>
                </a:lnTo>
                <a:lnTo>
                  <a:pt x="25336" y="41909"/>
                </a:lnTo>
                <a:lnTo>
                  <a:pt x="32003" y="27431"/>
                </a:lnTo>
                <a:lnTo>
                  <a:pt x="35480" y="20240"/>
                </a:lnTo>
                <a:lnTo>
                  <a:pt x="39243" y="14477"/>
                </a:lnTo>
                <a:lnTo>
                  <a:pt x="43576" y="9858"/>
                </a:lnTo>
                <a:lnTo>
                  <a:pt x="48768" y="6095"/>
                </a:lnTo>
                <a:lnTo>
                  <a:pt x="4876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1941576" y="2491739"/>
            <a:ext cx="48895" cy="215265"/>
          </a:xfrm>
          <a:custGeom>
            <a:avLst/>
            <a:gdLst/>
            <a:ahLst/>
            <a:cxnLst/>
            <a:rect l="l" t="t" r="r" b="b"/>
            <a:pathLst>
              <a:path w="48894" h="215264">
                <a:moveTo>
                  <a:pt x="0" y="0"/>
                </a:moveTo>
                <a:lnTo>
                  <a:pt x="0" y="6095"/>
                </a:lnTo>
                <a:lnTo>
                  <a:pt x="5429" y="10977"/>
                </a:lnTo>
                <a:lnTo>
                  <a:pt x="10287" y="16573"/>
                </a:lnTo>
                <a:lnTo>
                  <a:pt x="26646" y="54054"/>
                </a:lnTo>
                <a:lnTo>
                  <a:pt x="31742" y="97655"/>
                </a:lnTo>
                <a:lnTo>
                  <a:pt x="32004" y="109727"/>
                </a:lnTo>
                <a:lnTo>
                  <a:pt x="31718" y="121134"/>
                </a:lnTo>
                <a:lnTo>
                  <a:pt x="30861" y="132397"/>
                </a:lnTo>
                <a:lnTo>
                  <a:pt x="29432" y="143375"/>
                </a:lnTo>
                <a:lnTo>
                  <a:pt x="27431" y="153924"/>
                </a:lnTo>
                <a:lnTo>
                  <a:pt x="25765" y="163687"/>
                </a:lnTo>
                <a:lnTo>
                  <a:pt x="10096" y="200215"/>
                </a:lnTo>
                <a:lnTo>
                  <a:pt x="0" y="210311"/>
                </a:lnTo>
                <a:lnTo>
                  <a:pt x="0" y="214883"/>
                </a:lnTo>
                <a:lnTo>
                  <a:pt x="27646" y="185951"/>
                </a:lnTo>
                <a:lnTo>
                  <a:pt x="45339" y="141160"/>
                </a:lnTo>
                <a:lnTo>
                  <a:pt x="48768" y="106679"/>
                </a:lnTo>
                <a:lnTo>
                  <a:pt x="47934" y="89844"/>
                </a:lnTo>
                <a:lnTo>
                  <a:pt x="36575" y="44195"/>
                </a:lnTo>
                <a:lnTo>
                  <a:pt x="10215" y="862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2174747" y="2609088"/>
            <a:ext cx="626745" cy="0"/>
          </a:xfrm>
          <a:custGeom>
            <a:avLst/>
            <a:gdLst/>
            <a:ahLst/>
            <a:cxnLst/>
            <a:rect l="l" t="t" r="r" b="b"/>
            <a:pathLst>
              <a:path w="626744" h="0">
                <a:moveTo>
                  <a:pt x="0" y="0"/>
                </a:moveTo>
                <a:lnTo>
                  <a:pt x="626363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2627376" y="2673095"/>
            <a:ext cx="48895" cy="125095"/>
          </a:xfrm>
          <a:custGeom>
            <a:avLst/>
            <a:gdLst/>
            <a:ahLst/>
            <a:cxnLst/>
            <a:rect l="l" t="t" r="r" b="b"/>
            <a:pathLst>
              <a:path w="48894" h="125094">
                <a:moveTo>
                  <a:pt x="48768" y="121920"/>
                </a:moveTo>
                <a:lnTo>
                  <a:pt x="3048" y="121920"/>
                </a:lnTo>
                <a:lnTo>
                  <a:pt x="3048" y="124968"/>
                </a:lnTo>
                <a:lnTo>
                  <a:pt x="48768" y="124968"/>
                </a:lnTo>
                <a:lnTo>
                  <a:pt x="48768" y="121920"/>
                </a:lnTo>
                <a:close/>
              </a:path>
              <a:path w="48894" h="125094">
                <a:moveTo>
                  <a:pt x="33528" y="13715"/>
                </a:moveTo>
                <a:lnTo>
                  <a:pt x="13716" y="13715"/>
                </a:lnTo>
                <a:lnTo>
                  <a:pt x="15240" y="15239"/>
                </a:lnTo>
                <a:lnTo>
                  <a:pt x="15240" y="16763"/>
                </a:lnTo>
                <a:lnTo>
                  <a:pt x="16763" y="18287"/>
                </a:lnTo>
                <a:lnTo>
                  <a:pt x="16763" y="19811"/>
                </a:lnTo>
                <a:lnTo>
                  <a:pt x="18287" y="22859"/>
                </a:lnTo>
                <a:lnTo>
                  <a:pt x="18287" y="114300"/>
                </a:lnTo>
                <a:lnTo>
                  <a:pt x="16763" y="117348"/>
                </a:lnTo>
                <a:lnTo>
                  <a:pt x="16763" y="118872"/>
                </a:lnTo>
                <a:lnTo>
                  <a:pt x="15240" y="118872"/>
                </a:lnTo>
                <a:lnTo>
                  <a:pt x="15240" y="120396"/>
                </a:lnTo>
                <a:lnTo>
                  <a:pt x="13716" y="121920"/>
                </a:lnTo>
                <a:lnTo>
                  <a:pt x="39624" y="121920"/>
                </a:lnTo>
                <a:lnTo>
                  <a:pt x="35051" y="117348"/>
                </a:lnTo>
                <a:lnTo>
                  <a:pt x="35051" y="114300"/>
                </a:lnTo>
                <a:lnTo>
                  <a:pt x="33528" y="109727"/>
                </a:lnTo>
                <a:lnTo>
                  <a:pt x="33528" y="13715"/>
                </a:lnTo>
                <a:close/>
              </a:path>
              <a:path w="48894" h="125094">
                <a:moveTo>
                  <a:pt x="33528" y="0"/>
                </a:moveTo>
                <a:lnTo>
                  <a:pt x="30480" y="0"/>
                </a:lnTo>
                <a:lnTo>
                  <a:pt x="0" y="13715"/>
                </a:lnTo>
                <a:lnTo>
                  <a:pt x="1524" y="16763"/>
                </a:lnTo>
                <a:lnTo>
                  <a:pt x="6096" y="15239"/>
                </a:lnTo>
                <a:lnTo>
                  <a:pt x="9143" y="13715"/>
                </a:lnTo>
                <a:lnTo>
                  <a:pt x="33528" y="13715"/>
                </a:lnTo>
                <a:lnTo>
                  <a:pt x="3352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2741676" y="2415539"/>
            <a:ext cx="47625" cy="125095"/>
          </a:xfrm>
          <a:custGeom>
            <a:avLst/>
            <a:gdLst/>
            <a:ahLst/>
            <a:cxnLst/>
            <a:rect l="l" t="t" r="r" b="b"/>
            <a:pathLst>
              <a:path w="47625" h="125094">
                <a:moveTo>
                  <a:pt x="47243" y="121919"/>
                </a:moveTo>
                <a:lnTo>
                  <a:pt x="1524" y="121919"/>
                </a:lnTo>
                <a:lnTo>
                  <a:pt x="1524" y="124967"/>
                </a:lnTo>
                <a:lnTo>
                  <a:pt x="47243" y="124967"/>
                </a:lnTo>
                <a:lnTo>
                  <a:pt x="47243" y="121919"/>
                </a:lnTo>
                <a:close/>
              </a:path>
              <a:path w="47625" h="125094">
                <a:moveTo>
                  <a:pt x="33528" y="15239"/>
                </a:moveTo>
                <a:lnTo>
                  <a:pt x="12192" y="15239"/>
                </a:lnTo>
                <a:lnTo>
                  <a:pt x="13716" y="16763"/>
                </a:lnTo>
                <a:lnTo>
                  <a:pt x="15240" y="16763"/>
                </a:lnTo>
                <a:lnTo>
                  <a:pt x="15240" y="18287"/>
                </a:lnTo>
                <a:lnTo>
                  <a:pt x="16763" y="19811"/>
                </a:lnTo>
                <a:lnTo>
                  <a:pt x="16763" y="115824"/>
                </a:lnTo>
                <a:lnTo>
                  <a:pt x="15240" y="118871"/>
                </a:lnTo>
                <a:lnTo>
                  <a:pt x="12192" y="121919"/>
                </a:lnTo>
                <a:lnTo>
                  <a:pt x="38100" y="121919"/>
                </a:lnTo>
                <a:lnTo>
                  <a:pt x="38100" y="120395"/>
                </a:lnTo>
                <a:lnTo>
                  <a:pt x="33528" y="115824"/>
                </a:lnTo>
                <a:lnTo>
                  <a:pt x="33528" y="15239"/>
                </a:lnTo>
                <a:close/>
              </a:path>
              <a:path w="47625" h="125094">
                <a:moveTo>
                  <a:pt x="33528" y="0"/>
                </a:moveTo>
                <a:lnTo>
                  <a:pt x="30480" y="0"/>
                </a:lnTo>
                <a:lnTo>
                  <a:pt x="0" y="15239"/>
                </a:lnTo>
                <a:lnTo>
                  <a:pt x="1524" y="18287"/>
                </a:lnTo>
                <a:lnTo>
                  <a:pt x="6096" y="16763"/>
                </a:lnTo>
                <a:lnTo>
                  <a:pt x="9143" y="15239"/>
                </a:lnTo>
                <a:lnTo>
                  <a:pt x="33528" y="15239"/>
                </a:lnTo>
                <a:lnTo>
                  <a:pt x="3352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2185416" y="2415539"/>
            <a:ext cx="45720" cy="125095"/>
          </a:xfrm>
          <a:custGeom>
            <a:avLst/>
            <a:gdLst/>
            <a:ahLst/>
            <a:cxnLst/>
            <a:rect l="l" t="t" r="r" b="b"/>
            <a:pathLst>
              <a:path w="45719" h="125094">
                <a:moveTo>
                  <a:pt x="45719" y="121919"/>
                </a:moveTo>
                <a:lnTo>
                  <a:pt x="0" y="121919"/>
                </a:lnTo>
                <a:lnTo>
                  <a:pt x="0" y="124967"/>
                </a:lnTo>
                <a:lnTo>
                  <a:pt x="45719" y="124967"/>
                </a:lnTo>
                <a:lnTo>
                  <a:pt x="45719" y="121919"/>
                </a:lnTo>
                <a:close/>
              </a:path>
              <a:path w="45719" h="125094">
                <a:moveTo>
                  <a:pt x="30479" y="15239"/>
                </a:moveTo>
                <a:lnTo>
                  <a:pt x="10667" y="15239"/>
                </a:lnTo>
                <a:lnTo>
                  <a:pt x="12191" y="16763"/>
                </a:lnTo>
                <a:lnTo>
                  <a:pt x="13715" y="16763"/>
                </a:lnTo>
                <a:lnTo>
                  <a:pt x="15239" y="18287"/>
                </a:lnTo>
                <a:lnTo>
                  <a:pt x="15239" y="19811"/>
                </a:lnTo>
                <a:lnTo>
                  <a:pt x="16763" y="22859"/>
                </a:lnTo>
                <a:lnTo>
                  <a:pt x="16763" y="114300"/>
                </a:lnTo>
                <a:lnTo>
                  <a:pt x="15239" y="115824"/>
                </a:lnTo>
                <a:lnTo>
                  <a:pt x="15239" y="118871"/>
                </a:lnTo>
                <a:lnTo>
                  <a:pt x="13715" y="118871"/>
                </a:lnTo>
                <a:lnTo>
                  <a:pt x="10667" y="121919"/>
                </a:lnTo>
                <a:lnTo>
                  <a:pt x="38100" y="121919"/>
                </a:lnTo>
                <a:lnTo>
                  <a:pt x="36575" y="120395"/>
                </a:lnTo>
                <a:lnTo>
                  <a:pt x="33527" y="118871"/>
                </a:lnTo>
                <a:lnTo>
                  <a:pt x="32003" y="117348"/>
                </a:lnTo>
                <a:lnTo>
                  <a:pt x="32003" y="114300"/>
                </a:lnTo>
                <a:lnTo>
                  <a:pt x="30479" y="109727"/>
                </a:lnTo>
                <a:lnTo>
                  <a:pt x="30479" y="15239"/>
                </a:lnTo>
                <a:close/>
              </a:path>
              <a:path w="45719" h="125094">
                <a:moveTo>
                  <a:pt x="30479" y="0"/>
                </a:moveTo>
                <a:lnTo>
                  <a:pt x="27431" y="0"/>
                </a:lnTo>
                <a:lnTo>
                  <a:pt x="0" y="15239"/>
                </a:lnTo>
                <a:lnTo>
                  <a:pt x="0" y="18287"/>
                </a:lnTo>
                <a:lnTo>
                  <a:pt x="3047" y="16763"/>
                </a:lnTo>
                <a:lnTo>
                  <a:pt x="7619" y="15239"/>
                </a:lnTo>
                <a:lnTo>
                  <a:pt x="30479" y="15239"/>
                </a:lnTo>
                <a:lnTo>
                  <a:pt x="3047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1876044" y="2531364"/>
            <a:ext cx="47625" cy="125095"/>
          </a:xfrm>
          <a:custGeom>
            <a:avLst/>
            <a:gdLst/>
            <a:ahLst/>
            <a:cxnLst/>
            <a:rect l="l" t="t" r="r" b="b"/>
            <a:pathLst>
              <a:path w="47625" h="125094">
                <a:moveTo>
                  <a:pt x="47243" y="120395"/>
                </a:moveTo>
                <a:lnTo>
                  <a:pt x="1524" y="120395"/>
                </a:lnTo>
                <a:lnTo>
                  <a:pt x="1524" y="124967"/>
                </a:lnTo>
                <a:lnTo>
                  <a:pt x="47243" y="124967"/>
                </a:lnTo>
                <a:lnTo>
                  <a:pt x="47243" y="120395"/>
                </a:lnTo>
                <a:close/>
              </a:path>
              <a:path w="47625" h="125094">
                <a:moveTo>
                  <a:pt x="36575" y="118871"/>
                </a:moveTo>
                <a:lnTo>
                  <a:pt x="12192" y="118871"/>
                </a:lnTo>
                <a:lnTo>
                  <a:pt x="10668" y="120395"/>
                </a:lnTo>
                <a:lnTo>
                  <a:pt x="38100" y="120395"/>
                </a:lnTo>
                <a:lnTo>
                  <a:pt x="36575" y="118871"/>
                </a:lnTo>
                <a:close/>
              </a:path>
              <a:path w="47625" h="125094">
                <a:moveTo>
                  <a:pt x="33528" y="15239"/>
                </a:moveTo>
                <a:lnTo>
                  <a:pt x="12192" y="15239"/>
                </a:lnTo>
                <a:lnTo>
                  <a:pt x="13716" y="16763"/>
                </a:lnTo>
                <a:lnTo>
                  <a:pt x="15239" y="16763"/>
                </a:lnTo>
                <a:lnTo>
                  <a:pt x="16763" y="19811"/>
                </a:lnTo>
                <a:lnTo>
                  <a:pt x="16763" y="115824"/>
                </a:lnTo>
                <a:lnTo>
                  <a:pt x="13716" y="118871"/>
                </a:lnTo>
                <a:lnTo>
                  <a:pt x="33528" y="118871"/>
                </a:lnTo>
                <a:lnTo>
                  <a:pt x="33528" y="15239"/>
                </a:lnTo>
                <a:close/>
              </a:path>
              <a:path w="47625" h="125094">
                <a:moveTo>
                  <a:pt x="33528" y="0"/>
                </a:moveTo>
                <a:lnTo>
                  <a:pt x="30480" y="0"/>
                </a:lnTo>
                <a:lnTo>
                  <a:pt x="0" y="15239"/>
                </a:lnTo>
                <a:lnTo>
                  <a:pt x="1524" y="16763"/>
                </a:lnTo>
                <a:lnTo>
                  <a:pt x="4572" y="15239"/>
                </a:lnTo>
                <a:lnTo>
                  <a:pt x="33528" y="15239"/>
                </a:lnTo>
                <a:lnTo>
                  <a:pt x="3352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1505711" y="2526792"/>
            <a:ext cx="50800" cy="167640"/>
          </a:xfrm>
          <a:custGeom>
            <a:avLst/>
            <a:gdLst/>
            <a:ahLst/>
            <a:cxnLst/>
            <a:rect l="l" t="t" r="r" b="b"/>
            <a:pathLst>
              <a:path w="50800" h="167639">
                <a:moveTo>
                  <a:pt x="0" y="0"/>
                </a:moveTo>
                <a:lnTo>
                  <a:pt x="0" y="4572"/>
                </a:lnTo>
                <a:lnTo>
                  <a:pt x="12191" y="13715"/>
                </a:lnTo>
                <a:lnTo>
                  <a:pt x="15240" y="18287"/>
                </a:lnTo>
                <a:lnTo>
                  <a:pt x="18287" y="21335"/>
                </a:lnTo>
                <a:lnTo>
                  <a:pt x="21335" y="27431"/>
                </a:lnTo>
                <a:lnTo>
                  <a:pt x="24384" y="32003"/>
                </a:lnTo>
                <a:lnTo>
                  <a:pt x="25907" y="38100"/>
                </a:lnTo>
                <a:lnTo>
                  <a:pt x="28956" y="44196"/>
                </a:lnTo>
                <a:lnTo>
                  <a:pt x="30479" y="51815"/>
                </a:lnTo>
                <a:lnTo>
                  <a:pt x="31599" y="60102"/>
                </a:lnTo>
                <a:lnTo>
                  <a:pt x="32575" y="68961"/>
                </a:lnTo>
                <a:lnTo>
                  <a:pt x="33266" y="78390"/>
                </a:lnTo>
                <a:lnTo>
                  <a:pt x="33528" y="88391"/>
                </a:lnTo>
                <a:lnTo>
                  <a:pt x="33242" y="96607"/>
                </a:lnTo>
                <a:lnTo>
                  <a:pt x="32384" y="104965"/>
                </a:lnTo>
                <a:lnTo>
                  <a:pt x="30956" y="113037"/>
                </a:lnTo>
                <a:lnTo>
                  <a:pt x="28956" y="120396"/>
                </a:lnTo>
                <a:lnTo>
                  <a:pt x="27289" y="128754"/>
                </a:lnTo>
                <a:lnTo>
                  <a:pt x="24765" y="135826"/>
                </a:lnTo>
                <a:lnTo>
                  <a:pt x="21669" y="142041"/>
                </a:lnTo>
                <a:lnTo>
                  <a:pt x="18287" y="147827"/>
                </a:lnTo>
                <a:lnTo>
                  <a:pt x="15240" y="155448"/>
                </a:lnTo>
                <a:lnTo>
                  <a:pt x="0" y="164591"/>
                </a:lnTo>
                <a:lnTo>
                  <a:pt x="0" y="167639"/>
                </a:lnTo>
                <a:lnTo>
                  <a:pt x="36575" y="135635"/>
                </a:lnTo>
                <a:lnTo>
                  <a:pt x="49434" y="98774"/>
                </a:lnTo>
                <a:lnTo>
                  <a:pt x="50291" y="85343"/>
                </a:lnTo>
                <a:lnTo>
                  <a:pt x="49744" y="75318"/>
                </a:lnTo>
                <a:lnTo>
                  <a:pt x="34480" y="30860"/>
                </a:lnTo>
                <a:lnTo>
                  <a:pt x="6572" y="369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1362455" y="2526792"/>
            <a:ext cx="50800" cy="167640"/>
          </a:xfrm>
          <a:custGeom>
            <a:avLst/>
            <a:gdLst/>
            <a:ahLst/>
            <a:cxnLst/>
            <a:rect l="l" t="t" r="r" b="b"/>
            <a:pathLst>
              <a:path w="50800" h="167639">
                <a:moveTo>
                  <a:pt x="50291" y="0"/>
                </a:moveTo>
                <a:lnTo>
                  <a:pt x="15240" y="33527"/>
                </a:lnTo>
                <a:lnTo>
                  <a:pt x="881" y="71675"/>
                </a:lnTo>
                <a:lnTo>
                  <a:pt x="0" y="85343"/>
                </a:lnTo>
                <a:lnTo>
                  <a:pt x="547" y="94487"/>
                </a:lnTo>
                <a:lnTo>
                  <a:pt x="16383" y="138302"/>
                </a:lnTo>
                <a:lnTo>
                  <a:pt x="50291" y="167639"/>
                </a:lnTo>
                <a:lnTo>
                  <a:pt x="50291" y="164591"/>
                </a:lnTo>
                <a:lnTo>
                  <a:pt x="44196" y="160019"/>
                </a:lnTo>
                <a:lnTo>
                  <a:pt x="39624" y="156972"/>
                </a:lnTo>
                <a:lnTo>
                  <a:pt x="35052" y="152400"/>
                </a:lnTo>
                <a:lnTo>
                  <a:pt x="32003" y="146303"/>
                </a:lnTo>
                <a:lnTo>
                  <a:pt x="25907" y="137159"/>
                </a:lnTo>
                <a:lnTo>
                  <a:pt x="24384" y="132587"/>
                </a:lnTo>
                <a:lnTo>
                  <a:pt x="21335" y="124967"/>
                </a:lnTo>
                <a:lnTo>
                  <a:pt x="21335" y="117348"/>
                </a:lnTo>
                <a:lnTo>
                  <a:pt x="20216" y="109085"/>
                </a:lnTo>
                <a:lnTo>
                  <a:pt x="19240" y="100393"/>
                </a:lnTo>
                <a:lnTo>
                  <a:pt x="18549" y="91416"/>
                </a:lnTo>
                <a:lnTo>
                  <a:pt x="18287" y="82296"/>
                </a:lnTo>
                <a:lnTo>
                  <a:pt x="18549" y="73390"/>
                </a:lnTo>
                <a:lnTo>
                  <a:pt x="25526" y="33718"/>
                </a:lnTo>
                <a:lnTo>
                  <a:pt x="50291" y="4572"/>
                </a:lnTo>
                <a:lnTo>
                  <a:pt x="5029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2388107" y="2644139"/>
            <a:ext cx="44450" cy="70485"/>
          </a:xfrm>
          <a:custGeom>
            <a:avLst/>
            <a:gdLst/>
            <a:ahLst/>
            <a:cxnLst/>
            <a:rect l="l" t="t" r="r" b="b"/>
            <a:pathLst>
              <a:path w="44450" h="70485">
                <a:moveTo>
                  <a:pt x="38100" y="9143"/>
                </a:moveTo>
                <a:lnTo>
                  <a:pt x="21336" y="9143"/>
                </a:lnTo>
                <a:lnTo>
                  <a:pt x="25908" y="10667"/>
                </a:lnTo>
                <a:lnTo>
                  <a:pt x="25908" y="13715"/>
                </a:lnTo>
                <a:lnTo>
                  <a:pt x="28956" y="15239"/>
                </a:lnTo>
                <a:lnTo>
                  <a:pt x="30480" y="18287"/>
                </a:lnTo>
                <a:lnTo>
                  <a:pt x="30480" y="28955"/>
                </a:lnTo>
                <a:lnTo>
                  <a:pt x="28956" y="35051"/>
                </a:lnTo>
                <a:lnTo>
                  <a:pt x="24384" y="41148"/>
                </a:lnTo>
                <a:lnTo>
                  <a:pt x="20145" y="47148"/>
                </a:lnTo>
                <a:lnTo>
                  <a:pt x="14477" y="53720"/>
                </a:lnTo>
                <a:lnTo>
                  <a:pt x="7572" y="60959"/>
                </a:lnTo>
                <a:lnTo>
                  <a:pt x="0" y="68579"/>
                </a:lnTo>
                <a:lnTo>
                  <a:pt x="0" y="70103"/>
                </a:lnTo>
                <a:lnTo>
                  <a:pt x="39624" y="70103"/>
                </a:lnTo>
                <a:lnTo>
                  <a:pt x="41910" y="64007"/>
                </a:lnTo>
                <a:lnTo>
                  <a:pt x="9143" y="64007"/>
                </a:lnTo>
                <a:lnTo>
                  <a:pt x="12192" y="62483"/>
                </a:lnTo>
                <a:lnTo>
                  <a:pt x="16764" y="56387"/>
                </a:lnTo>
                <a:lnTo>
                  <a:pt x="25908" y="45719"/>
                </a:lnTo>
                <a:lnTo>
                  <a:pt x="30480" y="41148"/>
                </a:lnTo>
                <a:lnTo>
                  <a:pt x="35052" y="35051"/>
                </a:lnTo>
                <a:lnTo>
                  <a:pt x="39624" y="25907"/>
                </a:lnTo>
                <a:lnTo>
                  <a:pt x="39624" y="13715"/>
                </a:lnTo>
                <a:lnTo>
                  <a:pt x="38100" y="9143"/>
                </a:lnTo>
                <a:close/>
              </a:path>
              <a:path w="44450" h="70485">
                <a:moveTo>
                  <a:pt x="44196" y="57911"/>
                </a:moveTo>
                <a:lnTo>
                  <a:pt x="42672" y="57911"/>
                </a:lnTo>
                <a:lnTo>
                  <a:pt x="41148" y="59435"/>
                </a:lnTo>
                <a:lnTo>
                  <a:pt x="41148" y="60959"/>
                </a:lnTo>
                <a:lnTo>
                  <a:pt x="39624" y="60959"/>
                </a:lnTo>
                <a:lnTo>
                  <a:pt x="38100" y="62483"/>
                </a:lnTo>
                <a:lnTo>
                  <a:pt x="36575" y="62483"/>
                </a:lnTo>
                <a:lnTo>
                  <a:pt x="35052" y="64007"/>
                </a:lnTo>
                <a:lnTo>
                  <a:pt x="41910" y="64007"/>
                </a:lnTo>
                <a:lnTo>
                  <a:pt x="44196" y="57911"/>
                </a:lnTo>
                <a:close/>
              </a:path>
              <a:path w="44450" h="70485">
                <a:moveTo>
                  <a:pt x="25908" y="0"/>
                </a:moveTo>
                <a:lnTo>
                  <a:pt x="15240" y="0"/>
                </a:lnTo>
                <a:lnTo>
                  <a:pt x="10668" y="1524"/>
                </a:lnTo>
                <a:lnTo>
                  <a:pt x="3048" y="9143"/>
                </a:lnTo>
                <a:lnTo>
                  <a:pt x="3048" y="13715"/>
                </a:lnTo>
                <a:lnTo>
                  <a:pt x="1524" y="19811"/>
                </a:lnTo>
                <a:lnTo>
                  <a:pt x="3048" y="19811"/>
                </a:lnTo>
                <a:lnTo>
                  <a:pt x="3048" y="16763"/>
                </a:lnTo>
                <a:lnTo>
                  <a:pt x="10668" y="9143"/>
                </a:lnTo>
                <a:lnTo>
                  <a:pt x="38100" y="9143"/>
                </a:lnTo>
                <a:lnTo>
                  <a:pt x="33528" y="6095"/>
                </a:lnTo>
                <a:lnTo>
                  <a:pt x="30480" y="1524"/>
                </a:lnTo>
                <a:lnTo>
                  <a:pt x="259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2500883" y="2388107"/>
            <a:ext cx="45720" cy="68580"/>
          </a:xfrm>
          <a:custGeom>
            <a:avLst/>
            <a:gdLst/>
            <a:ahLst/>
            <a:cxnLst/>
            <a:rect l="l" t="t" r="r" b="b"/>
            <a:pathLst>
              <a:path w="45719" h="68580">
                <a:moveTo>
                  <a:pt x="36575" y="6096"/>
                </a:moveTo>
                <a:lnTo>
                  <a:pt x="22860" y="6096"/>
                </a:lnTo>
                <a:lnTo>
                  <a:pt x="25908" y="7620"/>
                </a:lnTo>
                <a:lnTo>
                  <a:pt x="27432" y="10668"/>
                </a:lnTo>
                <a:lnTo>
                  <a:pt x="30480" y="13716"/>
                </a:lnTo>
                <a:lnTo>
                  <a:pt x="32004" y="18288"/>
                </a:lnTo>
                <a:lnTo>
                  <a:pt x="32004" y="27432"/>
                </a:lnTo>
                <a:lnTo>
                  <a:pt x="28956" y="33527"/>
                </a:lnTo>
                <a:lnTo>
                  <a:pt x="25908" y="41148"/>
                </a:lnTo>
                <a:lnTo>
                  <a:pt x="20788" y="46291"/>
                </a:lnTo>
                <a:lnTo>
                  <a:pt x="14668" y="52577"/>
                </a:lnTo>
                <a:lnTo>
                  <a:pt x="7691" y="60007"/>
                </a:lnTo>
                <a:lnTo>
                  <a:pt x="0" y="68580"/>
                </a:lnTo>
                <a:lnTo>
                  <a:pt x="39624" y="68580"/>
                </a:lnTo>
                <a:lnTo>
                  <a:pt x="42672" y="62484"/>
                </a:lnTo>
                <a:lnTo>
                  <a:pt x="9143" y="62484"/>
                </a:lnTo>
                <a:lnTo>
                  <a:pt x="12192" y="59436"/>
                </a:lnTo>
                <a:lnTo>
                  <a:pt x="18288" y="54864"/>
                </a:lnTo>
                <a:lnTo>
                  <a:pt x="27432" y="45720"/>
                </a:lnTo>
                <a:lnTo>
                  <a:pt x="30480" y="39624"/>
                </a:lnTo>
                <a:lnTo>
                  <a:pt x="35052" y="33527"/>
                </a:lnTo>
                <a:lnTo>
                  <a:pt x="41148" y="21336"/>
                </a:lnTo>
                <a:lnTo>
                  <a:pt x="41148" y="12192"/>
                </a:lnTo>
                <a:lnTo>
                  <a:pt x="38100" y="7620"/>
                </a:lnTo>
                <a:lnTo>
                  <a:pt x="36575" y="6096"/>
                </a:lnTo>
                <a:close/>
              </a:path>
              <a:path w="45719" h="68580">
                <a:moveTo>
                  <a:pt x="45720" y="56388"/>
                </a:moveTo>
                <a:lnTo>
                  <a:pt x="42672" y="56388"/>
                </a:lnTo>
                <a:lnTo>
                  <a:pt x="42672" y="57912"/>
                </a:lnTo>
                <a:lnTo>
                  <a:pt x="41148" y="59436"/>
                </a:lnTo>
                <a:lnTo>
                  <a:pt x="39624" y="59436"/>
                </a:lnTo>
                <a:lnTo>
                  <a:pt x="38100" y="60960"/>
                </a:lnTo>
                <a:lnTo>
                  <a:pt x="36576" y="60960"/>
                </a:lnTo>
                <a:lnTo>
                  <a:pt x="35052" y="62484"/>
                </a:lnTo>
                <a:lnTo>
                  <a:pt x="42672" y="62484"/>
                </a:lnTo>
                <a:lnTo>
                  <a:pt x="45720" y="56388"/>
                </a:lnTo>
                <a:close/>
              </a:path>
              <a:path w="45719" h="68580">
                <a:moveTo>
                  <a:pt x="30480" y="0"/>
                </a:moveTo>
                <a:lnTo>
                  <a:pt x="10668" y="0"/>
                </a:lnTo>
                <a:lnTo>
                  <a:pt x="7620" y="4572"/>
                </a:lnTo>
                <a:lnTo>
                  <a:pt x="4572" y="7620"/>
                </a:lnTo>
                <a:lnTo>
                  <a:pt x="3048" y="12192"/>
                </a:lnTo>
                <a:lnTo>
                  <a:pt x="1524" y="19812"/>
                </a:lnTo>
                <a:lnTo>
                  <a:pt x="4572" y="19812"/>
                </a:lnTo>
                <a:lnTo>
                  <a:pt x="4572" y="15240"/>
                </a:lnTo>
                <a:lnTo>
                  <a:pt x="6096" y="12192"/>
                </a:lnTo>
                <a:lnTo>
                  <a:pt x="9143" y="10668"/>
                </a:lnTo>
                <a:lnTo>
                  <a:pt x="12192" y="7620"/>
                </a:lnTo>
                <a:lnTo>
                  <a:pt x="15240" y="6096"/>
                </a:lnTo>
                <a:lnTo>
                  <a:pt x="36575" y="6096"/>
                </a:lnTo>
                <a:lnTo>
                  <a:pt x="304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2534411" y="2753867"/>
            <a:ext cx="10795" cy="44450"/>
          </a:xfrm>
          <a:custGeom>
            <a:avLst/>
            <a:gdLst/>
            <a:ahLst/>
            <a:cxnLst/>
            <a:rect l="l" t="t" r="r" b="b"/>
            <a:pathLst>
              <a:path w="10794" h="44450">
                <a:moveTo>
                  <a:pt x="10668" y="0"/>
                </a:moveTo>
                <a:lnTo>
                  <a:pt x="0" y="0"/>
                </a:lnTo>
                <a:lnTo>
                  <a:pt x="0" y="44196"/>
                </a:lnTo>
                <a:lnTo>
                  <a:pt x="10668" y="44196"/>
                </a:lnTo>
                <a:lnTo>
                  <a:pt x="1066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2491739" y="2750057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762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2534411" y="2703576"/>
            <a:ext cx="10795" cy="43180"/>
          </a:xfrm>
          <a:custGeom>
            <a:avLst/>
            <a:gdLst/>
            <a:ahLst/>
            <a:cxnLst/>
            <a:rect l="l" t="t" r="r" b="b"/>
            <a:pathLst>
              <a:path w="10794" h="43180">
                <a:moveTo>
                  <a:pt x="10668" y="0"/>
                </a:moveTo>
                <a:lnTo>
                  <a:pt x="0" y="0"/>
                </a:lnTo>
                <a:lnTo>
                  <a:pt x="0" y="42672"/>
                </a:lnTo>
                <a:lnTo>
                  <a:pt x="10668" y="42672"/>
                </a:lnTo>
                <a:lnTo>
                  <a:pt x="1066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2648711" y="2497835"/>
            <a:ext cx="9525" cy="43180"/>
          </a:xfrm>
          <a:custGeom>
            <a:avLst/>
            <a:gdLst/>
            <a:ahLst/>
            <a:cxnLst/>
            <a:rect l="l" t="t" r="r" b="b"/>
            <a:pathLst>
              <a:path w="9525" h="43180">
                <a:moveTo>
                  <a:pt x="9143" y="0"/>
                </a:moveTo>
                <a:lnTo>
                  <a:pt x="0" y="0"/>
                </a:lnTo>
                <a:lnTo>
                  <a:pt x="0" y="42672"/>
                </a:lnTo>
                <a:lnTo>
                  <a:pt x="9143" y="42672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2606039" y="2493264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2648711" y="2446020"/>
            <a:ext cx="9525" cy="43180"/>
          </a:xfrm>
          <a:custGeom>
            <a:avLst/>
            <a:gdLst/>
            <a:ahLst/>
            <a:cxnLst/>
            <a:rect l="l" t="t" r="r" b="b"/>
            <a:pathLst>
              <a:path w="9525" h="43180">
                <a:moveTo>
                  <a:pt x="9143" y="0"/>
                </a:moveTo>
                <a:lnTo>
                  <a:pt x="0" y="0"/>
                </a:lnTo>
                <a:lnTo>
                  <a:pt x="0" y="42672"/>
                </a:lnTo>
                <a:lnTo>
                  <a:pt x="9143" y="42672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2318004" y="2497835"/>
            <a:ext cx="9525" cy="43180"/>
          </a:xfrm>
          <a:custGeom>
            <a:avLst/>
            <a:gdLst/>
            <a:ahLst/>
            <a:cxnLst/>
            <a:rect l="l" t="t" r="r" b="b"/>
            <a:pathLst>
              <a:path w="9525" h="43180">
                <a:moveTo>
                  <a:pt x="9143" y="0"/>
                </a:moveTo>
                <a:lnTo>
                  <a:pt x="0" y="0"/>
                </a:lnTo>
                <a:lnTo>
                  <a:pt x="0" y="42672"/>
                </a:lnTo>
                <a:lnTo>
                  <a:pt x="9143" y="42672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2275332" y="2493264"/>
            <a:ext cx="93345" cy="0"/>
          </a:xfrm>
          <a:custGeom>
            <a:avLst/>
            <a:gdLst/>
            <a:ahLst/>
            <a:cxnLst/>
            <a:rect l="l" t="t" r="r" b="b"/>
            <a:pathLst>
              <a:path w="93344" h="0">
                <a:moveTo>
                  <a:pt x="0" y="0"/>
                </a:moveTo>
                <a:lnTo>
                  <a:pt x="92963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2318004" y="2446020"/>
            <a:ext cx="9525" cy="43180"/>
          </a:xfrm>
          <a:custGeom>
            <a:avLst/>
            <a:gdLst/>
            <a:ahLst/>
            <a:cxnLst/>
            <a:rect l="l" t="t" r="r" b="b"/>
            <a:pathLst>
              <a:path w="9525" h="43180">
                <a:moveTo>
                  <a:pt x="9143" y="0"/>
                </a:moveTo>
                <a:lnTo>
                  <a:pt x="0" y="0"/>
                </a:lnTo>
                <a:lnTo>
                  <a:pt x="0" y="42672"/>
                </a:lnTo>
                <a:lnTo>
                  <a:pt x="9143" y="42672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2029967" y="2591561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762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2029967" y="2625089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1781555" y="2613660"/>
            <a:ext cx="9525" cy="43180"/>
          </a:xfrm>
          <a:custGeom>
            <a:avLst/>
            <a:gdLst/>
            <a:ahLst/>
            <a:cxnLst/>
            <a:rect l="l" t="t" r="r" b="b"/>
            <a:pathLst>
              <a:path w="9525" h="43180">
                <a:moveTo>
                  <a:pt x="9143" y="0"/>
                </a:moveTo>
                <a:lnTo>
                  <a:pt x="0" y="0"/>
                </a:lnTo>
                <a:lnTo>
                  <a:pt x="0" y="42672"/>
                </a:lnTo>
                <a:lnTo>
                  <a:pt x="9143" y="42672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1738883" y="2609088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8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1781555" y="2561844"/>
            <a:ext cx="9525" cy="43180"/>
          </a:xfrm>
          <a:custGeom>
            <a:avLst/>
            <a:gdLst/>
            <a:ahLst/>
            <a:cxnLst/>
            <a:rect l="l" t="t" r="r" b="b"/>
            <a:pathLst>
              <a:path w="9525" h="43180">
                <a:moveTo>
                  <a:pt x="9143" y="0"/>
                </a:moveTo>
                <a:lnTo>
                  <a:pt x="0" y="0"/>
                </a:lnTo>
                <a:lnTo>
                  <a:pt x="0" y="42672"/>
                </a:lnTo>
                <a:lnTo>
                  <a:pt x="9143" y="42672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2308860" y="2712720"/>
            <a:ext cx="67310" cy="86995"/>
          </a:xfrm>
          <a:custGeom>
            <a:avLst/>
            <a:gdLst/>
            <a:ahLst/>
            <a:cxnLst/>
            <a:rect l="l" t="t" r="r" b="b"/>
            <a:pathLst>
              <a:path w="67310" h="86994">
                <a:moveTo>
                  <a:pt x="9143" y="57911"/>
                </a:moveTo>
                <a:lnTo>
                  <a:pt x="6095" y="57911"/>
                </a:lnTo>
                <a:lnTo>
                  <a:pt x="0" y="86868"/>
                </a:lnTo>
                <a:lnTo>
                  <a:pt x="3047" y="86868"/>
                </a:lnTo>
                <a:lnTo>
                  <a:pt x="4571" y="85344"/>
                </a:lnTo>
                <a:lnTo>
                  <a:pt x="41147" y="85344"/>
                </a:lnTo>
                <a:lnTo>
                  <a:pt x="46227" y="82296"/>
                </a:lnTo>
                <a:lnTo>
                  <a:pt x="22859" y="82296"/>
                </a:lnTo>
                <a:lnTo>
                  <a:pt x="18287" y="80772"/>
                </a:lnTo>
                <a:lnTo>
                  <a:pt x="13715" y="76200"/>
                </a:lnTo>
                <a:lnTo>
                  <a:pt x="10667" y="71627"/>
                </a:lnTo>
                <a:lnTo>
                  <a:pt x="9143" y="64007"/>
                </a:lnTo>
                <a:lnTo>
                  <a:pt x="9143" y="57911"/>
                </a:lnTo>
                <a:close/>
              </a:path>
              <a:path w="67310" h="86994">
                <a:moveTo>
                  <a:pt x="41147" y="85344"/>
                </a:moveTo>
                <a:lnTo>
                  <a:pt x="12191" y="85344"/>
                </a:lnTo>
                <a:lnTo>
                  <a:pt x="16763" y="86868"/>
                </a:lnTo>
                <a:lnTo>
                  <a:pt x="35051" y="86868"/>
                </a:lnTo>
                <a:lnTo>
                  <a:pt x="41147" y="85344"/>
                </a:lnTo>
                <a:close/>
              </a:path>
              <a:path w="67310" h="86994">
                <a:moveTo>
                  <a:pt x="50291" y="0"/>
                </a:moveTo>
                <a:lnTo>
                  <a:pt x="36575" y="0"/>
                </a:lnTo>
                <a:lnTo>
                  <a:pt x="28956" y="3048"/>
                </a:lnTo>
                <a:lnTo>
                  <a:pt x="16763" y="12191"/>
                </a:lnTo>
                <a:lnTo>
                  <a:pt x="13715" y="18287"/>
                </a:lnTo>
                <a:lnTo>
                  <a:pt x="13715" y="24383"/>
                </a:lnTo>
                <a:lnTo>
                  <a:pt x="12191" y="28955"/>
                </a:lnTo>
                <a:lnTo>
                  <a:pt x="12191" y="33527"/>
                </a:lnTo>
                <a:lnTo>
                  <a:pt x="13715" y="38100"/>
                </a:lnTo>
                <a:lnTo>
                  <a:pt x="15239" y="41148"/>
                </a:lnTo>
                <a:lnTo>
                  <a:pt x="19812" y="44196"/>
                </a:lnTo>
                <a:lnTo>
                  <a:pt x="28956" y="48768"/>
                </a:lnTo>
                <a:lnTo>
                  <a:pt x="36575" y="53339"/>
                </a:lnTo>
                <a:lnTo>
                  <a:pt x="41147" y="56387"/>
                </a:lnTo>
                <a:lnTo>
                  <a:pt x="42671" y="59435"/>
                </a:lnTo>
                <a:lnTo>
                  <a:pt x="45719" y="62483"/>
                </a:lnTo>
                <a:lnTo>
                  <a:pt x="47243" y="65531"/>
                </a:lnTo>
                <a:lnTo>
                  <a:pt x="45719" y="70103"/>
                </a:lnTo>
                <a:lnTo>
                  <a:pt x="42671" y="76200"/>
                </a:lnTo>
                <a:lnTo>
                  <a:pt x="36575" y="82296"/>
                </a:lnTo>
                <a:lnTo>
                  <a:pt x="46227" y="82296"/>
                </a:lnTo>
                <a:lnTo>
                  <a:pt x="48767" y="80772"/>
                </a:lnTo>
                <a:lnTo>
                  <a:pt x="54863" y="76200"/>
                </a:lnTo>
                <a:lnTo>
                  <a:pt x="59435" y="70103"/>
                </a:lnTo>
                <a:lnTo>
                  <a:pt x="59435" y="64007"/>
                </a:lnTo>
                <a:lnTo>
                  <a:pt x="60531" y="56340"/>
                </a:lnTo>
                <a:lnTo>
                  <a:pt x="59054" y="49529"/>
                </a:lnTo>
                <a:lnTo>
                  <a:pt x="54721" y="43862"/>
                </a:lnTo>
                <a:lnTo>
                  <a:pt x="36575" y="33527"/>
                </a:lnTo>
                <a:lnTo>
                  <a:pt x="30479" y="30479"/>
                </a:lnTo>
                <a:lnTo>
                  <a:pt x="27431" y="27431"/>
                </a:lnTo>
                <a:lnTo>
                  <a:pt x="25907" y="24383"/>
                </a:lnTo>
                <a:lnTo>
                  <a:pt x="24383" y="22859"/>
                </a:lnTo>
                <a:lnTo>
                  <a:pt x="24383" y="16763"/>
                </a:lnTo>
                <a:lnTo>
                  <a:pt x="25907" y="13715"/>
                </a:lnTo>
                <a:lnTo>
                  <a:pt x="33527" y="6096"/>
                </a:lnTo>
                <a:lnTo>
                  <a:pt x="65772" y="6096"/>
                </a:lnTo>
                <a:lnTo>
                  <a:pt x="66414" y="3048"/>
                </a:lnTo>
                <a:lnTo>
                  <a:pt x="57912" y="3048"/>
                </a:lnTo>
                <a:lnTo>
                  <a:pt x="54863" y="1524"/>
                </a:lnTo>
                <a:lnTo>
                  <a:pt x="50291" y="0"/>
                </a:lnTo>
                <a:close/>
              </a:path>
              <a:path w="67310" h="86994">
                <a:moveTo>
                  <a:pt x="65772" y="6096"/>
                </a:moveTo>
                <a:lnTo>
                  <a:pt x="47243" y="6096"/>
                </a:lnTo>
                <a:lnTo>
                  <a:pt x="50291" y="7620"/>
                </a:lnTo>
                <a:lnTo>
                  <a:pt x="53339" y="10668"/>
                </a:lnTo>
                <a:lnTo>
                  <a:pt x="57912" y="13715"/>
                </a:lnTo>
                <a:lnTo>
                  <a:pt x="59435" y="18287"/>
                </a:lnTo>
                <a:lnTo>
                  <a:pt x="59435" y="28955"/>
                </a:lnTo>
                <a:lnTo>
                  <a:pt x="60959" y="28955"/>
                </a:lnTo>
                <a:lnTo>
                  <a:pt x="65772" y="6096"/>
                </a:lnTo>
                <a:close/>
              </a:path>
              <a:path w="67310" h="86994">
                <a:moveTo>
                  <a:pt x="67056" y="0"/>
                </a:moveTo>
                <a:lnTo>
                  <a:pt x="64007" y="0"/>
                </a:lnTo>
                <a:lnTo>
                  <a:pt x="62483" y="1524"/>
                </a:lnTo>
                <a:lnTo>
                  <a:pt x="62483" y="3048"/>
                </a:lnTo>
                <a:lnTo>
                  <a:pt x="66414" y="3048"/>
                </a:lnTo>
                <a:lnTo>
                  <a:pt x="670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2421635" y="2456688"/>
            <a:ext cx="68580" cy="86995"/>
          </a:xfrm>
          <a:custGeom>
            <a:avLst/>
            <a:gdLst/>
            <a:ahLst/>
            <a:cxnLst/>
            <a:rect l="l" t="t" r="r" b="b"/>
            <a:pathLst>
              <a:path w="68580" h="86994">
                <a:moveTo>
                  <a:pt x="44703" y="82295"/>
                </a:moveTo>
                <a:lnTo>
                  <a:pt x="9143" y="82295"/>
                </a:lnTo>
                <a:lnTo>
                  <a:pt x="10668" y="83819"/>
                </a:lnTo>
                <a:lnTo>
                  <a:pt x="12191" y="83819"/>
                </a:lnTo>
                <a:lnTo>
                  <a:pt x="16763" y="85343"/>
                </a:lnTo>
                <a:lnTo>
                  <a:pt x="22859" y="86867"/>
                </a:lnTo>
                <a:lnTo>
                  <a:pt x="36575" y="86867"/>
                </a:lnTo>
                <a:lnTo>
                  <a:pt x="42671" y="83819"/>
                </a:lnTo>
                <a:lnTo>
                  <a:pt x="44703" y="82295"/>
                </a:lnTo>
                <a:close/>
              </a:path>
              <a:path w="68580" h="86994">
                <a:moveTo>
                  <a:pt x="10668" y="56387"/>
                </a:moveTo>
                <a:lnTo>
                  <a:pt x="6095" y="56387"/>
                </a:lnTo>
                <a:lnTo>
                  <a:pt x="0" y="85343"/>
                </a:lnTo>
                <a:lnTo>
                  <a:pt x="3047" y="85343"/>
                </a:lnTo>
                <a:lnTo>
                  <a:pt x="6095" y="82295"/>
                </a:lnTo>
                <a:lnTo>
                  <a:pt x="44703" y="82295"/>
                </a:lnTo>
                <a:lnTo>
                  <a:pt x="46736" y="80771"/>
                </a:lnTo>
                <a:lnTo>
                  <a:pt x="24383" y="80771"/>
                </a:lnTo>
                <a:lnTo>
                  <a:pt x="18287" y="79247"/>
                </a:lnTo>
                <a:lnTo>
                  <a:pt x="12191" y="70103"/>
                </a:lnTo>
                <a:lnTo>
                  <a:pt x="10668" y="64007"/>
                </a:lnTo>
                <a:lnTo>
                  <a:pt x="10668" y="56387"/>
                </a:lnTo>
                <a:close/>
              </a:path>
              <a:path w="68580" h="86994">
                <a:moveTo>
                  <a:pt x="54863" y="0"/>
                </a:moveTo>
                <a:lnTo>
                  <a:pt x="36575" y="0"/>
                </a:lnTo>
                <a:lnTo>
                  <a:pt x="28956" y="1523"/>
                </a:lnTo>
                <a:lnTo>
                  <a:pt x="22859" y="6095"/>
                </a:lnTo>
                <a:lnTo>
                  <a:pt x="18287" y="10667"/>
                </a:lnTo>
                <a:lnTo>
                  <a:pt x="15239" y="16763"/>
                </a:lnTo>
                <a:lnTo>
                  <a:pt x="13715" y="22859"/>
                </a:lnTo>
                <a:lnTo>
                  <a:pt x="12191" y="27431"/>
                </a:lnTo>
                <a:lnTo>
                  <a:pt x="15239" y="36575"/>
                </a:lnTo>
                <a:lnTo>
                  <a:pt x="15239" y="39623"/>
                </a:lnTo>
                <a:lnTo>
                  <a:pt x="21336" y="44195"/>
                </a:lnTo>
                <a:lnTo>
                  <a:pt x="47243" y="65531"/>
                </a:lnTo>
                <a:lnTo>
                  <a:pt x="45719" y="68579"/>
                </a:lnTo>
                <a:lnTo>
                  <a:pt x="45719" y="71627"/>
                </a:lnTo>
                <a:lnTo>
                  <a:pt x="44195" y="74675"/>
                </a:lnTo>
                <a:lnTo>
                  <a:pt x="39624" y="77723"/>
                </a:lnTo>
                <a:lnTo>
                  <a:pt x="38100" y="79247"/>
                </a:lnTo>
                <a:lnTo>
                  <a:pt x="35051" y="80771"/>
                </a:lnTo>
                <a:lnTo>
                  <a:pt x="46736" y="80771"/>
                </a:lnTo>
                <a:lnTo>
                  <a:pt x="48768" y="79247"/>
                </a:lnTo>
                <a:lnTo>
                  <a:pt x="56387" y="74675"/>
                </a:lnTo>
                <a:lnTo>
                  <a:pt x="60959" y="68579"/>
                </a:lnTo>
                <a:lnTo>
                  <a:pt x="61003" y="60959"/>
                </a:lnTo>
                <a:lnTo>
                  <a:pt x="61174" y="55030"/>
                </a:lnTo>
                <a:lnTo>
                  <a:pt x="59245" y="48577"/>
                </a:lnTo>
                <a:lnTo>
                  <a:pt x="54744" y="42981"/>
                </a:lnTo>
                <a:lnTo>
                  <a:pt x="47243" y="38100"/>
                </a:lnTo>
                <a:lnTo>
                  <a:pt x="36575" y="32003"/>
                </a:lnTo>
                <a:lnTo>
                  <a:pt x="27431" y="25907"/>
                </a:lnTo>
                <a:lnTo>
                  <a:pt x="25907" y="22859"/>
                </a:lnTo>
                <a:lnTo>
                  <a:pt x="24383" y="21335"/>
                </a:lnTo>
                <a:lnTo>
                  <a:pt x="24383" y="18287"/>
                </a:lnTo>
                <a:lnTo>
                  <a:pt x="25907" y="15239"/>
                </a:lnTo>
                <a:lnTo>
                  <a:pt x="25907" y="12191"/>
                </a:lnTo>
                <a:lnTo>
                  <a:pt x="27431" y="9143"/>
                </a:lnTo>
                <a:lnTo>
                  <a:pt x="30480" y="7619"/>
                </a:lnTo>
                <a:lnTo>
                  <a:pt x="35051" y="4571"/>
                </a:lnTo>
                <a:lnTo>
                  <a:pt x="67310" y="4571"/>
                </a:lnTo>
                <a:lnTo>
                  <a:pt x="68156" y="1523"/>
                </a:lnTo>
                <a:lnTo>
                  <a:pt x="57912" y="1523"/>
                </a:lnTo>
                <a:lnTo>
                  <a:pt x="54863" y="0"/>
                </a:lnTo>
                <a:close/>
              </a:path>
              <a:path w="68580" h="86994">
                <a:moveTo>
                  <a:pt x="67310" y="4571"/>
                </a:moveTo>
                <a:lnTo>
                  <a:pt x="47243" y="4571"/>
                </a:lnTo>
                <a:lnTo>
                  <a:pt x="51815" y="6095"/>
                </a:lnTo>
                <a:lnTo>
                  <a:pt x="57912" y="12191"/>
                </a:lnTo>
                <a:lnTo>
                  <a:pt x="59436" y="18287"/>
                </a:lnTo>
                <a:lnTo>
                  <a:pt x="59436" y="27431"/>
                </a:lnTo>
                <a:lnTo>
                  <a:pt x="60959" y="27431"/>
                </a:lnTo>
                <a:lnTo>
                  <a:pt x="67310" y="4571"/>
                </a:lnTo>
                <a:close/>
              </a:path>
              <a:path w="68580" h="86994">
                <a:moveTo>
                  <a:pt x="68580" y="0"/>
                </a:moveTo>
                <a:lnTo>
                  <a:pt x="64007" y="0"/>
                </a:lnTo>
                <a:lnTo>
                  <a:pt x="62483" y="1523"/>
                </a:lnTo>
                <a:lnTo>
                  <a:pt x="68156" y="1523"/>
                </a:lnTo>
                <a:lnTo>
                  <a:pt x="685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1635251" y="2570988"/>
            <a:ext cx="68580" cy="8686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1432560" y="2570988"/>
            <a:ext cx="68580" cy="86995"/>
          </a:xfrm>
          <a:custGeom>
            <a:avLst/>
            <a:gdLst/>
            <a:ahLst/>
            <a:cxnLst/>
            <a:rect l="l" t="t" r="r" b="b"/>
            <a:pathLst>
              <a:path w="68580" h="86994">
                <a:moveTo>
                  <a:pt x="10668" y="56387"/>
                </a:moveTo>
                <a:lnTo>
                  <a:pt x="7620" y="56387"/>
                </a:lnTo>
                <a:lnTo>
                  <a:pt x="0" y="86867"/>
                </a:lnTo>
                <a:lnTo>
                  <a:pt x="3048" y="86867"/>
                </a:lnTo>
                <a:lnTo>
                  <a:pt x="4571" y="83819"/>
                </a:lnTo>
                <a:lnTo>
                  <a:pt x="44703" y="83819"/>
                </a:lnTo>
                <a:lnTo>
                  <a:pt x="46736" y="82295"/>
                </a:lnTo>
                <a:lnTo>
                  <a:pt x="24384" y="82295"/>
                </a:lnTo>
                <a:lnTo>
                  <a:pt x="19812" y="79247"/>
                </a:lnTo>
                <a:lnTo>
                  <a:pt x="16764" y="74675"/>
                </a:lnTo>
                <a:lnTo>
                  <a:pt x="12192" y="70103"/>
                </a:lnTo>
                <a:lnTo>
                  <a:pt x="10668" y="65531"/>
                </a:lnTo>
                <a:lnTo>
                  <a:pt x="10668" y="56387"/>
                </a:lnTo>
                <a:close/>
              </a:path>
              <a:path w="68580" h="86994">
                <a:moveTo>
                  <a:pt x="44703" y="83819"/>
                </a:moveTo>
                <a:lnTo>
                  <a:pt x="10668" y="83819"/>
                </a:lnTo>
                <a:lnTo>
                  <a:pt x="12192" y="85343"/>
                </a:lnTo>
                <a:lnTo>
                  <a:pt x="19812" y="86867"/>
                </a:lnTo>
                <a:lnTo>
                  <a:pt x="36576" y="86867"/>
                </a:lnTo>
                <a:lnTo>
                  <a:pt x="42671" y="85343"/>
                </a:lnTo>
                <a:lnTo>
                  <a:pt x="44703" y="83819"/>
                </a:lnTo>
                <a:close/>
              </a:path>
              <a:path w="68580" h="86994">
                <a:moveTo>
                  <a:pt x="50292" y="0"/>
                </a:moveTo>
                <a:lnTo>
                  <a:pt x="36576" y="0"/>
                </a:lnTo>
                <a:lnTo>
                  <a:pt x="30480" y="1523"/>
                </a:lnTo>
                <a:lnTo>
                  <a:pt x="24384" y="6095"/>
                </a:lnTo>
                <a:lnTo>
                  <a:pt x="19812" y="10667"/>
                </a:lnTo>
                <a:lnTo>
                  <a:pt x="15240" y="16763"/>
                </a:lnTo>
                <a:lnTo>
                  <a:pt x="12192" y="28955"/>
                </a:lnTo>
                <a:lnTo>
                  <a:pt x="13715" y="33527"/>
                </a:lnTo>
                <a:lnTo>
                  <a:pt x="15240" y="36575"/>
                </a:lnTo>
                <a:lnTo>
                  <a:pt x="18287" y="41147"/>
                </a:lnTo>
                <a:lnTo>
                  <a:pt x="21336" y="44195"/>
                </a:lnTo>
                <a:lnTo>
                  <a:pt x="28956" y="47243"/>
                </a:lnTo>
                <a:lnTo>
                  <a:pt x="38100" y="51815"/>
                </a:lnTo>
                <a:lnTo>
                  <a:pt x="42671" y="56387"/>
                </a:lnTo>
                <a:lnTo>
                  <a:pt x="44196" y="59435"/>
                </a:lnTo>
                <a:lnTo>
                  <a:pt x="47243" y="62483"/>
                </a:lnTo>
                <a:lnTo>
                  <a:pt x="47243" y="68579"/>
                </a:lnTo>
                <a:lnTo>
                  <a:pt x="42671" y="77723"/>
                </a:lnTo>
                <a:lnTo>
                  <a:pt x="38100" y="80771"/>
                </a:lnTo>
                <a:lnTo>
                  <a:pt x="35052" y="82295"/>
                </a:lnTo>
                <a:lnTo>
                  <a:pt x="46736" y="82295"/>
                </a:lnTo>
                <a:lnTo>
                  <a:pt x="48768" y="80771"/>
                </a:lnTo>
                <a:lnTo>
                  <a:pt x="56387" y="74675"/>
                </a:lnTo>
                <a:lnTo>
                  <a:pt x="60959" y="68579"/>
                </a:lnTo>
                <a:lnTo>
                  <a:pt x="62484" y="62483"/>
                </a:lnTo>
                <a:lnTo>
                  <a:pt x="62484" y="55268"/>
                </a:lnTo>
                <a:lnTo>
                  <a:pt x="60198" y="49339"/>
                </a:lnTo>
                <a:lnTo>
                  <a:pt x="55626" y="44267"/>
                </a:lnTo>
                <a:lnTo>
                  <a:pt x="48768" y="39623"/>
                </a:lnTo>
                <a:lnTo>
                  <a:pt x="36576" y="32003"/>
                </a:lnTo>
                <a:lnTo>
                  <a:pt x="32003" y="28955"/>
                </a:lnTo>
                <a:lnTo>
                  <a:pt x="25908" y="22859"/>
                </a:lnTo>
                <a:lnTo>
                  <a:pt x="24384" y="19811"/>
                </a:lnTo>
                <a:lnTo>
                  <a:pt x="25908" y="16763"/>
                </a:lnTo>
                <a:lnTo>
                  <a:pt x="25908" y="13715"/>
                </a:lnTo>
                <a:lnTo>
                  <a:pt x="27431" y="10667"/>
                </a:lnTo>
                <a:lnTo>
                  <a:pt x="32003" y="7619"/>
                </a:lnTo>
                <a:lnTo>
                  <a:pt x="38100" y="4571"/>
                </a:lnTo>
                <a:lnTo>
                  <a:pt x="67818" y="4571"/>
                </a:lnTo>
                <a:lnTo>
                  <a:pt x="68072" y="3047"/>
                </a:lnTo>
                <a:lnTo>
                  <a:pt x="60959" y="3047"/>
                </a:lnTo>
                <a:lnTo>
                  <a:pt x="57912" y="1523"/>
                </a:lnTo>
                <a:lnTo>
                  <a:pt x="54864" y="1523"/>
                </a:lnTo>
                <a:lnTo>
                  <a:pt x="50292" y="0"/>
                </a:lnTo>
                <a:close/>
              </a:path>
              <a:path w="68580" h="86994">
                <a:moveTo>
                  <a:pt x="67818" y="4571"/>
                </a:moveTo>
                <a:lnTo>
                  <a:pt x="47243" y="4571"/>
                </a:lnTo>
                <a:lnTo>
                  <a:pt x="51815" y="6095"/>
                </a:lnTo>
                <a:lnTo>
                  <a:pt x="54864" y="9143"/>
                </a:lnTo>
                <a:lnTo>
                  <a:pt x="57912" y="13715"/>
                </a:lnTo>
                <a:lnTo>
                  <a:pt x="59436" y="19811"/>
                </a:lnTo>
                <a:lnTo>
                  <a:pt x="60959" y="27431"/>
                </a:lnTo>
                <a:lnTo>
                  <a:pt x="64008" y="27431"/>
                </a:lnTo>
                <a:lnTo>
                  <a:pt x="67818" y="4571"/>
                </a:lnTo>
                <a:close/>
              </a:path>
              <a:path w="68580" h="86994">
                <a:moveTo>
                  <a:pt x="68580" y="0"/>
                </a:moveTo>
                <a:lnTo>
                  <a:pt x="65531" y="0"/>
                </a:lnTo>
                <a:lnTo>
                  <a:pt x="64008" y="1523"/>
                </a:lnTo>
                <a:lnTo>
                  <a:pt x="64008" y="3047"/>
                </a:lnTo>
                <a:lnTo>
                  <a:pt x="68072" y="3047"/>
                </a:lnTo>
                <a:lnTo>
                  <a:pt x="685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1255775" y="2532888"/>
            <a:ext cx="128270" cy="123825"/>
          </a:xfrm>
          <a:custGeom>
            <a:avLst/>
            <a:gdLst/>
            <a:ahLst/>
            <a:cxnLst/>
            <a:rect l="l" t="t" r="r" b="b"/>
            <a:pathLst>
              <a:path w="128269" h="123825">
                <a:moveTo>
                  <a:pt x="65532" y="118871"/>
                </a:moveTo>
                <a:lnTo>
                  <a:pt x="13715" y="118871"/>
                </a:lnTo>
                <a:lnTo>
                  <a:pt x="13715" y="123443"/>
                </a:lnTo>
                <a:lnTo>
                  <a:pt x="64008" y="123443"/>
                </a:lnTo>
                <a:lnTo>
                  <a:pt x="65532" y="118871"/>
                </a:lnTo>
                <a:close/>
              </a:path>
              <a:path w="128269" h="123825">
                <a:moveTo>
                  <a:pt x="42671" y="4571"/>
                </a:moveTo>
                <a:lnTo>
                  <a:pt x="4571" y="4571"/>
                </a:lnTo>
                <a:lnTo>
                  <a:pt x="9143" y="7619"/>
                </a:lnTo>
                <a:lnTo>
                  <a:pt x="12192" y="9143"/>
                </a:lnTo>
                <a:lnTo>
                  <a:pt x="12192" y="10667"/>
                </a:lnTo>
                <a:lnTo>
                  <a:pt x="13715" y="12191"/>
                </a:lnTo>
                <a:lnTo>
                  <a:pt x="15240" y="15239"/>
                </a:lnTo>
                <a:lnTo>
                  <a:pt x="16764" y="21335"/>
                </a:lnTo>
                <a:lnTo>
                  <a:pt x="39624" y="73151"/>
                </a:lnTo>
                <a:lnTo>
                  <a:pt x="32004" y="112775"/>
                </a:lnTo>
                <a:lnTo>
                  <a:pt x="22860" y="118871"/>
                </a:lnTo>
                <a:lnTo>
                  <a:pt x="56387" y="118871"/>
                </a:lnTo>
                <a:lnTo>
                  <a:pt x="53340" y="117347"/>
                </a:lnTo>
                <a:lnTo>
                  <a:pt x="51815" y="115823"/>
                </a:lnTo>
                <a:lnTo>
                  <a:pt x="50292" y="112775"/>
                </a:lnTo>
                <a:lnTo>
                  <a:pt x="50292" y="108203"/>
                </a:lnTo>
                <a:lnTo>
                  <a:pt x="51815" y="102107"/>
                </a:lnTo>
                <a:lnTo>
                  <a:pt x="59436" y="70103"/>
                </a:lnTo>
                <a:lnTo>
                  <a:pt x="65786" y="62483"/>
                </a:lnTo>
                <a:lnTo>
                  <a:pt x="56387" y="62483"/>
                </a:lnTo>
                <a:lnTo>
                  <a:pt x="38100" y="22859"/>
                </a:lnTo>
                <a:lnTo>
                  <a:pt x="36576" y="16763"/>
                </a:lnTo>
                <a:lnTo>
                  <a:pt x="36576" y="9143"/>
                </a:lnTo>
                <a:lnTo>
                  <a:pt x="39624" y="6095"/>
                </a:lnTo>
                <a:lnTo>
                  <a:pt x="42671" y="4571"/>
                </a:lnTo>
                <a:close/>
              </a:path>
              <a:path w="128269" h="123825">
                <a:moveTo>
                  <a:pt x="121920" y="4571"/>
                </a:moveTo>
                <a:lnTo>
                  <a:pt x="92964" y="4571"/>
                </a:lnTo>
                <a:lnTo>
                  <a:pt x="96012" y="7619"/>
                </a:lnTo>
                <a:lnTo>
                  <a:pt x="96012" y="15239"/>
                </a:lnTo>
                <a:lnTo>
                  <a:pt x="92964" y="19811"/>
                </a:lnTo>
                <a:lnTo>
                  <a:pt x="88392" y="25907"/>
                </a:lnTo>
                <a:lnTo>
                  <a:pt x="56387" y="62483"/>
                </a:lnTo>
                <a:lnTo>
                  <a:pt x="65786" y="62483"/>
                </a:lnTo>
                <a:lnTo>
                  <a:pt x="97536" y="24383"/>
                </a:lnTo>
                <a:lnTo>
                  <a:pt x="103632" y="18287"/>
                </a:lnTo>
                <a:lnTo>
                  <a:pt x="105156" y="15239"/>
                </a:lnTo>
                <a:lnTo>
                  <a:pt x="111252" y="9143"/>
                </a:lnTo>
                <a:lnTo>
                  <a:pt x="115824" y="7619"/>
                </a:lnTo>
                <a:lnTo>
                  <a:pt x="121920" y="4571"/>
                </a:lnTo>
                <a:close/>
              </a:path>
              <a:path w="128269" h="123825">
                <a:moveTo>
                  <a:pt x="53340" y="0"/>
                </a:moveTo>
                <a:lnTo>
                  <a:pt x="0" y="0"/>
                </a:lnTo>
                <a:lnTo>
                  <a:pt x="0" y="4571"/>
                </a:lnTo>
                <a:lnTo>
                  <a:pt x="51815" y="4571"/>
                </a:lnTo>
                <a:lnTo>
                  <a:pt x="53340" y="0"/>
                </a:lnTo>
                <a:close/>
              </a:path>
              <a:path w="128269" h="123825">
                <a:moveTo>
                  <a:pt x="128015" y="0"/>
                </a:moveTo>
                <a:lnTo>
                  <a:pt x="85343" y="0"/>
                </a:lnTo>
                <a:lnTo>
                  <a:pt x="85343" y="4571"/>
                </a:lnTo>
                <a:lnTo>
                  <a:pt x="128015" y="4571"/>
                </a:lnTo>
                <a:lnTo>
                  <a:pt x="12801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3461003" y="2563367"/>
            <a:ext cx="166116" cy="9448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4312920" y="2388107"/>
            <a:ext cx="925068" cy="46939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4064508" y="2526792"/>
            <a:ext cx="50800" cy="167640"/>
          </a:xfrm>
          <a:custGeom>
            <a:avLst/>
            <a:gdLst/>
            <a:ahLst/>
            <a:cxnLst/>
            <a:rect l="l" t="t" r="r" b="b"/>
            <a:pathLst>
              <a:path w="50800" h="167639">
                <a:moveTo>
                  <a:pt x="0" y="0"/>
                </a:moveTo>
                <a:lnTo>
                  <a:pt x="0" y="4572"/>
                </a:lnTo>
                <a:lnTo>
                  <a:pt x="7619" y="9143"/>
                </a:lnTo>
                <a:lnTo>
                  <a:pt x="19812" y="21335"/>
                </a:lnTo>
                <a:lnTo>
                  <a:pt x="21336" y="27431"/>
                </a:lnTo>
                <a:lnTo>
                  <a:pt x="24383" y="32003"/>
                </a:lnTo>
                <a:lnTo>
                  <a:pt x="27431" y="38100"/>
                </a:lnTo>
                <a:lnTo>
                  <a:pt x="33266" y="78390"/>
                </a:lnTo>
                <a:lnTo>
                  <a:pt x="33527" y="88391"/>
                </a:lnTo>
                <a:lnTo>
                  <a:pt x="33266" y="96607"/>
                </a:lnTo>
                <a:lnTo>
                  <a:pt x="25145" y="135826"/>
                </a:lnTo>
                <a:lnTo>
                  <a:pt x="22336" y="142041"/>
                </a:lnTo>
                <a:lnTo>
                  <a:pt x="19812" y="147827"/>
                </a:lnTo>
                <a:lnTo>
                  <a:pt x="16073" y="153019"/>
                </a:lnTo>
                <a:lnTo>
                  <a:pt x="11620" y="157352"/>
                </a:lnTo>
                <a:lnTo>
                  <a:pt x="6310" y="161115"/>
                </a:lnTo>
                <a:lnTo>
                  <a:pt x="0" y="164591"/>
                </a:lnTo>
                <a:lnTo>
                  <a:pt x="0" y="167639"/>
                </a:lnTo>
                <a:lnTo>
                  <a:pt x="38100" y="135635"/>
                </a:lnTo>
                <a:lnTo>
                  <a:pt x="49458" y="98774"/>
                </a:lnTo>
                <a:lnTo>
                  <a:pt x="50291" y="85343"/>
                </a:lnTo>
                <a:lnTo>
                  <a:pt x="49744" y="75318"/>
                </a:lnTo>
                <a:lnTo>
                  <a:pt x="35051" y="30860"/>
                </a:lnTo>
                <a:lnTo>
                  <a:pt x="22859" y="16763"/>
                </a:lnTo>
                <a:lnTo>
                  <a:pt x="18859" y="12215"/>
                </a:lnTo>
                <a:lnTo>
                  <a:pt x="13715" y="7810"/>
                </a:lnTo>
                <a:lnTo>
                  <a:pt x="7429" y="369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3922776" y="2526792"/>
            <a:ext cx="48895" cy="167640"/>
          </a:xfrm>
          <a:custGeom>
            <a:avLst/>
            <a:gdLst/>
            <a:ahLst/>
            <a:cxnLst/>
            <a:rect l="l" t="t" r="r" b="b"/>
            <a:pathLst>
              <a:path w="48895" h="167639">
                <a:moveTo>
                  <a:pt x="48768" y="0"/>
                </a:moveTo>
                <a:lnTo>
                  <a:pt x="13715" y="33527"/>
                </a:lnTo>
                <a:lnTo>
                  <a:pt x="642" y="71675"/>
                </a:lnTo>
                <a:lnTo>
                  <a:pt x="0" y="85343"/>
                </a:lnTo>
                <a:lnTo>
                  <a:pt x="309" y="94487"/>
                </a:lnTo>
                <a:lnTo>
                  <a:pt x="14859" y="138302"/>
                </a:lnTo>
                <a:lnTo>
                  <a:pt x="48768" y="167639"/>
                </a:lnTo>
                <a:lnTo>
                  <a:pt x="48768" y="164591"/>
                </a:lnTo>
                <a:lnTo>
                  <a:pt x="44196" y="160019"/>
                </a:lnTo>
                <a:lnTo>
                  <a:pt x="38100" y="156972"/>
                </a:lnTo>
                <a:lnTo>
                  <a:pt x="35051" y="152400"/>
                </a:lnTo>
                <a:lnTo>
                  <a:pt x="30479" y="146303"/>
                </a:lnTo>
                <a:lnTo>
                  <a:pt x="24384" y="137159"/>
                </a:lnTo>
                <a:lnTo>
                  <a:pt x="24384" y="132587"/>
                </a:lnTo>
                <a:lnTo>
                  <a:pt x="21336" y="124967"/>
                </a:lnTo>
                <a:lnTo>
                  <a:pt x="16763" y="82296"/>
                </a:lnTo>
                <a:lnTo>
                  <a:pt x="17049" y="73390"/>
                </a:lnTo>
                <a:lnTo>
                  <a:pt x="17906" y="64770"/>
                </a:lnTo>
                <a:lnTo>
                  <a:pt x="19335" y="56149"/>
                </a:lnTo>
                <a:lnTo>
                  <a:pt x="21336" y="47243"/>
                </a:lnTo>
                <a:lnTo>
                  <a:pt x="22764" y="40409"/>
                </a:lnTo>
                <a:lnTo>
                  <a:pt x="48768" y="4572"/>
                </a:lnTo>
                <a:lnTo>
                  <a:pt x="4876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4168140" y="2591561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762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4168140" y="2625089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3992879" y="2570988"/>
            <a:ext cx="68580" cy="88900"/>
          </a:xfrm>
          <a:custGeom>
            <a:avLst/>
            <a:gdLst/>
            <a:ahLst/>
            <a:cxnLst/>
            <a:rect l="l" t="t" r="r" b="b"/>
            <a:pathLst>
              <a:path w="68579" h="88900">
                <a:moveTo>
                  <a:pt x="44704" y="83819"/>
                </a:moveTo>
                <a:lnTo>
                  <a:pt x="9144" y="83819"/>
                </a:lnTo>
                <a:lnTo>
                  <a:pt x="12192" y="85343"/>
                </a:lnTo>
                <a:lnTo>
                  <a:pt x="18287" y="86867"/>
                </a:lnTo>
                <a:lnTo>
                  <a:pt x="22860" y="88391"/>
                </a:lnTo>
                <a:lnTo>
                  <a:pt x="35052" y="88391"/>
                </a:lnTo>
                <a:lnTo>
                  <a:pt x="42672" y="85343"/>
                </a:lnTo>
                <a:lnTo>
                  <a:pt x="44704" y="83819"/>
                </a:lnTo>
                <a:close/>
              </a:path>
              <a:path w="68579" h="88900">
                <a:moveTo>
                  <a:pt x="9144" y="56387"/>
                </a:moveTo>
                <a:lnTo>
                  <a:pt x="6096" y="56387"/>
                </a:lnTo>
                <a:lnTo>
                  <a:pt x="0" y="86867"/>
                </a:lnTo>
                <a:lnTo>
                  <a:pt x="3048" y="86867"/>
                </a:lnTo>
                <a:lnTo>
                  <a:pt x="3048" y="85343"/>
                </a:lnTo>
                <a:lnTo>
                  <a:pt x="4572" y="83819"/>
                </a:lnTo>
                <a:lnTo>
                  <a:pt x="44704" y="83819"/>
                </a:lnTo>
                <a:lnTo>
                  <a:pt x="46736" y="82295"/>
                </a:lnTo>
                <a:lnTo>
                  <a:pt x="22860" y="82295"/>
                </a:lnTo>
                <a:lnTo>
                  <a:pt x="10668" y="70103"/>
                </a:lnTo>
                <a:lnTo>
                  <a:pt x="9144" y="65531"/>
                </a:lnTo>
                <a:lnTo>
                  <a:pt x="9144" y="56387"/>
                </a:lnTo>
                <a:close/>
              </a:path>
              <a:path w="68579" h="88900">
                <a:moveTo>
                  <a:pt x="48768" y="0"/>
                </a:moveTo>
                <a:lnTo>
                  <a:pt x="35052" y="0"/>
                </a:lnTo>
                <a:lnTo>
                  <a:pt x="28956" y="1523"/>
                </a:lnTo>
                <a:lnTo>
                  <a:pt x="22860" y="6095"/>
                </a:lnTo>
                <a:lnTo>
                  <a:pt x="18287" y="10667"/>
                </a:lnTo>
                <a:lnTo>
                  <a:pt x="13716" y="16763"/>
                </a:lnTo>
                <a:lnTo>
                  <a:pt x="13716" y="22859"/>
                </a:lnTo>
                <a:lnTo>
                  <a:pt x="12192" y="28955"/>
                </a:lnTo>
                <a:lnTo>
                  <a:pt x="12192" y="33527"/>
                </a:lnTo>
                <a:lnTo>
                  <a:pt x="13716" y="36575"/>
                </a:lnTo>
                <a:lnTo>
                  <a:pt x="16764" y="41147"/>
                </a:lnTo>
                <a:lnTo>
                  <a:pt x="21336" y="44195"/>
                </a:lnTo>
                <a:lnTo>
                  <a:pt x="28956" y="47243"/>
                </a:lnTo>
                <a:lnTo>
                  <a:pt x="36575" y="51815"/>
                </a:lnTo>
                <a:lnTo>
                  <a:pt x="42672" y="56387"/>
                </a:lnTo>
                <a:lnTo>
                  <a:pt x="45720" y="62483"/>
                </a:lnTo>
                <a:lnTo>
                  <a:pt x="45720" y="73151"/>
                </a:lnTo>
                <a:lnTo>
                  <a:pt x="44196" y="76200"/>
                </a:lnTo>
                <a:lnTo>
                  <a:pt x="41148" y="77723"/>
                </a:lnTo>
                <a:lnTo>
                  <a:pt x="38100" y="80771"/>
                </a:lnTo>
                <a:lnTo>
                  <a:pt x="33528" y="82295"/>
                </a:lnTo>
                <a:lnTo>
                  <a:pt x="46736" y="82295"/>
                </a:lnTo>
                <a:lnTo>
                  <a:pt x="54864" y="76200"/>
                </a:lnTo>
                <a:lnTo>
                  <a:pt x="59436" y="68579"/>
                </a:lnTo>
                <a:lnTo>
                  <a:pt x="60960" y="62483"/>
                </a:lnTo>
                <a:lnTo>
                  <a:pt x="61602" y="55268"/>
                </a:lnTo>
                <a:lnTo>
                  <a:pt x="59245" y="49339"/>
                </a:lnTo>
                <a:lnTo>
                  <a:pt x="54316" y="44267"/>
                </a:lnTo>
                <a:lnTo>
                  <a:pt x="47244" y="39623"/>
                </a:lnTo>
                <a:lnTo>
                  <a:pt x="36575" y="32003"/>
                </a:lnTo>
                <a:lnTo>
                  <a:pt x="30480" y="28955"/>
                </a:lnTo>
                <a:lnTo>
                  <a:pt x="24384" y="22859"/>
                </a:lnTo>
                <a:lnTo>
                  <a:pt x="24384" y="13715"/>
                </a:lnTo>
                <a:lnTo>
                  <a:pt x="27432" y="10667"/>
                </a:lnTo>
                <a:lnTo>
                  <a:pt x="30480" y="9143"/>
                </a:lnTo>
                <a:lnTo>
                  <a:pt x="33528" y="6095"/>
                </a:lnTo>
                <a:lnTo>
                  <a:pt x="38100" y="4571"/>
                </a:lnTo>
                <a:lnTo>
                  <a:pt x="67564" y="4571"/>
                </a:lnTo>
                <a:lnTo>
                  <a:pt x="67902" y="3047"/>
                </a:lnTo>
                <a:lnTo>
                  <a:pt x="56387" y="3047"/>
                </a:lnTo>
                <a:lnTo>
                  <a:pt x="53340" y="1523"/>
                </a:lnTo>
                <a:lnTo>
                  <a:pt x="48768" y="0"/>
                </a:lnTo>
                <a:close/>
              </a:path>
              <a:path w="68579" h="88900">
                <a:moveTo>
                  <a:pt x="67564" y="4571"/>
                </a:moveTo>
                <a:lnTo>
                  <a:pt x="45720" y="4571"/>
                </a:lnTo>
                <a:lnTo>
                  <a:pt x="50292" y="6095"/>
                </a:lnTo>
                <a:lnTo>
                  <a:pt x="53340" y="10667"/>
                </a:lnTo>
                <a:lnTo>
                  <a:pt x="56387" y="13715"/>
                </a:lnTo>
                <a:lnTo>
                  <a:pt x="59436" y="19811"/>
                </a:lnTo>
                <a:lnTo>
                  <a:pt x="59436" y="27431"/>
                </a:lnTo>
                <a:lnTo>
                  <a:pt x="62484" y="27431"/>
                </a:lnTo>
                <a:lnTo>
                  <a:pt x="67564" y="4571"/>
                </a:lnTo>
                <a:close/>
              </a:path>
              <a:path w="68579" h="88900">
                <a:moveTo>
                  <a:pt x="68580" y="0"/>
                </a:moveTo>
                <a:lnTo>
                  <a:pt x="65532" y="0"/>
                </a:lnTo>
                <a:lnTo>
                  <a:pt x="64008" y="1523"/>
                </a:lnTo>
                <a:lnTo>
                  <a:pt x="62484" y="1523"/>
                </a:lnTo>
                <a:lnTo>
                  <a:pt x="62484" y="3047"/>
                </a:lnTo>
                <a:lnTo>
                  <a:pt x="67902" y="3047"/>
                </a:lnTo>
                <a:lnTo>
                  <a:pt x="685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3814571" y="2534411"/>
            <a:ext cx="129539" cy="121920"/>
          </a:xfrm>
          <a:custGeom>
            <a:avLst/>
            <a:gdLst/>
            <a:ahLst/>
            <a:cxnLst/>
            <a:rect l="l" t="t" r="r" b="b"/>
            <a:pathLst>
              <a:path w="129539" h="121919">
                <a:moveTo>
                  <a:pt x="65531" y="118872"/>
                </a:moveTo>
                <a:lnTo>
                  <a:pt x="15239" y="118872"/>
                </a:lnTo>
                <a:lnTo>
                  <a:pt x="13715" y="121920"/>
                </a:lnTo>
                <a:lnTo>
                  <a:pt x="64007" y="121920"/>
                </a:lnTo>
                <a:lnTo>
                  <a:pt x="65531" y="118872"/>
                </a:lnTo>
                <a:close/>
              </a:path>
              <a:path w="129539" h="121919">
                <a:moveTo>
                  <a:pt x="44195" y="3048"/>
                </a:moveTo>
                <a:lnTo>
                  <a:pt x="4572" y="3048"/>
                </a:lnTo>
                <a:lnTo>
                  <a:pt x="9143" y="6096"/>
                </a:lnTo>
                <a:lnTo>
                  <a:pt x="12191" y="7620"/>
                </a:lnTo>
                <a:lnTo>
                  <a:pt x="15239" y="10668"/>
                </a:lnTo>
                <a:lnTo>
                  <a:pt x="16763" y="13716"/>
                </a:lnTo>
                <a:lnTo>
                  <a:pt x="18287" y="19812"/>
                </a:lnTo>
                <a:lnTo>
                  <a:pt x="41148" y="71628"/>
                </a:lnTo>
                <a:lnTo>
                  <a:pt x="32003" y="111252"/>
                </a:lnTo>
                <a:lnTo>
                  <a:pt x="22860" y="118872"/>
                </a:lnTo>
                <a:lnTo>
                  <a:pt x="57912" y="118872"/>
                </a:lnTo>
                <a:lnTo>
                  <a:pt x="53339" y="117348"/>
                </a:lnTo>
                <a:lnTo>
                  <a:pt x="51815" y="114300"/>
                </a:lnTo>
                <a:lnTo>
                  <a:pt x="50291" y="112776"/>
                </a:lnTo>
                <a:lnTo>
                  <a:pt x="50291" y="106680"/>
                </a:lnTo>
                <a:lnTo>
                  <a:pt x="59436" y="70104"/>
                </a:lnTo>
                <a:lnTo>
                  <a:pt x="66810" y="60960"/>
                </a:lnTo>
                <a:lnTo>
                  <a:pt x="57912" y="60960"/>
                </a:lnTo>
                <a:lnTo>
                  <a:pt x="41148" y="22860"/>
                </a:lnTo>
                <a:lnTo>
                  <a:pt x="36575" y="13716"/>
                </a:lnTo>
                <a:lnTo>
                  <a:pt x="36575" y="10668"/>
                </a:lnTo>
                <a:lnTo>
                  <a:pt x="38100" y="9144"/>
                </a:lnTo>
                <a:lnTo>
                  <a:pt x="39624" y="6096"/>
                </a:lnTo>
                <a:lnTo>
                  <a:pt x="41148" y="4572"/>
                </a:lnTo>
                <a:lnTo>
                  <a:pt x="44195" y="3048"/>
                </a:lnTo>
                <a:close/>
              </a:path>
              <a:path w="129539" h="121919">
                <a:moveTo>
                  <a:pt x="121919" y="3048"/>
                </a:moveTo>
                <a:lnTo>
                  <a:pt x="91439" y="3048"/>
                </a:lnTo>
                <a:lnTo>
                  <a:pt x="92963" y="4572"/>
                </a:lnTo>
                <a:lnTo>
                  <a:pt x="94487" y="4572"/>
                </a:lnTo>
                <a:lnTo>
                  <a:pt x="96012" y="6096"/>
                </a:lnTo>
                <a:lnTo>
                  <a:pt x="96012" y="7620"/>
                </a:lnTo>
                <a:lnTo>
                  <a:pt x="97536" y="9144"/>
                </a:lnTo>
                <a:lnTo>
                  <a:pt x="97536" y="10668"/>
                </a:lnTo>
                <a:lnTo>
                  <a:pt x="96012" y="12192"/>
                </a:lnTo>
                <a:lnTo>
                  <a:pt x="96012" y="13716"/>
                </a:lnTo>
                <a:lnTo>
                  <a:pt x="92963" y="18288"/>
                </a:lnTo>
                <a:lnTo>
                  <a:pt x="88391" y="24384"/>
                </a:lnTo>
                <a:lnTo>
                  <a:pt x="57912" y="60960"/>
                </a:lnTo>
                <a:lnTo>
                  <a:pt x="66810" y="60960"/>
                </a:lnTo>
                <a:lnTo>
                  <a:pt x="97536" y="22860"/>
                </a:lnTo>
                <a:lnTo>
                  <a:pt x="109727" y="10668"/>
                </a:lnTo>
                <a:lnTo>
                  <a:pt x="112775" y="9144"/>
                </a:lnTo>
                <a:lnTo>
                  <a:pt x="115824" y="6096"/>
                </a:lnTo>
                <a:lnTo>
                  <a:pt x="121919" y="3048"/>
                </a:lnTo>
                <a:close/>
              </a:path>
              <a:path w="129539" h="121919">
                <a:moveTo>
                  <a:pt x="53339" y="0"/>
                </a:moveTo>
                <a:lnTo>
                  <a:pt x="0" y="0"/>
                </a:lnTo>
                <a:lnTo>
                  <a:pt x="0" y="3048"/>
                </a:lnTo>
                <a:lnTo>
                  <a:pt x="51815" y="3048"/>
                </a:lnTo>
                <a:lnTo>
                  <a:pt x="53339" y="0"/>
                </a:lnTo>
                <a:close/>
              </a:path>
              <a:path w="129539" h="121919">
                <a:moveTo>
                  <a:pt x="129539" y="0"/>
                </a:moveTo>
                <a:lnTo>
                  <a:pt x="86867" y="0"/>
                </a:lnTo>
                <a:lnTo>
                  <a:pt x="86867" y="3048"/>
                </a:lnTo>
                <a:lnTo>
                  <a:pt x="129539" y="3048"/>
                </a:lnTo>
                <a:lnTo>
                  <a:pt x="1295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1243583" y="2999232"/>
            <a:ext cx="925068" cy="46939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2357627" y="3220211"/>
            <a:ext cx="318770" cy="0"/>
          </a:xfrm>
          <a:custGeom>
            <a:avLst/>
            <a:gdLst/>
            <a:ahLst/>
            <a:cxnLst/>
            <a:rect l="l" t="t" r="r" b="b"/>
            <a:pathLst>
              <a:path w="318769" h="0">
                <a:moveTo>
                  <a:pt x="0" y="0"/>
                </a:moveTo>
                <a:lnTo>
                  <a:pt x="318515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2857500" y="3220211"/>
            <a:ext cx="508000" cy="0"/>
          </a:xfrm>
          <a:custGeom>
            <a:avLst/>
            <a:gdLst/>
            <a:ahLst/>
            <a:cxnLst/>
            <a:rect l="l" t="t" r="r" b="b"/>
            <a:pathLst>
              <a:path w="508000" h="0">
                <a:moveTo>
                  <a:pt x="0" y="0"/>
                </a:moveTo>
                <a:lnTo>
                  <a:pt x="507491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3252215" y="3284220"/>
            <a:ext cx="48895" cy="125095"/>
          </a:xfrm>
          <a:custGeom>
            <a:avLst/>
            <a:gdLst/>
            <a:ahLst/>
            <a:cxnLst/>
            <a:rect l="l" t="t" r="r" b="b"/>
            <a:pathLst>
              <a:path w="48895" h="125095">
                <a:moveTo>
                  <a:pt x="48768" y="121920"/>
                </a:moveTo>
                <a:lnTo>
                  <a:pt x="3048" y="121920"/>
                </a:lnTo>
                <a:lnTo>
                  <a:pt x="3048" y="124968"/>
                </a:lnTo>
                <a:lnTo>
                  <a:pt x="48768" y="124968"/>
                </a:lnTo>
                <a:lnTo>
                  <a:pt x="48768" y="121920"/>
                </a:lnTo>
                <a:close/>
              </a:path>
              <a:path w="48895" h="125095">
                <a:moveTo>
                  <a:pt x="32004" y="15239"/>
                </a:moveTo>
                <a:lnTo>
                  <a:pt x="12192" y="15239"/>
                </a:lnTo>
                <a:lnTo>
                  <a:pt x="16763" y="19811"/>
                </a:lnTo>
                <a:lnTo>
                  <a:pt x="16763" y="22859"/>
                </a:lnTo>
                <a:lnTo>
                  <a:pt x="18287" y="28955"/>
                </a:lnTo>
                <a:lnTo>
                  <a:pt x="18287" y="111251"/>
                </a:lnTo>
                <a:lnTo>
                  <a:pt x="16763" y="114300"/>
                </a:lnTo>
                <a:lnTo>
                  <a:pt x="16763" y="115824"/>
                </a:lnTo>
                <a:lnTo>
                  <a:pt x="15239" y="117348"/>
                </a:lnTo>
                <a:lnTo>
                  <a:pt x="15239" y="118872"/>
                </a:lnTo>
                <a:lnTo>
                  <a:pt x="12192" y="120396"/>
                </a:lnTo>
                <a:lnTo>
                  <a:pt x="10668" y="121920"/>
                </a:lnTo>
                <a:lnTo>
                  <a:pt x="42672" y="121920"/>
                </a:lnTo>
                <a:lnTo>
                  <a:pt x="38100" y="120396"/>
                </a:lnTo>
                <a:lnTo>
                  <a:pt x="36575" y="120396"/>
                </a:lnTo>
                <a:lnTo>
                  <a:pt x="33528" y="117348"/>
                </a:lnTo>
                <a:lnTo>
                  <a:pt x="33528" y="115824"/>
                </a:lnTo>
                <a:lnTo>
                  <a:pt x="32004" y="114300"/>
                </a:lnTo>
                <a:lnTo>
                  <a:pt x="32004" y="15239"/>
                </a:lnTo>
                <a:close/>
              </a:path>
              <a:path w="48895" h="125095">
                <a:moveTo>
                  <a:pt x="32004" y="0"/>
                </a:moveTo>
                <a:lnTo>
                  <a:pt x="30480" y="0"/>
                </a:lnTo>
                <a:lnTo>
                  <a:pt x="0" y="15239"/>
                </a:lnTo>
                <a:lnTo>
                  <a:pt x="1524" y="18287"/>
                </a:lnTo>
                <a:lnTo>
                  <a:pt x="6096" y="16763"/>
                </a:lnTo>
                <a:lnTo>
                  <a:pt x="9144" y="15239"/>
                </a:lnTo>
                <a:lnTo>
                  <a:pt x="32004" y="15239"/>
                </a:lnTo>
                <a:lnTo>
                  <a:pt x="3200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2618232" y="3284220"/>
            <a:ext cx="47625" cy="125095"/>
          </a:xfrm>
          <a:custGeom>
            <a:avLst/>
            <a:gdLst/>
            <a:ahLst/>
            <a:cxnLst/>
            <a:rect l="l" t="t" r="r" b="b"/>
            <a:pathLst>
              <a:path w="47625" h="125095">
                <a:moveTo>
                  <a:pt x="47243" y="121920"/>
                </a:moveTo>
                <a:lnTo>
                  <a:pt x="1524" y="121920"/>
                </a:lnTo>
                <a:lnTo>
                  <a:pt x="1524" y="124968"/>
                </a:lnTo>
                <a:lnTo>
                  <a:pt x="47243" y="124968"/>
                </a:lnTo>
                <a:lnTo>
                  <a:pt x="47243" y="121920"/>
                </a:lnTo>
                <a:close/>
              </a:path>
              <a:path w="47625" h="125095">
                <a:moveTo>
                  <a:pt x="32004" y="15239"/>
                </a:moveTo>
                <a:lnTo>
                  <a:pt x="12192" y="15239"/>
                </a:lnTo>
                <a:lnTo>
                  <a:pt x="16763" y="19811"/>
                </a:lnTo>
                <a:lnTo>
                  <a:pt x="16763" y="22859"/>
                </a:lnTo>
                <a:lnTo>
                  <a:pt x="18287" y="28955"/>
                </a:lnTo>
                <a:lnTo>
                  <a:pt x="18287" y="111251"/>
                </a:lnTo>
                <a:lnTo>
                  <a:pt x="16763" y="114300"/>
                </a:lnTo>
                <a:lnTo>
                  <a:pt x="16763" y="115824"/>
                </a:lnTo>
                <a:lnTo>
                  <a:pt x="15240" y="117348"/>
                </a:lnTo>
                <a:lnTo>
                  <a:pt x="15240" y="118872"/>
                </a:lnTo>
                <a:lnTo>
                  <a:pt x="12192" y="120396"/>
                </a:lnTo>
                <a:lnTo>
                  <a:pt x="10668" y="121920"/>
                </a:lnTo>
                <a:lnTo>
                  <a:pt x="42672" y="121920"/>
                </a:lnTo>
                <a:lnTo>
                  <a:pt x="38100" y="120396"/>
                </a:lnTo>
                <a:lnTo>
                  <a:pt x="36575" y="120396"/>
                </a:lnTo>
                <a:lnTo>
                  <a:pt x="33528" y="117348"/>
                </a:lnTo>
                <a:lnTo>
                  <a:pt x="33528" y="115824"/>
                </a:lnTo>
                <a:lnTo>
                  <a:pt x="32004" y="114300"/>
                </a:lnTo>
                <a:lnTo>
                  <a:pt x="32004" y="15239"/>
                </a:lnTo>
                <a:close/>
              </a:path>
              <a:path w="47625" h="125095">
                <a:moveTo>
                  <a:pt x="32004" y="0"/>
                </a:moveTo>
                <a:lnTo>
                  <a:pt x="28956" y="0"/>
                </a:lnTo>
                <a:lnTo>
                  <a:pt x="0" y="15239"/>
                </a:lnTo>
                <a:lnTo>
                  <a:pt x="1524" y="18287"/>
                </a:lnTo>
                <a:lnTo>
                  <a:pt x="7619" y="15239"/>
                </a:lnTo>
                <a:lnTo>
                  <a:pt x="32004" y="15239"/>
                </a:lnTo>
                <a:lnTo>
                  <a:pt x="3200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3009900" y="3256788"/>
            <a:ext cx="44450" cy="70485"/>
          </a:xfrm>
          <a:custGeom>
            <a:avLst/>
            <a:gdLst/>
            <a:ahLst/>
            <a:cxnLst/>
            <a:rect l="l" t="t" r="r" b="b"/>
            <a:pathLst>
              <a:path w="44450" h="70485">
                <a:moveTo>
                  <a:pt x="39624" y="7619"/>
                </a:moveTo>
                <a:lnTo>
                  <a:pt x="25907" y="7619"/>
                </a:lnTo>
                <a:lnTo>
                  <a:pt x="32004" y="13715"/>
                </a:lnTo>
                <a:lnTo>
                  <a:pt x="32004" y="27431"/>
                </a:lnTo>
                <a:lnTo>
                  <a:pt x="30480" y="33527"/>
                </a:lnTo>
                <a:lnTo>
                  <a:pt x="24383" y="41147"/>
                </a:lnTo>
                <a:lnTo>
                  <a:pt x="21002" y="46291"/>
                </a:lnTo>
                <a:lnTo>
                  <a:pt x="15621" y="52577"/>
                </a:lnTo>
                <a:lnTo>
                  <a:pt x="8524" y="60007"/>
                </a:lnTo>
                <a:lnTo>
                  <a:pt x="0" y="68579"/>
                </a:lnTo>
                <a:lnTo>
                  <a:pt x="0" y="70103"/>
                </a:lnTo>
                <a:lnTo>
                  <a:pt x="41148" y="70103"/>
                </a:lnTo>
                <a:lnTo>
                  <a:pt x="42841" y="62483"/>
                </a:lnTo>
                <a:lnTo>
                  <a:pt x="10668" y="62483"/>
                </a:lnTo>
                <a:lnTo>
                  <a:pt x="18287" y="54863"/>
                </a:lnTo>
                <a:lnTo>
                  <a:pt x="25907" y="45719"/>
                </a:lnTo>
                <a:lnTo>
                  <a:pt x="32004" y="39623"/>
                </a:lnTo>
                <a:lnTo>
                  <a:pt x="36575" y="33527"/>
                </a:lnTo>
                <a:lnTo>
                  <a:pt x="42672" y="21335"/>
                </a:lnTo>
                <a:lnTo>
                  <a:pt x="42672" y="12191"/>
                </a:lnTo>
                <a:lnTo>
                  <a:pt x="39624" y="7619"/>
                </a:lnTo>
                <a:close/>
              </a:path>
              <a:path w="44450" h="70485">
                <a:moveTo>
                  <a:pt x="43760" y="58347"/>
                </a:moveTo>
                <a:lnTo>
                  <a:pt x="42672" y="59435"/>
                </a:lnTo>
                <a:lnTo>
                  <a:pt x="41148" y="59435"/>
                </a:lnTo>
                <a:lnTo>
                  <a:pt x="39624" y="60959"/>
                </a:lnTo>
                <a:lnTo>
                  <a:pt x="38100" y="60959"/>
                </a:lnTo>
                <a:lnTo>
                  <a:pt x="36575" y="62483"/>
                </a:lnTo>
                <a:lnTo>
                  <a:pt x="42841" y="62483"/>
                </a:lnTo>
                <a:lnTo>
                  <a:pt x="43760" y="58347"/>
                </a:lnTo>
                <a:close/>
              </a:path>
              <a:path w="44450" h="70485">
                <a:moveTo>
                  <a:pt x="44195" y="56387"/>
                </a:moveTo>
                <a:lnTo>
                  <a:pt x="43760" y="58347"/>
                </a:lnTo>
                <a:lnTo>
                  <a:pt x="44195" y="57911"/>
                </a:lnTo>
                <a:lnTo>
                  <a:pt x="44195" y="56387"/>
                </a:lnTo>
                <a:close/>
              </a:path>
              <a:path w="44450" h="70485">
                <a:moveTo>
                  <a:pt x="27431" y="0"/>
                </a:moveTo>
                <a:lnTo>
                  <a:pt x="16763" y="0"/>
                </a:lnTo>
                <a:lnTo>
                  <a:pt x="12192" y="1523"/>
                </a:lnTo>
                <a:lnTo>
                  <a:pt x="9143" y="4571"/>
                </a:lnTo>
                <a:lnTo>
                  <a:pt x="4572" y="7619"/>
                </a:lnTo>
                <a:lnTo>
                  <a:pt x="3048" y="12191"/>
                </a:lnTo>
                <a:lnTo>
                  <a:pt x="1524" y="19811"/>
                </a:lnTo>
                <a:lnTo>
                  <a:pt x="3048" y="19811"/>
                </a:lnTo>
                <a:lnTo>
                  <a:pt x="4572" y="15239"/>
                </a:lnTo>
                <a:lnTo>
                  <a:pt x="7619" y="12191"/>
                </a:lnTo>
                <a:lnTo>
                  <a:pt x="10668" y="10667"/>
                </a:lnTo>
                <a:lnTo>
                  <a:pt x="12192" y="7619"/>
                </a:lnTo>
                <a:lnTo>
                  <a:pt x="39624" y="7619"/>
                </a:lnTo>
                <a:lnTo>
                  <a:pt x="36575" y="4571"/>
                </a:lnTo>
                <a:lnTo>
                  <a:pt x="32004" y="1523"/>
                </a:lnTo>
                <a:lnTo>
                  <a:pt x="2743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3159251" y="3366515"/>
            <a:ext cx="9525" cy="43180"/>
          </a:xfrm>
          <a:custGeom>
            <a:avLst/>
            <a:gdLst/>
            <a:ahLst/>
            <a:cxnLst/>
            <a:rect l="l" t="t" r="r" b="b"/>
            <a:pathLst>
              <a:path w="9525" h="43179">
                <a:moveTo>
                  <a:pt x="9143" y="0"/>
                </a:moveTo>
                <a:lnTo>
                  <a:pt x="0" y="0"/>
                </a:lnTo>
                <a:lnTo>
                  <a:pt x="0" y="42672"/>
                </a:lnTo>
                <a:lnTo>
                  <a:pt x="9143" y="42672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3116579" y="3361944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/>
          <p:nvPr/>
        </p:nvSpPr>
        <p:spPr>
          <a:xfrm>
            <a:off x="3159251" y="3314700"/>
            <a:ext cx="9525" cy="43180"/>
          </a:xfrm>
          <a:custGeom>
            <a:avLst/>
            <a:gdLst/>
            <a:ahLst/>
            <a:cxnLst/>
            <a:rect l="l" t="t" r="r" b="b"/>
            <a:pathLst>
              <a:path w="9525" h="43179">
                <a:moveTo>
                  <a:pt x="9143" y="0"/>
                </a:moveTo>
                <a:lnTo>
                  <a:pt x="0" y="0"/>
                </a:lnTo>
                <a:lnTo>
                  <a:pt x="0" y="42672"/>
                </a:lnTo>
                <a:lnTo>
                  <a:pt x="9143" y="42672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/>
          <p:nvPr/>
        </p:nvSpPr>
        <p:spPr>
          <a:xfrm>
            <a:off x="3140964" y="3108960"/>
            <a:ext cx="7620" cy="43180"/>
          </a:xfrm>
          <a:custGeom>
            <a:avLst/>
            <a:gdLst/>
            <a:ahLst/>
            <a:cxnLst/>
            <a:rect l="l" t="t" r="r" b="b"/>
            <a:pathLst>
              <a:path w="7619" h="43180">
                <a:moveTo>
                  <a:pt x="7619" y="0"/>
                </a:moveTo>
                <a:lnTo>
                  <a:pt x="0" y="0"/>
                </a:lnTo>
                <a:lnTo>
                  <a:pt x="0" y="42672"/>
                </a:lnTo>
                <a:lnTo>
                  <a:pt x="7619" y="42672"/>
                </a:lnTo>
                <a:lnTo>
                  <a:pt x="761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3098292" y="3104388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/>
          <p:nvPr/>
        </p:nvSpPr>
        <p:spPr>
          <a:xfrm>
            <a:off x="3140964" y="3057144"/>
            <a:ext cx="7620" cy="43180"/>
          </a:xfrm>
          <a:custGeom>
            <a:avLst/>
            <a:gdLst/>
            <a:ahLst/>
            <a:cxnLst/>
            <a:rect l="l" t="t" r="r" b="b"/>
            <a:pathLst>
              <a:path w="7619" h="43180">
                <a:moveTo>
                  <a:pt x="7619" y="0"/>
                </a:moveTo>
                <a:lnTo>
                  <a:pt x="0" y="0"/>
                </a:lnTo>
                <a:lnTo>
                  <a:pt x="0" y="42672"/>
                </a:lnTo>
                <a:lnTo>
                  <a:pt x="7619" y="42672"/>
                </a:lnTo>
                <a:lnTo>
                  <a:pt x="761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/>
          <p:nvPr/>
        </p:nvSpPr>
        <p:spPr>
          <a:xfrm>
            <a:off x="2763011" y="3224783"/>
            <a:ext cx="9525" cy="43180"/>
          </a:xfrm>
          <a:custGeom>
            <a:avLst/>
            <a:gdLst/>
            <a:ahLst/>
            <a:cxnLst/>
            <a:rect l="l" t="t" r="r" b="b"/>
            <a:pathLst>
              <a:path w="9525" h="43179">
                <a:moveTo>
                  <a:pt x="9143" y="0"/>
                </a:moveTo>
                <a:lnTo>
                  <a:pt x="0" y="0"/>
                </a:lnTo>
                <a:lnTo>
                  <a:pt x="0" y="42672"/>
                </a:lnTo>
                <a:lnTo>
                  <a:pt x="9143" y="42672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/>
          <p:nvPr/>
        </p:nvSpPr>
        <p:spPr>
          <a:xfrm>
            <a:off x="2720339" y="3220211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/>
          <p:nvPr/>
        </p:nvSpPr>
        <p:spPr>
          <a:xfrm>
            <a:off x="2763011" y="3172967"/>
            <a:ext cx="9525" cy="43180"/>
          </a:xfrm>
          <a:custGeom>
            <a:avLst/>
            <a:gdLst/>
            <a:ahLst/>
            <a:cxnLst/>
            <a:rect l="l" t="t" r="r" b="b"/>
            <a:pathLst>
              <a:path w="9525" h="43180">
                <a:moveTo>
                  <a:pt x="9143" y="0"/>
                </a:moveTo>
                <a:lnTo>
                  <a:pt x="0" y="0"/>
                </a:lnTo>
                <a:lnTo>
                  <a:pt x="0" y="42672"/>
                </a:lnTo>
                <a:lnTo>
                  <a:pt x="9143" y="42672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/>
          <p:nvPr/>
        </p:nvSpPr>
        <p:spPr>
          <a:xfrm>
            <a:off x="2525267" y="3366515"/>
            <a:ext cx="7620" cy="43180"/>
          </a:xfrm>
          <a:custGeom>
            <a:avLst/>
            <a:gdLst/>
            <a:ahLst/>
            <a:cxnLst/>
            <a:rect l="l" t="t" r="r" b="b"/>
            <a:pathLst>
              <a:path w="7619" h="43179">
                <a:moveTo>
                  <a:pt x="7619" y="0"/>
                </a:moveTo>
                <a:lnTo>
                  <a:pt x="0" y="0"/>
                </a:lnTo>
                <a:lnTo>
                  <a:pt x="0" y="42672"/>
                </a:lnTo>
                <a:lnTo>
                  <a:pt x="7619" y="42672"/>
                </a:lnTo>
                <a:lnTo>
                  <a:pt x="761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/>
          <p:nvPr/>
        </p:nvSpPr>
        <p:spPr>
          <a:xfrm>
            <a:off x="2482595" y="3361944"/>
            <a:ext cx="93345" cy="0"/>
          </a:xfrm>
          <a:custGeom>
            <a:avLst/>
            <a:gdLst/>
            <a:ahLst/>
            <a:cxnLst/>
            <a:rect l="l" t="t" r="r" b="b"/>
            <a:pathLst>
              <a:path w="93344" h="0">
                <a:moveTo>
                  <a:pt x="0" y="0"/>
                </a:moveTo>
                <a:lnTo>
                  <a:pt x="92964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1" name="object 111"/>
          <p:cNvSpPr/>
          <p:nvPr/>
        </p:nvSpPr>
        <p:spPr>
          <a:xfrm>
            <a:off x="2525267" y="3314700"/>
            <a:ext cx="7620" cy="43180"/>
          </a:xfrm>
          <a:custGeom>
            <a:avLst/>
            <a:gdLst/>
            <a:ahLst/>
            <a:cxnLst/>
            <a:rect l="l" t="t" r="r" b="b"/>
            <a:pathLst>
              <a:path w="7619" h="43179">
                <a:moveTo>
                  <a:pt x="7619" y="0"/>
                </a:moveTo>
                <a:lnTo>
                  <a:pt x="0" y="0"/>
                </a:lnTo>
                <a:lnTo>
                  <a:pt x="0" y="42672"/>
                </a:lnTo>
                <a:lnTo>
                  <a:pt x="7619" y="42672"/>
                </a:lnTo>
                <a:lnTo>
                  <a:pt x="761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/>
          <p:nvPr/>
        </p:nvSpPr>
        <p:spPr>
          <a:xfrm>
            <a:off x="2212848" y="3203448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3" name="object 113"/>
          <p:cNvSpPr/>
          <p:nvPr/>
        </p:nvSpPr>
        <p:spPr>
          <a:xfrm>
            <a:off x="2212848" y="3236976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4" name="object 114"/>
          <p:cNvSpPr/>
          <p:nvPr/>
        </p:nvSpPr>
        <p:spPr>
          <a:xfrm>
            <a:off x="2932176" y="3325367"/>
            <a:ext cx="68580" cy="86995"/>
          </a:xfrm>
          <a:custGeom>
            <a:avLst/>
            <a:gdLst/>
            <a:ahLst/>
            <a:cxnLst/>
            <a:rect l="l" t="t" r="r" b="b"/>
            <a:pathLst>
              <a:path w="68580" h="86995">
                <a:moveTo>
                  <a:pt x="44195" y="83820"/>
                </a:moveTo>
                <a:lnTo>
                  <a:pt x="10668" y="83820"/>
                </a:lnTo>
                <a:lnTo>
                  <a:pt x="18287" y="86867"/>
                </a:lnTo>
                <a:lnTo>
                  <a:pt x="35051" y="86867"/>
                </a:lnTo>
                <a:lnTo>
                  <a:pt x="42672" y="85343"/>
                </a:lnTo>
                <a:lnTo>
                  <a:pt x="44195" y="83820"/>
                </a:lnTo>
                <a:close/>
              </a:path>
              <a:path w="68580" h="86995">
                <a:moveTo>
                  <a:pt x="9143" y="56387"/>
                </a:moveTo>
                <a:lnTo>
                  <a:pt x="7619" y="56387"/>
                </a:lnTo>
                <a:lnTo>
                  <a:pt x="0" y="85343"/>
                </a:lnTo>
                <a:lnTo>
                  <a:pt x="3048" y="85343"/>
                </a:lnTo>
                <a:lnTo>
                  <a:pt x="4572" y="83820"/>
                </a:lnTo>
                <a:lnTo>
                  <a:pt x="44195" y="83820"/>
                </a:lnTo>
                <a:lnTo>
                  <a:pt x="47243" y="80772"/>
                </a:lnTo>
                <a:lnTo>
                  <a:pt x="24384" y="80772"/>
                </a:lnTo>
                <a:lnTo>
                  <a:pt x="18287" y="79248"/>
                </a:lnTo>
                <a:lnTo>
                  <a:pt x="15240" y="74675"/>
                </a:lnTo>
                <a:lnTo>
                  <a:pt x="10668" y="70103"/>
                </a:lnTo>
                <a:lnTo>
                  <a:pt x="9143" y="65531"/>
                </a:lnTo>
                <a:lnTo>
                  <a:pt x="9143" y="56387"/>
                </a:lnTo>
                <a:close/>
              </a:path>
              <a:path w="68580" h="86995">
                <a:moveTo>
                  <a:pt x="45719" y="0"/>
                </a:moveTo>
                <a:lnTo>
                  <a:pt x="35051" y="0"/>
                </a:lnTo>
                <a:lnTo>
                  <a:pt x="28956" y="1524"/>
                </a:lnTo>
                <a:lnTo>
                  <a:pt x="24384" y="6096"/>
                </a:lnTo>
                <a:lnTo>
                  <a:pt x="18287" y="10667"/>
                </a:lnTo>
                <a:lnTo>
                  <a:pt x="13716" y="16763"/>
                </a:lnTo>
                <a:lnTo>
                  <a:pt x="12192" y="24383"/>
                </a:lnTo>
                <a:lnTo>
                  <a:pt x="10668" y="27431"/>
                </a:lnTo>
                <a:lnTo>
                  <a:pt x="13716" y="36575"/>
                </a:lnTo>
                <a:lnTo>
                  <a:pt x="15240" y="39624"/>
                </a:lnTo>
                <a:lnTo>
                  <a:pt x="21336" y="44196"/>
                </a:lnTo>
                <a:lnTo>
                  <a:pt x="28956" y="47243"/>
                </a:lnTo>
                <a:lnTo>
                  <a:pt x="36575" y="51815"/>
                </a:lnTo>
                <a:lnTo>
                  <a:pt x="41148" y="56387"/>
                </a:lnTo>
                <a:lnTo>
                  <a:pt x="44196" y="57911"/>
                </a:lnTo>
                <a:lnTo>
                  <a:pt x="47243" y="60959"/>
                </a:lnTo>
                <a:lnTo>
                  <a:pt x="47243" y="65531"/>
                </a:lnTo>
                <a:lnTo>
                  <a:pt x="45719" y="70103"/>
                </a:lnTo>
                <a:lnTo>
                  <a:pt x="45719" y="71627"/>
                </a:lnTo>
                <a:lnTo>
                  <a:pt x="44196" y="74675"/>
                </a:lnTo>
                <a:lnTo>
                  <a:pt x="39624" y="77724"/>
                </a:lnTo>
                <a:lnTo>
                  <a:pt x="36575" y="80772"/>
                </a:lnTo>
                <a:lnTo>
                  <a:pt x="47243" y="80772"/>
                </a:lnTo>
                <a:lnTo>
                  <a:pt x="48768" y="79248"/>
                </a:lnTo>
                <a:lnTo>
                  <a:pt x="54863" y="74675"/>
                </a:lnTo>
                <a:lnTo>
                  <a:pt x="59436" y="70103"/>
                </a:lnTo>
                <a:lnTo>
                  <a:pt x="60960" y="62483"/>
                </a:lnTo>
                <a:lnTo>
                  <a:pt x="60983" y="55030"/>
                </a:lnTo>
                <a:lnTo>
                  <a:pt x="58864" y="48577"/>
                </a:lnTo>
                <a:lnTo>
                  <a:pt x="54744" y="42981"/>
                </a:lnTo>
                <a:lnTo>
                  <a:pt x="48768" y="38100"/>
                </a:lnTo>
                <a:lnTo>
                  <a:pt x="35051" y="32003"/>
                </a:lnTo>
                <a:lnTo>
                  <a:pt x="30480" y="28955"/>
                </a:lnTo>
                <a:lnTo>
                  <a:pt x="24384" y="22859"/>
                </a:lnTo>
                <a:lnTo>
                  <a:pt x="24384" y="19811"/>
                </a:lnTo>
                <a:lnTo>
                  <a:pt x="25907" y="15239"/>
                </a:lnTo>
                <a:lnTo>
                  <a:pt x="25907" y="12191"/>
                </a:lnTo>
                <a:lnTo>
                  <a:pt x="30480" y="7620"/>
                </a:lnTo>
                <a:lnTo>
                  <a:pt x="36575" y="4572"/>
                </a:lnTo>
                <a:lnTo>
                  <a:pt x="67563" y="4572"/>
                </a:lnTo>
                <a:lnTo>
                  <a:pt x="68241" y="1524"/>
                </a:lnTo>
                <a:lnTo>
                  <a:pt x="50292" y="1524"/>
                </a:lnTo>
                <a:lnTo>
                  <a:pt x="45719" y="0"/>
                </a:lnTo>
                <a:close/>
              </a:path>
              <a:path w="68580" h="86995">
                <a:moveTo>
                  <a:pt x="67563" y="4572"/>
                </a:moveTo>
                <a:lnTo>
                  <a:pt x="47243" y="4572"/>
                </a:lnTo>
                <a:lnTo>
                  <a:pt x="51816" y="6096"/>
                </a:lnTo>
                <a:lnTo>
                  <a:pt x="53340" y="9143"/>
                </a:lnTo>
                <a:lnTo>
                  <a:pt x="56387" y="12191"/>
                </a:lnTo>
                <a:lnTo>
                  <a:pt x="57912" y="19811"/>
                </a:lnTo>
                <a:lnTo>
                  <a:pt x="57912" y="27431"/>
                </a:lnTo>
                <a:lnTo>
                  <a:pt x="62484" y="27431"/>
                </a:lnTo>
                <a:lnTo>
                  <a:pt x="67563" y="4572"/>
                </a:lnTo>
                <a:close/>
              </a:path>
              <a:path w="68580" h="86995">
                <a:moveTo>
                  <a:pt x="68580" y="0"/>
                </a:moveTo>
                <a:lnTo>
                  <a:pt x="65531" y="0"/>
                </a:lnTo>
                <a:lnTo>
                  <a:pt x="64007" y="1524"/>
                </a:lnTo>
                <a:lnTo>
                  <a:pt x="68241" y="1524"/>
                </a:lnTo>
                <a:lnTo>
                  <a:pt x="685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5" name="object 115"/>
          <p:cNvSpPr/>
          <p:nvPr/>
        </p:nvSpPr>
        <p:spPr>
          <a:xfrm>
            <a:off x="3243167" y="3028188"/>
            <a:ext cx="120300" cy="126491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6" name="object 116"/>
          <p:cNvSpPr/>
          <p:nvPr/>
        </p:nvSpPr>
        <p:spPr>
          <a:xfrm>
            <a:off x="2874264" y="3029711"/>
            <a:ext cx="187452" cy="124968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7" name="object 117"/>
          <p:cNvSpPr/>
          <p:nvPr/>
        </p:nvSpPr>
        <p:spPr>
          <a:xfrm>
            <a:off x="2377439" y="3325367"/>
            <a:ext cx="67056" cy="86867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8" name="object 118"/>
          <p:cNvSpPr/>
          <p:nvPr/>
        </p:nvSpPr>
        <p:spPr>
          <a:xfrm>
            <a:off x="2473451" y="3028188"/>
            <a:ext cx="129540" cy="123443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9" name="object 119"/>
          <p:cNvSpPr/>
          <p:nvPr/>
        </p:nvSpPr>
        <p:spPr>
          <a:xfrm>
            <a:off x="1565147" y="3835908"/>
            <a:ext cx="48895" cy="256540"/>
          </a:xfrm>
          <a:custGeom>
            <a:avLst/>
            <a:gdLst/>
            <a:ahLst/>
            <a:cxnLst/>
            <a:rect l="l" t="t" r="r" b="b"/>
            <a:pathLst>
              <a:path w="48894" h="256539">
                <a:moveTo>
                  <a:pt x="48768" y="0"/>
                </a:moveTo>
                <a:lnTo>
                  <a:pt x="20907" y="34289"/>
                </a:lnTo>
                <a:lnTo>
                  <a:pt x="2857" y="88201"/>
                </a:lnTo>
                <a:lnTo>
                  <a:pt x="0" y="129539"/>
                </a:lnTo>
                <a:lnTo>
                  <a:pt x="619" y="148923"/>
                </a:lnTo>
                <a:lnTo>
                  <a:pt x="12192" y="204215"/>
                </a:lnTo>
                <a:lnTo>
                  <a:pt x="37909" y="246649"/>
                </a:lnTo>
                <a:lnTo>
                  <a:pt x="48768" y="256031"/>
                </a:lnTo>
                <a:lnTo>
                  <a:pt x="48768" y="249936"/>
                </a:lnTo>
                <a:lnTo>
                  <a:pt x="43100" y="243720"/>
                </a:lnTo>
                <a:lnTo>
                  <a:pt x="37718" y="236791"/>
                </a:lnTo>
                <a:lnTo>
                  <a:pt x="21883" y="192500"/>
                </a:lnTo>
                <a:lnTo>
                  <a:pt x="17025" y="140398"/>
                </a:lnTo>
                <a:lnTo>
                  <a:pt x="16764" y="124967"/>
                </a:lnTo>
                <a:lnTo>
                  <a:pt x="17049" y="112156"/>
                </a:lnTo>
                <a:lnTo>
                  <a:pt x="17907" y="99060"/>
                </a:lnTo>
                <a:lnTo>
                  <a:pt x="19335" y="85963"/>
                </a:lnTo>
                <a:lnTo>
                  <a:pt x="21336" y="73151"/>
                </a:lnTo>
                <a:lnTo>
                  <a:pt x="22764" y="61150"/>
                </a:lnTo>
                <a:lnTo>
                  <a:pt x="34194" y="24526"/>
                </a:lnTo>
                <a:lnTo>
                  <a:pt x="48768" y="6095"/>
                </a:lnTo>
                <a:lnTo>
                  <a:pt x="4876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0" name="object 120"/>
          <p:cNvSpPr/>
          <p:nvPr/>
        </p:nvSpPr>
        <p:spPr>
          <a:xfrm>
            <a:off x="2007107" y="3835908"/>
            <a:ext cx="48895" cy="256540"/>
          </a:xfrm>
          <a:custGeom>
            <a:avLst/>
            <a:gdLst/>
            <a:ahLst/>
            <a:cxnLst/>
            <a:rect l="l" t="t" r="r" b="b"/>
            <a:pathLst>
              <a:path w="48894" h="256539">
                <a:moveTo>
                  <a:pt x="0" y="0"/>
                </a:moveTo>
                <a:lnTo>
                  <a:pt x="0" y="6095"/>
                </a:lnTo>
                <a:lnTo>
                  <a:pt x="5643" y="13001"/>
                </a:lnTo>
                <a:lnTo>
                  <a:pt x="10858" y="20192"/>
                </a:lnTo>
                <a:lnTo>
                  <a:pt x="15216" y="27955"/>
                </a:lnTo>
                <a:lnTo>
                  <a:pt x="18287" y="36575"/>
                </a:lnTo>
                <a:lnTo>
                  <a:pt x="21455" y="44505"/>
                </a:lnTo>
                <a:lnTo>
                  <a:pt x="30075" y="89725"/>
                </a:lnTo>
                <a:lnTo>
                  <a:pt x="32004" y="132587"/>
                </a:lnTo>
                <a:lnTo>
                  <a:pt x="31718" y="146042"/>
                </a:lnTo>
                <a:lnTo>
                  <a:pt x="30861" y="159067"/>
                </a:lnTo>
                <a:lnTo>
                  <a:pt x="29432" y="171807"/>
                </a:lnTo>
                <a:lnTo>
                  <a:pt x="27431" y="184403"/>
                </a:lnTo>
                <a:lnTo>
                  <a:pt x="25788" y="196381"/>
                </a:lnTo>
                <a:lnTo>
                  <a:pt x="10287" y="239839"/>
                </a:lnTo>
                <a:lnTo>
                  <a:pt x="0" y="249936"/>
                </a:lnTo>
                <a:lnTo>
                  <a:pt x="0" y="256031"/>
                </a:lnTo>
                <a:lnTo>
                  <a:pt x="27860" y="222599"/>
                </a:lnTo>
                <a:lnTo>
                  <a:pt x="45339" y="169354"/>
                </a:lnTo>
                <a:lnTo>
                  <a:pt x="48768" y="129539"/>
                </a:lnTo>
                <a:lnTo>
                  <a:pt x="47934" y="109275"/>
                </a:lnTo>
                <a:lnTo>
                  <a:pt x="41695" y="71032"/>
                </a:lnTo>
                <a:lnTo>
                  <a:pt x="20574" y="22669"/>
                </a:lnTo>
                <a:lnTo>
                  <a:pt x="10858" y="1026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1" name="object 121"/>
          <p:cNvSpPr/>
          <p:nvPr/>
        </p:nvSpPr>
        <p:spPr>
          <a:xfrm>
            <a:off x="1551431" y="3845051"/>
            <a:ext cx="497205" cy="0"/>
          </a:xfrm>
          <a:custGeom>
            <a:avLst/>
            <a:gdLst/>
            <a:ahLst/>
            <a:cxnLst/>
            <a:rect l="l" t="t" r="r" b="b"/>
            <a:pathLst>
              <a:path w="497205" h="0">
                <a:moveTo>
                  <a:pt x="0" y="0"/>
                </a:moveTo>
                <a:lnTo>
                  <a:pt x="496823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2" name="object 122"/>
          <p:cNvSpPr/>
          <p:nvPr/>
        </p:nvSpPr>
        <p:spPr>
          <a:xfrm>
            <a:off x="2066544" y="3601211"/>
            <a:ext cx="0" cy="486409"/>
          </a:xfrm>
          <a:custGeom>
            <a:avLst/>
            <a:gdLst/>
            <a:ahLst/>
            <a:cxnLst/>
            <a:rect l="l" t="t" r="r" b="b"/>
            <a:pathLst>
              <a:path w="0" h="486410">
                <a:moveTo>
                  <a:pt x="0" y="0"/>
                </a:moveTo>
                <a:lnTo>
                  <a:pt x="0" y="486155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3" name="object 123"/>
          <p:cNvSpPr/>
          <p:nvPr/>
        </p:nvSpPr>
        <p:spPr>
          <a:xfrm>
            <a:off x="2505455" y="3845051"/>
            <a:ext cx="658495" cy="0"/>
          </a:xfrm>
          <a:custGeom>
            <a:avLst/>
            <a:gdLst/>
            <a:ahLst/>
            <a:cxnLst/>
            <a:rect l="l" t="t" r="r" b="b"/>
            <a:pathLst>
              <a:path w="658494" h="0">
                <a:moveTo>
                  <a:pt x="0" y="0"/>
                </a:moveTo>
                <a:lnTo>
                  <a:pt x="658367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4" name="object 124"/>
          <p:cNvSpPr/>
          <p:nvPr/>
        </p:nvSpPr>
        <p:spPr>
          <a:xfrm>
            <a:off x="3358895" y="3845051"/>
            <a:ext cx="105410" cy="0"/>
          </a:xfrm>
          <a:custGeom>
            <a:avLst/>
            <a:gdLst/>
            <a:ahLst/>
            <a:cxnLst/>
            <a:rect l="l" t="t" r="r" b="b"/>
            <a:pathLst>
              <a:path w="105410" h="0">
                <a:moveTo>
                  <a:pt x="0" y="0"/>
                </a:moveTo>
                <a:lnTo>
                  <a:pt x="105155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5" name="object 125"/>
          <p:cNvSpPr/>
          <p:nvPr/>
        </p:nvSpPr>
        <p:spPr>
          <a:xfrm>
            <a:off x="3372611" y="3909059"/>
            <a:ext cx="79248" cy="124967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6" name="object 126"/>
          <p:cNvSpPr/>
          <p:nvPr/>
        </p:nvSpPr>
        <p:spPr>
          <a:xfrm>
            <a:off x="3375659" y="3651503"/>
            <a:ext cx="68579" cy="126492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7" name="object 127"/>
          <p:cNvSpPr/>
          <p:nvPr/>
        </p:nvSpPr>
        <p:spPr>
          <a:xfrm>
            <a:off x="3086100" y="3909059"/>
            <a:ext cx="48895" cy="125095"/>
          </a:xfrm>
          <a:custGeom>
            <a:avLst/>
            <a:gdLst/>
            <a:ahLst/>
            <a:cxnLst/>
            <a:rect l="l" t="t" r="r" b="b"/>
            <a:pathLst>
              <a:path w="48894" h="125095">
                <a:moveTo>
                  <a:pt x="42672" y="120395"/>
                </a:moveTo>
                <a:lnTo>
                  <a:pt x="13716" y="120395"/>
                </a:lnTo>
                <a:lnTo>
                  <a:pt x="9143" y="121919"/>
                </a:lnTo>
                <a:lnTo>
                  <a:pt x="3048" y="121919"/>
                </a:lnTo>
                <a:lnTo>
                  <a:pt x="3048" y="124967"/>
                </a:lnTo>
                <a:lnTo>
                  <a:pt x="48768" y="124967"/>
                </a:lnTo>
                <a:lnTo>
                  <a:pt x="48768" y="121919"/>
                </a:lnTo>
                <a:lnTo>
                  <a:pt x="42672" y="120395"/>
                </a:lnTo>
                <a:close/>
              </a:path>
              <a:path w="48894" h="125095">
                <a:moveTo>
                  <a:pt x="33527" y="13715"/>
                </a:moveTo>
                <a:lnTo>
                  <a:pt x="15239" y="13715"/>
                </a:lnTo>
                <a:lnTo>
                  <a:pt x="15239" y="16763"/>
                </a:lnTo>
                <a:lnTo>
                  <a:pt x="16763" y="18287"/>
                </a:lnTo>
                <a:lnTo>
                  <a:pt x="16763" y="19812"/>
                </a:lnTo>
                <a:lnTo>
                  <a:pt x="18287" y="22860"/>
                </a:lnTo>
                <a:lnTo>
                  <a:pt x="18287" y="114300"/>
                </a:lnTo>
                <a:lnTo>
                  <a:pt x="16763" y="115824"/>
                </a:lnTo>
                <a:lnTo>
                  <a:pt x="16763" y="117348"/>
                </a:lnTo>
                <a:lnTo>
                  <a:pt x="15239" y="118872"/>
                </a:lnTo>
                <a:lnTo>
                  <a:pt x="15239" y="120395"/>
                </a:lnTo>
                <a:lnTo>
                  <a:pt x="38100" y="120395"/>
                </a:lnTo>
                <a:lnTo>
                  <a:pt x="35051" y="117348"/>
                </a:lnTo>
                <a:lnTo>
                  <a:pt x="35051" y="115824"/>
                </a:lnTo>
                <a:lnTo>
                  <a:pt x="33527" y="114300"/>
                </a:lnTo>
                <a:lnTo>
                  <a:pt x="33527" y="13715"/>
                </a:lnTo>
                <a:close/>
              </a:path>
              <a:path w="48894" h="125095">
                <a:moveTo>
                  <a:pt x="33527" y="0"/>
                </a:moveTo>
                <a:lnTo>
                  <a:pt x="30480" y="0"/>
                </a:lnTo>
                <a:lnTo>
                  <a:pt x="0" y="13715"/>
                </a:lnTo>
                <a:lnTo>
                  <a:pt x="1524" y="16763"/>
                </a:lnTo>
                <a:lnTo>
                  <a:pt x="6095" y="15239"/>
                </a:lnTo>
                <a:lnTo>
                  <a:pt x="9143" y="13715"/>
                </a:lnTo>
                <a:lnTo>
                  <a:pt x="33527" y="13715"/>
                </a:lnTo>
                <a:lnTo>
                  <a:pt x="3352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8" name="object 128"/>
          <p:cNvSpPr/>
          <p:nvPr/>
        </p:nvSpPr>
        <p:spPr>
          <a:xfrm>
            <a:off x="2715767" y="3904488"/>
            <a:ext cx="109727" cy="167639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9" name="object 129"/>
          <p:cNvSpPr/>
          <p:nvPr/>
        </p:nvSpPr>
        <p:spPr>
          <a:xfrm>
            <a:off x="2534411" y="3904488"/>
            <a:ext cx="50800" cy="167640"/>
          </a:xfrm>
          <a:custGeom>
            <a:avLst/>
            <a:gdLst/>
            <a:ahLst/>
            <a:cxnLst/>
            <a:rect l="l" t="t" r="r" b="b"/>
            <a:pathLst>
              <a:path w="50800" h="167639">
                <a:moveTo>
                  <a:pt x="50292" y="0"/>
                </a:moveTo>
                <a:lnTo>
                  <a:pt x="13715" y="33527"/>
                </a:lnTo>
                <a:lnTo>
                  <a:pt x="857" y="71032"/>
                </a:lnTo>
                <a:lnTo>
                  <a:pt x="0" y="85344"/>
                </a:lnTo>
                <a:lnTo>
                  <a:pt x="547" y="94487"/>
                </a:lnTo>
                <a:lnTo>
                  <a:pt x="15811" y="137731"/>
                </a:lnTo>
                <a:lnTo>
                  <a:pt x="50292" y="167639"/>
                </a:lnTo>
                <a:lnTo>
                  <a:pt x="50292" y="164591"/>
                </a:lnTo>
                <a:lnTo>
                  <a:pt x="42671" y="160020"/>
                </a:lnTo>
                <a:lnTo>
                  <a:pt x="39624" y="155448"/>
                </a:lnTo>
                <a:lnTo>
                  <a:pt x="35051" y="152400"/>
                </a:lnTo>
                <a:lnTo>
                  <a:pt x="32004" y="147827"/>
                </a:lnTo>
                <a:lnTo>
                  <a:pt x="28956" y="141732"/>
                </a:lnTo>
                <a:lnTo>
                  <a:pt x="22860" y="132587"/>
                </a:lnTo>
                <a:lnTo>
                  <a:pt x="17025" y="91416"/>
                </a:lnTo>
                <a:lnTo>
                  <a:pt x="16763" y="82296"/>
                </a:lnTo>
                <a:lnTo>
                  <a:pt x="17025" y="73413"/>
                </a:lnTo>
                <a:lnTo>
                  <a:pt x="25336" y="33909"/>
                </a:lnTo>
                <a:lnTo>
                  <a:pt x="50292" y="4572"/>
                </a:lnTo>
                <a:lnTo>
                  <a:pt x="5029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0" name="object 130"/>
          <p:cNvSpPr/>
          <p:nvPr/>
        </p:nvSpPr>
        <p:spPr>
          <a:xfrm>
            <a:off x="3072383" y="3651503"/>
            <a:ext cx="79248" cy="124968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1" name="object 131"/>
          <p:cNvSpPr/>
          <p:nvPr/>
        </p:nvSpPr>
        <p:spPr>
          <a:xfrm>
            <a:off x="2758439" y="3646932"/>
            <a:ext cx="50800" cy="167640"/>
          </a:xfrm>
          <a:custGeom>
            <a:avLst/>
            <a:gdLst/>
            <a:ahLst/>
            <a:cxnLst/>
            <a:rect l="l" t="t" r="r" b="b"/>
            <a:pathLst>
              <a:path w="50800" h="167639">
                <a:moveTo>
                  <a:pt x="0" y="0"/>
                </a:moveTo>
                <a:lnTo>
                  <a:pt x="0" y="4571"/>
                </a:lnTo>
                <a:lnTo>
                  <a:pt x="12192" y="13715"/>
                </a:lnTo>
                <a:lnTo>
                  <a:pt x="15240" y="18287"/>
                </a:lnTo>
                <a:lnTo>
                  <a:pt x="19812" y="22859"/>
                </a:lnTo>
                <a:lnTo>
                  <a:pt x="22860" y="32003"/>
                </a:lnTo>
                <a:lnTo>
                  <a:pt x="25908" y="38100"/>
                </a:lnTo>
                <a:lnTo>
                  <a:pt x="31956" y="96631"/>
                </a:lnTo>
                <a:lnTo>
                  <a:pt x="31623" y="105155"/>
                </a:lnTo>
                <a:lnTo>
                  <a:pt x="22098" y="142065"/>
                </a:lnTo>
                <a:lnTo>
                  <a:pt x="0" y="164591"/>
                </a:lnTo>
                <a:lnTo>
                  <a:pt x="0" y="167639"/>
                </a:lnTo>
                <a:lnTo>
                  <a:pt x="36576" y="135635"/>
                </a:lnTo>
                <a:lnTo>
                  <a:pt x="49220" y="98774"/>
                </a:lnTo>
                <a:lnTo>
                  <a:pt x="50292" y="85343"/>
                </a:lnTo>
                <a:lnTo>
                  <a:pt x="49768" y="75318"/>
                </a:lnTo>
                <a:lnTo>
                  <a:pt x="34671" y="31622"/>
                </a:lnTo>
                <a:lnTo>
                  <a:pt x="22860" y="18287"/>
                </a:lnTo>
                <a:lnTo>
                  <a:pt x="18002" y="13073"/>
                </a:lnTo>
                <a:lnTo>
                  <a:pt x="12573" y="8572"/>
                </a:lnTo>
                <a:lnTo>
                  <a:pt x="6572" y="435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2" name="object 132"/>
          <p:cNvSpPr/>
          <p:nvPr/>
        </p:nvSpPr>
        <p:spPr>
          <a:xfrm>
            <a:off x="2699004" y="3651503"/>
            <a:ext cx="47625" cy="125095"/>
          </a:xfrm>
          <a:custGeom>
            <a:avLst/>
            <a:gdLst/>
            <a:ahLst/>
            <a:cxnLst/>
            <a:rect l="l" t="t" r="r" b="b"/>
            <a:pathLst>
              <a:path w="47625" h="125095">
                <a:moveTo>
                  <a:pt x="41147" y="120396"/>
                </a:moveTo>
                <a:lnTo>
                  <a:pt x="7619" y="120396"/>
                </a:lnTo>
                <a:lnTo>
                  <a:pt x="1523" y="121920"/>
                </a:lnTo>
                <a:lnTo>
                  <a:pt x="1523" y="124968"/>
                </a:lnTo>
                <a:lnTo>
                  <a:pt x="47243" y="124968"/>
                </a:lnTo>
                <a:lnTo>
                  <a:pt x="47243" y="121920"/>
                </a:lnTo>
                <a:lnTo>
                  <a:pt x="41147" y="120396"/>
                </a:lnTo>
                <a:close/>
              </a:path>
              <a:path w="47625" h="125095">
                <a:moveTo>
                  <a:pt x="33527" y="15240"/>
                </a:moveTo>
                <a:lnTo>
                  <a:pt x="12191" y="15240"/>
                </a:lnTo>
                <a:lnTo>
                  <a:pt x="13715" y="16763"/>
                </a:lnTo>
                <a:lnTo>
                  <a:pt x="15239" y="16763"/>
                </a:lnTo>
                <a:lnTo>
                  <a:pt x="15239" y="18287"/>
                </a:lnTo>
                <a:lnTo>
                  <a:pt x="16763" y="19812"/>
                </a:lnTo>
                <a:lnTo>
                  <a:pt x="16763" y="114300"/>
                </a:lnTo>
                <a:lnTo>
                  <a:pt x="15239" y="115824"/>
                </a:lnTo>
                <a:lnTo>
                  <a:pt x="15239" y="117348"/>
                </a:lnTo>
                <a:lnTo>
                  <a:pt x="12191" y="120396"/>
                </a:lnTo>
                <a:lnTo>
                  <a:pt x="38100" y="120396"/>
                </a:lnTo>
                <a:lnTo>
                  <a:pt x="36575" y="118872"/>
                </a:lnTo>
                <a:lnTo>
                  <a:pt x="35051" y="118872"/>
                </a:lnTo>
                <a:lnTo>
                  <a:pt x="35051" y="117348"/>
                </a:lnTo>
                <a:lnTo>
                  <a:pt x="33527" y="115824"/>
                </a:lnTo>
                <a:lnTo>
                  <a:pt x="33527" y="15240"/>
                </a:lnTo>
                <a:close/>
              </a:path>
              <a:path w="47625" h="125095">
                <a:moveTo>
                  <a:pt x="33527" y="0"/>
                </a:moveTo>
                <a:lnTo>
                  <a:pt x="28956" y="0"/>
                </a:lnTo>
                <a:lnTo>
                  <a:pt x="0" y="15240"/>
                </a:lnTo>
                <a:lnTo>
                  <a:pt x="1523" y="18287"/>
                </a:lnTo>
                <a:lnTo>
                  <a:pt x="4571" y="16763"/>
                </a:lnTo>
                <a:lnTo>
                  <a:pt x="9143" y="15240"/>
                </a:lnTo>
                <a:lnTo>
                  <a:pt x="33527" y="15240"/>
                </a:lnTo>
                <a:lnTo>
                  <a:pt x="3352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3" name="object 133"/>
          <p:cNvSpPr/>
          <p:nvPr/>
        </p:nvSpPr>
        <p:spPr>
          <a:xfrm>
            <a:off x="2517648" y="3646932"/>
            <a:ext cx="48895" cy="167640"/>
          </a:xfrm>
          <a:custGeom>
            <a:avLst/>
            <a:gdLst/>
            <a:ahLst/>
            <a:cxnLst/>
            <a:rect l="l" t="t" r="r" b="b"/>
            <a:pathLst>
              <a:path w="48894" h="167639">
                <a:moveTo>
                  <a:pt x="48768" y="0"/>
                </a:moveTo>
                <a:lnTo>
                  <a:pt x="12191" y="33527"/>
                </a:lnTo>
                <a:lnTo>
                  <a:pt x="833" y="71675"/>
                </a:lnTo>
                <a:lnTo>
                  <a:pt x="0" y="85343"/>
                </a:lnTo>
                <a:lnTo>
                  <a:pt x="333" y="94487"/>
                </a:lnTo>
                <a:lnTo>
                  <a:pt x="1524" y="103631"/>
                </a:lnTo>
                <a:lnTo>
                  <a:pt x="3857" y="112775"/>
                </a:lnTo>
                <a:lnTo>
                  <a:pt x="7619" y="121919"/>
                </a:lnTo>
                <a:lnTo>
                  <a:pt x="10715" y="130540"/>
                </a:lnTo>
                <a:lnTo>
                  <a:pt x="15240" y="138302"/>
                </a:lnTo>
                <a:lnTo>
                  <a:pt x="20907" y="145494"/>
                </a:lnTo>
                <a:lnTo>
                  <a:pt x="27431" y="152400"/>
                </a:lnTo>
                <a:lnTo>
                  <a:pt x="32051" y="157352"/>
                </a:lnTo>
                <a:lnTo>
                  <a:pt x="36956" y="161162"/>
                </a:lnTo>
                <a:lnTo>
                  <a:pt x="42433" y="164401"/>
                </a:lnTo>
                <a:lnTo>
                  <a:pt x="48768" y="167639"/>
                </a:lnTo>
                <a:lnTo>
                  <a:pt x="48768" y="164591"/>
                </a:lnTo>
                <a:lnTo>
                  <a:pt x="42671" y="160019"/>
                </a:lnTo>
                <a:lnTo>
                  <a:pt x="38100" y="156971"/>
                </a:lnTo>
                <a:lnTo>
                  <a:pt x="33527" y="152400"/>
                </a:lnTo>
                <a:lnTo>
                  <a:pt x="32003" y="147827"/>
                </a:lnTo>
                <a:lnTo>
                  <a:pt x="27431" y="141731"/>
                </a:lnTo>
                <a:lnTo>
                  <a:pt x="25907" y="137159"/>
                </a:lnTo>
                <a:lnTo>
                  <a:pt x="17025" y="91416"/>
                </a:lnTo>
                <a:lnTo>
                  <a:pt x="16763" y="82295"/>
                </a:lnTo>
                <a:lnTo>
                  <a:pt x="17025" y="73413"/>
                </a:lnTo>
                <a:lnTo>
                  <a:pt x="24764" y="34099"/>
                </a:lnTo>
                <a:lnTo>
                  <a:pt x="32003" y="22859"/>
                </a:lnTo>
                <a:lnTo>
                  <a:pt x="35051" y="15239"/>
                </a:lnTo>
                <a:lnTo>
                  <a:pt x="41147" y="9143"/>
                </a:lnTo>
                <a:lnTo>
                  <a:pt x="48768" y="4571"/>
                </a:lnTo>
                <a:lnTo>
                  <a:pt x="4876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4" name="object 134"/>
          <p:cNvSpPr/>
          <p:nvPr/>
        </p:nvSpPr>
        <p:spPr>
          <a:xfrm>
            <a:off x="1940051" y="3909059"/>
            <a:ext cx="48895" cy="125095"/>
          </a:xfrm>
          <a:custGeom>
            <a:avLst/>
            <a:gdLst/>
            <a:ahLst/>
            <a:cxnLst/>
            <a:rect l="l" t="t" r="r" b="b"/>
            <a:pathLst>
              <a:path w="48894" h="125095">
                <a:moveTo>
                  <a:pt x="42672" y="120395"/>
                </a:moveTo>
                <a:lnTo>
                  <a:pt x="12192" y="120395"/>
                </a:lnTo>
                <a:lnTo>
                  <a:pt x="9143" y="121919"/>
                </a:lnTo>
                <a:lnTo>
                  <a:pt x="3048" y="121919"/>
                </a:lnTo>
                <a:lnTo>
                  <a:pt x="3048" y="124967"/>
                </a:lnTo>
                <a:lnTo>
                  <a:pt x="48768" y="124967"/>
                </a:lnTo>
                <a:lnTo>
                  <a:pt x="48768" y="121919"/>
                </a:lnTo>
                <a:lnTo>
                  <a:pt x="42672" y="120395"/>
                </a:lnTo>
                <a:close/>
              </a:path>
              <a:path w="48894" h="125095">
                <a:moveTo>
                  <a:pt x="33528" y="13715"/>
                </a:moveTo>
                <a:lnTo>
                  <a:pt x="15240" y="13715"/>
                </a:lnTo>
                <a:lnTo>
                  <a:pt x="15240" y="16763"/>
                </a:lnTo>
                <a:lnTo>
                  <a:pt x="16764" y="18287"/>
                </a:lnTo>
                <a:lnTo>
                  <a:pt x="16764" y="19812"/>
                </a:lnTo>
                <a:lnTo>
                  <a:pt x="18287" y="22860"/>
                </a:lnTo>
                <a:lnTo>
                  <a:pt x="18287" y="109727"/>
                </a:lnTo>
                <a:lnTo>
                  <a:pt x="16764" y="114300"/>
                </a:lnTo>
                <a:lnTo>
                  <a:pt x="16764" y="117348"/>
                </a:lnTo>
                <a:lnTo>
                  <a:pt x="15240" y="118872"/>
                </a:lnTo>
                <a:lnTo>
                  <a:pt x="15240" y="120395"/>
                </a:lnTo>
                <a:lnTo>
                  <a:pt x="38100" y="120395"/>
                </a:lnTo>
                <a:lnTo>
                  <a:pt x="35052" y="117348"/>
                </a:lnTo>
                <a:lnTo>
                  <a:pt x="35052" y="115824"/>
                </a:lnTo>
                <a:lnTo>
                  <a:pt x="33528" y="114300"/>
                </a:lnTo>
                <a:lnTo>
                  <a:pt x="33528" y="13715"/>
                </a:lnTo>
                <a:close/>
              </a:path>
              <a:path w="48894" h="125095">
                <a:moveTo>
                  <a:pt x="33528" y="0"/>
                </a:moveTo>
                <a:lnTo>
                  <a:pt x="30480" y="0"/>
                </a:lnTo>
                <a:lnTo>
                  <a:pt x="0" y="13715"/>
                </a:lnTo>
                <a:lnTo>
                  <a:pt x="1524" y="16763"/>
                </a:lnTo>
                <a:lnTo>
                  <a:pt x="6096" y="15239"/>
                </a:lnTo>
                <a:lnTo>
                  <a:pt x="9143" y="13715"/>
                </a:lnTo>
                <a:lnTo>
                  <a:pt x="33528" y="13715"/>
                </a:lnTo>
                <a:lnTo>
                  <a:pt x="3352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5" name="object 135"/>
          <p:cNvSpPr/>
          <p:nvPr/>
        </p:nvSpPr>
        <p:spPr>
          <a:xfrm>
            <a:off x="1926335" y="3651503"/>
            <a:ext cx="79247" cy="124968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6" name="object 136"/>
          <p:cNvSpPr/>
          <p:nvPr/>
        </p:nvSpPr>
        <p:spPr>
          <a:xfrm>
            <a:off x="2845307" y="3880103"/>
            <a:ext cx="45720" cy="70485"/>
          </a:xfrm>
          <a:custGeom>
            <a:avLst/>
            <a:gdLst/>
            <a:ahLst/>
            <a:cxnLst/>
            <a:rect l="l" t="t" r="r" b="b"/>
            <a:pathLst>
              <a:path w="45719" h="70485">
                <a:moveTo>
                  <a:pt x="38100" y="7620"/>
                </a:moveTo>
                <a:lnTo>
                  <a:pt x="22860" y="7620"/>
                </a:lnTo>
                <a:lnTo>
                  <a:pt x="25908" y="9144"/>
                </a:lnTo>
                <a:lnTo>
                  <a:pt x="27431" y="12192"/>
                </a:lnTo>
                <a:lnTo>
                  <a:pt x="30480" y="15240"/>
                </a:lnTo>
                <a:lnTo>
                  <a:pt x="32004" y="19812"/>
                </a:lnTo>
                <a:lnTo>
                  <a:pt x="32004" y="28956"/>
                </a:lnTo>
                <a:lnTo>
                  <a:pt x="28956" y="35051"/>
                </a:lnTo>
                <a:lnTo>
                  <a:pt x="25908" y="42672"/>
                </a:lnTo>
                <a:lnTo>
                  <a:pt x="0" y="68580"/>
                </a:lnTo>
                <a:lnTo>
                  <a:pt x="0" y="70104"/>
                </a:lnTo>
                <a:lnTo>
                  <a:pt x="39624" y="70104"/>
                </a:lnTo>
                <a:lnTo>
                  <a:pt x="43433" y="62484"/>
                </a:lnTo>
                <a:lnTo>
                  <a:pt x="10668" y="62484"/>
                </a:lnTo>
                <a:lnTo>
                  <a:pt x="18287" y="54863"/>
                </a:lnTo>
                <a:lnTo>
                  <a:pt x="25908" y="45720"/>
                </a:lnTo>
                <a:lnTo>
                  <a:pt x="32004" y="41148"/>
                </a:lnTo>
                <a:lnTo>
                  <a:pt x="35052" y="33528"/>
                </a:lnTo>
                <a:lnTo>
                  <a:pt x="38100" y="28956"/>
                </a:lnTo>
                <a:lnTo>
                  <a:pt x="39624" y="24384"/>
                </a:lnTo>
                <a:lnTo>
                  <a:pt x="41148" y="21336"/>
                </a:lnTo>
                <a:lnTo>
                  <a:pt x="41148" y="13716"/>
                </a:lnTo>
                <a:lnTo>
                  <a:pt x="39624" y="9144"/>
                </a:lnTo>
                <a:lnTo>
                  <a:pt x="38100" y="7620"/>
                </a:lnTo>
                <a:close/>
              </a:path>
              <a:path w="45719" h="70485">
                <a:moveTo>
                  <a:pt x="45719" y="57912"/>
                </a:moveTo>
                <a:lnTo>
                  <a:pt x="42672" y="57912"/>
                </a:lnTo>
                <a:lnTo>
                  <a:pt x="42672" y="59436"/>
                </a:lnTo>
                <a:lnTo>
                  <a:pt x="41148" y="59436"/>
                </a:lnTo>
                <a:lnTo>
                  <a:pt x="38100" y="62484"/>
                </a:lnTo>
                <a:lnTo>
                  <a:pt x="43433" y="62484"/>
                </a:lnTo>
                <a:lnTo>
                  <a:pt x="45719" y="57912"/>
                </a:lnTo>
                <a:close/>
              </a:path>
              <a:path w="45719" h="70485">
                <a:moveTo>
                  <a:pt x="25908" y="0"/>
                </a:moveTo>
                <a:lnTo>
                  <a:pt x="15240" y="0"/>
                </a:lnTo>
                <a:lnTo>
                  <a:pt x="10668" y="1524"/>
                </a:lnTo>
                <a:lnTo>
                  <a:pt x="7619" y="4572"/>
                </a:lnTo>
                <a:lnTo>
                  <a:pt x="4572" y="9144"/>
                </a:lnTo>
                <a:lnTo>
                  <a:pt x="3048" y="13716"/>
                </a:lnTo>
                <a:lnTo>
                  <a:pt x="1524" y="19812"/>
                </a:lnTo>
                <a:lnTo>
                  <a:pt x="3048" y="19812"/>
                </a:lnTo>
                <a:lnTo>
                  <a:pt x="6096" y="13716"/>
                </a:lnTo>
                <a:lnTo>
                  <a:pt x="9143" y="10668"/>
                </a:lnTo>
                <a:lnTo>
                  <a:pt x="15240" y="7620"/>
                </a:lnTo>
                <a:lnTo>
                  <a:pt x="38100" y="7620"/>
                </a:lnTo>
                <a:lnTo>
                  <a:pt x="35052" y="4572"/>
                </a:lnTo>
                <a:lnTo>
                  <a:pt x="30480" y="1524"/>
                </a:lnTo>
                <a:lnTo>
                  <a:pt x="259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7" name="object 137"/>
          <p:cNvSpPr/>
          <p:nvPr/>
        </p:nvSpPr>
        <p:spPr>
          <a:xfrm>
            <a:off x="2827020" y="3624071"/>
            <a:ext cx="45720" cy="68580"/>
          </a:xfrm>
          <a:custGeom>
            <a:avLst/>
            <a:gdLst/>
            <a:ahLst/>
            <a:cxnLst/>
            <a:rect l="l" t="t" r="r" b="b"/>
            <a:pathLst>
              <a:path w="45719" h="68579">
                <a:moveTo>
                  <a:pt x="38607" y="6095"/>
                </a:moveTo>
                <a:lnTo>
                  <a:pt x="22860" y="6095"/>
                </a:lnTo>
                <a:lnTo>
                  <a:pt x="25907" y="7619"/>
                </a:lnTo>
                <a:lnTo>
                  <a:pt x="32004" y="13715"/>
                </a:lnTo>
                <a:lnTo>
                  <a:pt x="33528" y="16763"/>
                </a:lnTo>
                <a:lnTo>
                  <a:pt x="33528" y="27431"/>
                </a:lnTo>
                <a:lnTo>
                  <a:pt x="8469" y="59436"/>
                </a:lnTo>
                <a:lnTo>
                  <a:pt x="0" y="67055"/>
                </a:lnTo>
                <a:lnTo>
                  <a:pt x="0" y="68579"/>
                </a:lnTo>
                <a:lnTo>
                  <a:pt x="41148" y="68579"/>
                </a:lnTo>
                <a:lnTo>
                  <a:pt x="43687" y="60960"/>
                </a:lnTo>
                <a:lnTo>
                  <a:pt x="10668" y="60960"/>
                </a:lnTo>
                <a:lnTo>
                  <a:pt x="13716" y="59436"/>
                </a:lnTo>
                <a:lnTo>
                  <a:pt x="39624" y="27431"/>
                </a:lnTo>
                <a:lnTo>
                  <a:pt x="41148" y="22860"/>
                </a:lnTo>
                <a:lnTo>
                  <a:pt x="42672" y="21336"/>
                </a:lnTo>
                <a:lnTo>
                  <a:pt x="42672" y="12191"/>
                </a:lnTo>
                <a:lnTo>
                  <a:pt x="38607" y="6095"/>
                </a:lnTo>
                <a:close/>
              </a:path>
              <a:path w="45719" h="68579">
                <a:moveTo>
                  <a:pt x="45719" y="54863"/>
                </a:moveTo>
                <a:lnTo>
                  <a:pt x="44196" y="54863"/>
                </a:lnTo>
                <a:lnTo>
                  <a:pt x="44196" y="57912"/>
                </a:lnTo>
                <a:lnTo>
                  <a:pt x="42672" y="57912"/>
                </a:lnTo>
                <a:lnTo>
                  <a:pt x="39624" y="60960"/>
                </a:lnTo>
                <a:lnTo>
                  <a:pt x="43687" y="60960"/>
                </a:lnTo>
                <a:lnTo>
                  <a:pt x="45719" y="54863"/>
                </a:lnTo>
                <a:close/>
              </a:path>
              <a:path w="45719" h="68579">
                <a:moveTo>
                  <a:pt x="32004" y="0"/>
                </a:moveTo>
                <a:lnTo>
                  <a:pt x="12192" y="0"/>
                </a:lnTo>
                <a:lnTo>
                  <a:pt x="4572" y="7619"/>
                </a:lnTo>
                <a:lnTo>
                  <a:pt x="3048" y="12191"/>
                </a:lnTo>
                <a:lnTo>
                  <a:pt x="1524" y="18287"/>
                </a:lnTo>
                <a:lnTo>
                  <a:pt x="4572" y="18287"/>
                </a:lnTo>
                <a:lnTo>
                  <a:pt x="4572" y="15239"/>
                </a:lnTo>
                <a:lnTo>
                  <a:pt x="10668" y="9143"/>
                </a:lnTo>
                <a:lnTo>
                  <a:pt x="16763" y="6095"/>
                </a:lnTo>
                <a:lnTo>
                  <a:pt x="38607" y="6095"/>
                </a:lnTo>
                <a:lnTo>
                  <a:pt x="36575" y="3048"/>
                </a:lnTo>
                <a:lnTo>
                  <a:pt x="3200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8" name="object 138"/>
          <p:cNvSpPr/>
          <p:nvPr/>
        </p:nvSpPr>
        <p:spPr>
          <a:xfrm>
            <a:off x="2264664" y="4023359"/>
            <a:ext cx="26034" cy="70485"/>
          </a:xfrm>
          <a:custGeom>
            <a:avLst/>
            <a:gdLst/>
            <a:ahLst/>
            <a:cxnLst/>
            <a:rect l="l" t="t" r="r" b="b"/>
            <a:pathLst>
              <a:path w="26035" h="70485">
                <a:moveTo>
                  <a:pt x="25908" y="68579"/>
                </a:moveTo>
                <a:lnTo>
                  <a:pt x="0" y="68579"/>
                </a:lnTo>
                <a:lnTo>
                  <a:pt x="0" y="70103"/>
                </a:lnTo>
                <a:lnTo>
                  <a:pt x="25908" y="70103"/>
                </a:lnTo>
                <a:lnTo>
                  <a:pt x="25908" y="68579"/>
                </a:lnTo>
                <a:close/>
              </a:path>
              <a:path w="26035" h="70485">
                <a:moveTo>
                  <a:pt x="16763" y="9143"/>
                </a:moveTo>
                <a:lnTo>
                  <a:pt x="7619" y="9143"/>
                </a:lnTo>
                <a:lnTo>
                  <a:pt x="7619" y="10667"/>
                </a:lnTo>
                <a:lnTo>
                  <a:pt x="9143" y="10667"/>
                </a:lnTo>
                <a:lnTo>
                  <a:pt x="9143" y="13715"/>
                </a:lnTo>
                <a:lnTo>
                  <a:pt x="10668" y="16763"/>
                </a:lnTo>
                <a:lnTo>
                  <a:pt x="10668" y="62484"/>
                </a:lnTo>
                <a:lnTo>
                  <a:pt x="9143" y="65531"/>
                </a:lnTo>
                <a:lnTo>
                  <a:pt x="9143" y="67055"/>
                </a:lnTo>
                <a:lnTo>
                  <a:pt x="7619" y="67055"/>
                </a:lnTo>
                <a:lnTo>
                  <a:pt x="7619" y="68579"/>
                </a:lnTo>
                <a:lnTo>
                  <a:pt x="19812" y="68579"/>
                </a:lnTo>
                <a:lnTo>
                  <a:pt x="18287" y="67055"/>
                </a:lnTo>
                <a:lnTo>
                  <a:pt x="18287" y="64007"/>
                </a:lnTo>
                <a:lnTo>
                  <a:pt x="16763" y="62484"/>
                </a:lnTo>
                <a:lnTo>
                  <a:pt x="16763" y="9143"/>
                </a:lnTo>
                <a:close/>
              </a:path>
              <a:path w="26035" h="70485">
                <a:moveTo>
                  <a:pt x="16763" y="0"/>
                </a:moveTo>
                <a:lnTo>
                  <a:pt x="15240" y="0"/>
                </a:lnTo>
                <a:lnTo>
                  <a:pt x="0" y="9143"/>
                </a:lnTo>
                <a:lnTo>
                  <a:pt x="0" y="10667"/>
                </a:lnTo>
                <a:lnTo>
                  <a:pt x="3048" y="9143"/>
                </a:lnTo>
                <a:lnTo>
                  <a:pt x="16763" y="9143"/>
                </a:lnTo>
                <a:lnTo>
                  <a:pt x="1676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9" name="object 139"/>
          <p:cNvSpPr/>
          <p:nvPr/>
        </p:nvSpPr>
        <p:spPr>
          <a:xfrm>
            <a:off x="1699260" y="3880103"/>
            <a:ext cx="45720" cy="70485"/>
          </a:xfrm>
          <a:custGeom>
            <a:avLst/>
            <a:gdLst/>
            <a:ahLst/>
            <a:cxnLst/>
            <a:rect l="l" t="t" r="r" b="b"/>
            <a:pathLst>
              <a:path w="45719" h="70485">
                <a:moveTo>
                  <a:pt x="37083" y="7620"/>
                </a:moveTo>
                <a:lnTo>
                  <a:pt x="22859" y="7620"/>
                </a:lnTo>
                <a:lnTo>
                  <a:pt x="25907" y="9144"/>
                </a:lnTo>
                <a:lnTo>
                  <a:pt x="27431" y="12192"/>
                </a:lnTo>
                <a:lnTo>
                  <a:pt x="30479" y="15240"/>
                </a:lnTo>
                <a:lnTo>
                  <a:pt x="32003" y="19812"/>
                </a:lnTo>
                <a:lnTo>
                  <a:pt x="32003" y="28956"/>
                </a:lnTo>
                <a:lnTo>
                  <a:pt x="28956" y="35051"/>
                </a:lnTo>
                <a:lnTo>
                  <a:pt x="25907" y="42672"/>
                </a:lnTo>
                <a:lnTo>
                  <a:pt x="0" y="68580"/>
                </a:lnTo>
                <a:lnTo>
                  <a:pt x="0" y="70104"/>
                </a:lnTo>
                <a:lnTo>
                  <a:pt x="39623" y="70104"/>
                </a:lnTo>
                <a:lnTo>
                  <a:pt x="43433" y="62484"/>
                </a:lnTo>
                <a:lnTo>
                  <a:pt x="9143" y="62484"/>
                </a:lnTo>
                <a:lnTo>
                  <a:pt x="12191" y="60960"/>
                </a:lnTo>
                <a:lnTo>
                  <a:pt x="18287" y="54863"/>
                </a:lnTo>
                <a:lnTo>
                  <a:pt x="25907" y="45720"/>
                </a:lnTo>
                <a:lnTo>
                  <a:pt x="30479" y="41148"/>
                </a:lnTo>
                <a:lnTo>
                  <a:pt x="35051" y="33528"/>
                </a:lnTo>
                <a:lnTo>
                  <a:pt x="38100" y="28956"/>
                </a:lnTo>
                <a:lnTo>
                  <a:pt x="39623" y="24384"/>
                </a:lnTo>
                <a:lnTo>
                  <a:pt x="41147" y="21336"/>
                </a:lnTo>
                <a:lnTo>
                  <a:pt x="41147" y="13716"/>
                </a:lnTo>
                <a:lnTo>
                  <a:pt x="37083" y="7620"/>
                </a:lnTo>
                <a:close/>
              </a:path>
              <a:path w="45719" h="70485">
                <a:moveTo>
                  <a:pt x="45719" y="57912"/>
                </a:moveTo>
                <a:lnTo>
                  <a:pt x="42671" y="57912"/>
                </a:lnTo>
                <a:lnTo>
                  <a:pt x="42671" y="59436"/>
                </a:lnTo>
                <a:lnTo>
                  <a:pt x="41147" y="59436"/>
                </a:lnTo>
                <a:lnTo>
                  <a:pt x="38100" y="62484"/>
                </a:lnTo>
                <a:lnTo>
                  <a:pt x="43433" y="62484"/>
                </a:lnTo>
                <a:lnTo>
                  <a:pt x="45719" y="57912"/>
                </a:lnTo>
                <a:close/>
              </a:path>
              <a:path w="45719" h="70485">
                <a:moveTo>
                  <a:pt x="27431" y="0"/>
                </a:moveTo>
                <a:lnTo>
                  <a:pt x="15239" y="0"/>
                </a:lnTo>
                <a:lnTo>
                  <a:pt x="10667" y="1524"/>
                </a:lnTo>
                <a:lnTo>
                  <a:pt x="7619" y="4572"/>
                </a:lnTo>
                <a:lnTo>
                  <a:pt x="4571" y="9144"/>
                </a:lnTo>
                <a:lnTo>
                  <a:pt x="3047" y="13716"/>
                </a:lnTo>
                <a:lnTo>
                  <a:pt x="1523" y="19812"/>
                </a:lnTo>
                <a:lnTo>
                  <a:pt x="4571" y="19812"/>
                </a:lnTo>
                <a:lnTo>
                  <a:pt x="4571" y="16763"/>
                </a:lnTo>
                <a:lnTo>
                  <a:pt x="6095" y="13716"/>
                </a:lnTo>
                <a:lnTo>
                  <a:pt x="9143" y="10668"/>
                </a:lnTo>
                <a:lnTo>
                  <a:pt x="15239" y="7620"/>
                </a:lnTo>
                <a:lnTo>
                  <a:pt x="37083" y="7620"/>
                </a:lnTo>
                <a:lnTo>
                  <a:pt x="35051" y="4572"/>
                </a:lnTo>
                <a:lnTo>
                  <a:pt x="30479" y="1524"/>
                </a:lnTo>
                <a:lnTo>
                  <a:pt x="2743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0" name="object 140"/>
          <p:cNvSpPr/>
          <p:nvPr/>
        </p:nvSpPr>
        <p:spPr>
          <a:xfrm>
            <a:off x="1680972" y="3624071"/>
            <a:ext cx="45720" cy="68580"/>
          </a:xfrm>
          <a:custGeom>
            <a:avLst/>
            <a:gdLst/>
            <a:ahLst/>
            <a:cxnLst/>
            <a:rect l="l" t="t" r="r" b="b"/>
            <a:pathLst>
              <a:path w="45719" h="68579">
                <a:moveTo>
                  <a:pt x="38607" y="6095"/>
                </a:moveTo>
                <a:lnTo>
                  <a:pt x="22859" y="6095"/>
                </a:lnTo>
                <a:lnTo>
                  <a:pt x="25907" y="7619"/>
                </a:lnTo>
                <a:lnTo>
                  <a:pt x="32003" y="13715"/>
                </a:lnTo>
                <a:lnTo>
                  <a:pt x="32003" y="27431"/>
                </a:lnTo>
                <a:lnTo>
                  <a:pt x="30479" y="33527"/>
                </a:lnTo>
                <a:lnTo>
                  <a:pt x="24383" y="41148"/>
                </a:lnTo>
                <a:lnTo>
                  <a:pt x="21002" y="46267"/>
                </a:lnTo>
                <a:lnTo>
                  <a:pt x="15620" y="52387"/>
                </a:lnTo>
                <a:lnTo>
                  <a:pt x="8445" y="59436"/>
                </a:lnTo>
                <a:lnTo>
                  <a:pt x="0" y="67055"/>
                </a:lnTo>
                <a:lnTo>
                  <a:pt x="0" y="68579"/>
                </a:lnTo>
                <a:lnTo>
                  <a:pt x="41147" y="68579"/>
                </a:lnTo>
                <a:lnTo>
                  <a:pt x="43687" y="60960"/>
                </a:lnTo>
                <a:lnTo>
                  <a:pt x="10667" y="60960"/>
                </a:lnTo>
                <a:lnTo>
                  <a:pt x="13715" y="59436"/>
                </a:lnTo>
                <a:lnTo>
                  <a:pt x="18287" y="53339"/>
                </a:lnTo>
                <a:lnTo>
                  <a:pt x="25907" y="45719"/>
                </a:lnTo>
                <a:lnTo>
                  <a:pt x="32003" y="38100"/>
                </a:lnTo>
                <a:lnTo>
                  <a:pt x="36575" y="32003"/>
                </a:lnTo>
                <a:lnTo>
                  <a:pt x="39623" y="27431"/>
                </a:lnTo>
                <a:lnTo>
                  <a:pt x="41147" y="22860"/>
                </a:lnTo>
                <a:lnTo>
                  <a:pt x="42671" y="21336"/>
                </a:lnTo>
                <a:lnTo>
                  <a:pt x="42671" y="12191"/>
                </a:lnTo>
                <a:lnTo>
                  <a:pt x="38607" y="6095"/>
                </a:lnTo>
                <a:close/>
              </a:path>
              <a:path w="45719" h="68579">
                <a:moveTo>
                  <a:pt x="45719" y="54863"/>
                </a:moveTo>
                <a:lnTo>
                  <a:pt x="44195" y="54863"/>
                </a:lnTo>
                <a:lnTo>
                  <a:pt x="44195" y="57912"/>
                </a:lnTo>
                <a:lnTo>
                  <a:pt x="42671" y="57912"/>
                </a:lnTo>
                <a:lnTo>
                  <a:pt x="39623" y="60960"/>
                </a:lnTo>
                <a:lnTo>
                  <a:pt x="43687" y="60960"/>
                </a:lnTo>
                <a:lnTo>
                  <a:pt x="45719" y="54863"/>
                </a:lnTo>
                <a:close/>
              </a:path>
              <a:path w="45719" h="68579">
                <a:moveTo>
                  <a:pt x="32003" y="0"/>
                </a:moveTo>
                <a:lnTo>
                  <a:pt x="12191" y="0"/>
                </a:lnTo>
                <a:lnTo>
                  <a:pt x="4571" y="7619"/>
                </a:lnTo>
                <a:lnTo>
                  <a:pt x="3047" y="12191"/>
                </a:lnTo>
                <a:lnTo>
                  <a:pt x="1523" y="18287"/>
                </a:lnTo>
                <a:lnTo>
                  <a:pt x="3047" y="18287"/>
                </a:lnTo>
                <a:lnTo>
                  <a:pt x="4571" y="15239"/>
                </a:lnTo>
                <a:lnTo>
                  <a:pt x="12191" y="7619"/>
                </a:lnTo>
                <a:lnTo>
                  <a:pt x="16763" y="6095"/>
                </a:lnTo>
                <a:lnTo>
                  <a:pt x="38607" y="6095"/>
                </a:lnTo>
                <a:lnTo>
                  <a:pt x="36575" y="3048"/>
                </a:lnTo>
                <a:lnTo>
                  <a:pt x="3200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1" name="object 141"/>
          <p:cNvSpPr/>
          <p:nvPr/>
        </p:nvSpPr>
        <p:spPr>
          <a:xfrm>
            <a:off x="3215639" y="3826764"/>
            <a:ext cx="93345" cy="0"/>
          </a:xfrm>
          <a:custGeom>
            <a:avLst/>
            <a:gdLst/>
            <a:ahLst/>
            <a:cxnLst/>
            <a:rect l="l" t="t" r="r" b="b"/>
            <a:pathLst>
              <a:path w="93345" h="0">
                <a:moveTo>
                  <a:pt x="0" y="0"/>
                </a:moveTo>
                <a:lnTo>
                  <a:pt x="92963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2" name="object 142"/>
          <p:cNvSpPr/>
          <p:nvPr/>
        </p:nvSpPr>
        <p:spPr>
          <a:xfrm>
            <a:off x="3215639" y="3860291"/>
            <a:ext cx="93345" cy="0"/>
          </a:xfrm>
          <a:custGeom>
            <a:avLst/>
            <a:gdLst/>
            <a:ahLst/>
            <a:cxnLst/>
            <a:rect l="l" t="t" r="r" b="b"/>
            <a:pathLst>
              <a:path w="93345" h="0">
                <a:moveTo>
                  <a:pt x="0" y="0"/>
                </a:moveTo>
                <a:lnTo>
                  <a:pt x="92963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3" name="object 143"/>
          <p:cNvSpPr/>
          <p:nvPr/>
        </p:nvSpPr>
        <p:spPr>
          <a:xfrm>
            <a:off x="2993135" y="3991355"/>
            <a:ext cx="9525" cy="43180"/>
          </a:xfrm>
          <a:custGeom>
            <a:avLst/>
            <a:gdLst/>
            <a:ahLst/>
            <a:cxnLst/>
            <a:rect l="l" t="t" r="r" b="b"/>
            <a:pathLst>
              <a:path w="9525" h="43179">
                <a:moveTo>
                  <a:pt x="9143" y="0"/>
                </a:moveTo>
                <a:lnTo>
                  <a:pt x="0" y="0"/>
                </a:lnTo>
                <a:lnTo>
                  <a:pt x="0" y="42672"/>
                </a:lnTo>
                <a:lnTo>
                  <a:pt x="9143" y="42672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4" name="object 144"/>
          <p:cNvSpPr/>
          <p:nvPr/>
        </p:nvSpPr>
        <p:spPr>
          <a:xfrm>
            <a:off x="2950464" y="3986784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5" name="object 145"/>
          <p:cNvSpPr/>
          <p:nvPr/>
        </p:nvSpPr>
        <p:spPr>
          <a:xfrm>
            <a:off x="2993135" y="3939540"/>
            <a:ext cx="9525" cy="43180"/>
          </a:xfrm>
          <a:custGeom>
            <a:avLst/>
            <a:gdLst/>
            <a:ahLst/>
            <a:cxnLst/>
            <a:rect l="l" t="t" r="r" b="b"/>
            <a:pathLst>
              <a:path w="9525" h="43179">
                <a:moveTo>
                  <a:pt x="9143" y="0"/>
                </a:moveTo>
                <a:lnTo>
                  <a:pt x="0" y="0"/>
                </a:lnTo>
                <a:lnTo>
                  <a:pt x="0" y="42672"/>
                </a:lnTo>
                <a:lnTo>
                  <a:pt x="9143" y="42672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6" name="object 146"/>
          <p:cNvSpPr/>
          <p:nvPr/>
        </p:nvSpPr>
        <p:spPr>
          <a:xfrm>
            <a:off x="2595372" y="3986021"/>
            <a:ext cx="96520" cy="0"/>
          </a:xfrm>
          <a:custGeom>
            <a:avLst/>
            <a:gdLst/>
            <a:ahLst/>
            <a:cxnLst/>
            <a:rect l="l" t="t" r="r" b="b"/>
            <a:pathLst>
              <a:path w="96519" h="0">
                <a:moveTo>
                  <a:pt x="0" y="0"/>
                </a:moveTo>
                <a:lnTo>
                  <a:pt x="96011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7" name="object 147"/>
          <p:cNvSpPr/>
          <p:nvPr/>
        </p:nvSpPr>
        <p:spPr>
          <a:xfrm>
            <a:off x="2933700" y="3729228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8" name="object 148"/>
          <p:cNvSpPr/>
          <p:nvPr/>
        </p:nvSpPr>
        <p:spPr>
          <a:xfrm>
            <a:off x="2980944" y="3681984"/>
            <a:ext cx="0" cy="94615"/>
          </a:xfrm>
          <a:custGeom>
            <a:avLst/>
            <a:gdLst/>
            <a:ahLst/>
            <a:cxnLst/>
            <a:rect l="l" t="t" r="r" b="b"/>
            <a:pathLst>
              <a:path w="0" h="94614">
                <a:moveTo>
                  <a:pt x="0" y="94487"/>
                </a:moveTo>
                <a:lnTo>
                  <a:pt x="0" y="0"/>
                </a:lnTo>
                <a:lnTo>
                  <a:pt x="0" y="944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9" name="object 149"/>
          <p:cNvSpPr/>
          <p:nvPr/>
        </p:nvSpPr>
        <p:spPr>
          <a:xfrm>
            <a:off x="2578607" y="3728465"/>
            <a:ext cx="96520" cy="0"/>
          </a:xfrm>
          <a:custGeom>
            <a:avLst/>
            <a:gdLst/>
            <a:ahLst/>
            <a:cxnLst/>
            <a:rect l="l" t="t" r="r" b="b"/>
            <a:pathLst>
              <a:path w="96519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0" name="object 150"/>
          <p:cNvSpPr/>
          <p:nvPr/>
        </p:nvSpPr>
        <p:spPr>
          <a:xfrm>
            <a:off x="2360676" y="3827526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762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1" name="object 151"/>
          <p:cNvSpPr/>
          <p:nvPr/>
        </p:nvSpPr>
        <p:spPr>
          <a:xfrm>
            <a:off x="2360676" y="3860291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2" name="object 152"/>
          <p:cNvSpPr/>
          <p:nvPr/>
        </p:nvSpPr>
        <p:spPr>
          <a:xfrm>
            <a:off x="1847088" y="3991355"/>
            <a:ext cx="9525" cy="43180"/>
          </a:xfrm>
          <a:custGeom>
            <a:avLst/>
            <a:gdLst/>
            <a:ahLst/>
            <a:cxnLst/>
            <a:rect l="l" t="t" r="r" b="b"/>
            <a:pathLst>
              <a:path w="9525" h="43179">
                <a:moveTo>
                  <a:pt x="9143" y="0"/>
                </a:moveTo>
                <a:lnTo>
                  <a:pt x="0" y="0"/>
                </a:lnTo>
                <a:lnTo>
                  <a:pt x="0" y="42672"/>
                </a:lnTo>
                <a:lnTo>
                  <a:pt x="9143" y="42672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3" name="object 153"/>
          <p:cNvSpPr/>
          <p:nvPr/>
        </p:nvSpPr>
        <p:spPr>
          <a:xfrm>
            <a:off x="1804416" y="3986784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4" name="object 154"/>
          <p:cNvSpPr/>
          <p:nvPr/>
        </p:nvSpPr>
        <p:spPr>
          <a:xfrm>
            <a:off x="1847088" y="3939540"/>
            <a:ext cx="9525" cy="43180"/>
          </a:xfrm>
          <a:custGeom>
            <a:avLst/>
            <a:gdLst/>
            <a:ahLst/>
            <a:cxnLst/>
            <a:rect l="l" t="t" r="r" b="b"/>
            <a:pathLst>
              <a:path w="9525" h="43179">
                <a:moveTo>
                  <a:pt x="9143" y="0"/>
                </a:moveTo>
                <a:lnTo>
                  <a:pt x="0" y="0"/>
                </a:lnTo>
                <a:lnTo>
                  <a:pt x="0" y="42672"/>
                </a:lnTo>
                <a:lnTo>
                  <a:pt x="9143" y="42672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5" name="object 155"/>
          <p:cNvSpPr/>
          <p:nvPr/>
        </p:nvSpPr>
        <p:spPr>
          <a:xfrm>
            <a:off x="1830323" y="3733800"/>
            <a:ext cx="9525" cy="43180"/>
          </a:xfrm>
          <a:custGeom>
            <a:avLst/>
            <a:gdLst/>
            <a:ahLst/>
            <a:cxnLst/>
            <a:rect l="l" t="t" r="r" b="b"/>
            <a:pathLst>
              <a:path w="9525" h="43179">
                <a:moveTo>
                  <a:pt x="9143" y="0"/>
                </a:moveTo>
                <a:lnTo>
                  <a:pt x="0" y="0"/>
                </a:lnTo>
                <a:lnTo>
                  <a:pt x="0" y="42672"/>
                </a:lnTo>
                <a:lnTo>
                  <a:pt x="9143" y="42672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6" name="object 156"/>
          <p:cNvSpPr/>
          <p:nvPr/>
        </p:nvSpPr>
        <p:spPr>
          <a:xfrm>
            <a:off x="1787651" y="3729228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7" name="object 157"/>
          <p:cNvSpPr/>
          <p:nvPr/>
        </p:nvSpPr>
        <p:spPr>
          <a:xfrm>
            <a:off x="1830323" y="3681984"/>
            <a:ext cx="9525" cy="43180"/>
          </a:xfrm>
          <a:custGeom>
            <a:avLst/>
            <a:gdLst/>
            <a:ahLst/>
            <a:cxnLst/>
            <a:rect l="l" t="t" r="r" b="b"/>
            <a:pathLst>
              <a:path w="9525" h="43179">
                <a:moveTo>
                  <a:pt x="9143" y="0"/>
                </a:moveTo>
                <a:lnTo>
                  <a:pt x="0" y="0"/>
                </a:lnTo>
                <a:lnTo>
                  <a:pt x="0" y="42671"/>
                </a:lnTo>
                <a:lnTo>
                  <a:pt x="9143" y="42671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8" name="object 158"/>
          <p:cNvSpPr/>
          <p:nvPr/>
        </p:nvSpPr>
        <p:spPr>
          <a:xfrm>
            <a:off x="1406652" y="3827526"/>
            <a:ext cx="94615" cy="0"/>
          </a:xfrm>
          <a:custGeom>
            <a:avLst/>
            <a:gdLst/>
            <a:ahLst/>
            <a:cxnLst/>
            <a:rect l="l" t="t" r="r" b="b"/>
            <a:pathLst>
              <a:path w="94615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762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9" name="object 159"/>
          <p:cNvSpPr/>
          <p:nvPr/>
        </p:nvSpPr>
        <p:spPr>
          <a:xfrm>
            <a:off x="1406652" y="3860291"/>
            <a:ext cx="94615" cy="0"/>
          </a:xfrm>
          <a:custGeom>
            <a:avLst/>
            <a:gdLst/>
            <a:ahLst/>
            <a:cxnLst/>
            <a:rect l="l" t="t" r="r" b="b"/>
            <a:pathLst>
              <a:path w="94615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0" name="object 160"/>
          <p:cNvSpPr/>
          <p:nvPr/>
        </p:nvSpPr>
        <p:spPr>
          <a:xfrm>
            <a:off x="2196083" y="4064508"/>
            <a:ext cx="55244" cy="6350"/>
          </a:xfrm>
          <a:custGeom>
            <a:avLst/>
            <a:gdLst/>
            <a:ahLst/>
            <a:cxnLst/>
            <a:rect l="l" t="t" r="r" b="b"/>
            <a:pathLst>
              <a:path w="55244" h="6350">
                <a:moveTo>
                  <a:pt x="0" y="0"/>
                </a:moveTo>
                <a:lnTo>
                  <a:pt x="54864" y="0"/>
                </a:lnTo>
                <a:lnTo>
                  <a:pt x="54864" y="6095"/>
                </a:lnTo>
                <a:lnTo>
                  <a:pt x="0" y="609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1" name="object 161"/>
          <p:cNvSpPr/>
          <p:nvPr/>
        </p:nvSpPr>
        <p:spPr>
          <a:xfrm>
            <a:off x="2138172" y="4056888"/>
            <a:ext cx="52069" cy="22860"/>
          </a:xfrm>
          <a:custGeom>
            <a:avLst/>
            <a:gdLst/>
            <a:ahLst/>
            <a:cxnLst/>
            <a:rect l="l" t="t" r="r" b="b"/>
            <a:pathLst>
              <a:path w="52069" h="22860">
                <a:moveTo>
                  <a:pt x="51815" y="0"/>
                </a:moveTo>
                <a:lnTo>
                  <a:pt x="0" y="0"/>
                </a:lnTo>
                <a:lnTo>
                  <a:pt x="0" y="3048"/>
                </a:lnTo>
                <a:lnTo>
                  <a:pt x="51815" y="3048"/>
                </a:lnTo>
                <a:lnTo>
                  <a:pt x="51815" y="0"/>
                </a:lnTo>
                <a:close/>
              </a:path>
              <a:path w="52069" h="22860">
                <a:moveTo>
                  <a:pt x="51815" y="18287"/>
                </a:moveTo>
                <a:lnTo>
                  <a:pt x="0" y="18287"/>
                </a:lnTo>
                <a:lnTo>
                  <a:pt x="0" y="22860"/>
                </a:lnTo>
                <a:lnTo>
                  <a:pt x="51815" y="22860"/>
                </a:lnTo>
                <a:lnTo>
                  <a:pt x="51815" y="182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2" name="object 162"/>
          <p:cNvSpPr/>
          <p:nvPr/>
        </p:nvSpPr>
        <p:spPr>
          <a:xfrm>
            <a:off x="2093976" y="4046220"/>
            <a:ext cx="38100" cy="50800"/>
          </a:xfrm>
          <a:custGeom>
            <a:avLst/>
            <a:gdLst/>
            <a:ahLst/>
            <a:cxnLst/>
            <a:rect l="l" t="t" r="r" b="b"/>
            <a:pathLst>
              <a:path w="38100" h="50800">
                <a:moveTo>
                  <a:pt x="24384" y="47243"/>
                </a:moveTo>
                <a:lnTo>
                  <a:pt x="6096" y="47243"/>
                </a:lnTo>
                <a:lnTo>
                  <a:pt x="12192" y="50291"/>
                </a:lnTo>
                <a:lnTo>
                  <a:pt x="19812" y="50291"/>
                </a:lnTo>
                <a:lnTo>
                  <a:pt x="22860" y="48767"/>
                </a:lnTo>
                <a:lnTo>
                  <a:pt x="24384" y="47243"/>
                </a:lnTo>
                <a:close/>
              </a:path>
              <a:path w="38100" h="50800">
                <a:moveTo>
                  <a:pt x="4572" y="32003"/>
                </a:moveTo>
                <a:lnTo>
                  <a:pt x="3048" y="32003"/>
                </a:lnTo>
                <a:lnTo>
                  <a:pt x="0" y="48767"/>
                </a:lnTo>
                <a:lnTo>
                  <a:pt x="1524" y="48767"/>
                </a:lnTo>
                <a:lnTo>
                  <a:pt x="1524" y="47243"/>
                </a:lnTo>
                <a:lnTo>
                  <a:pt x="24384" y="47243"/>
                </a:lnTo>
                <a:lnTo>
                  <a:pt x="25907" y="45719"/>
                </a:lnTo>
                <a:lnTo>
                  <a:pt x="10668" y="45719"/>
                </a:lnTo>
                <a:lnTo>
                  <a:pt x="7619" y="42671"/>
                </a:lnTo>
                <a:lnTo>
                  <a:pt x="4572" y="36575"/>
                </a:lnTo>
                <a:lnTo>
                  <a:pt x="4572" y="32003"/>
                </a:lnTo>
                <a:close/>
              </a:path>
              <a:path w="38100" h="50800">
                <a:moveTo>
                  <a:pt x="27431" y="0"/>
                </a:moveTo>
                <a:lnTo>
                  <a:pt x="19812" y="0"/>
                </a:lnTo>
                <a:lnTo>
                  <a:pt x="16763" y="1524"/>
                </a:lnTo>
                <a:lnTo>
                  <a:pt x="13716" y="4571"/>
                </a:lnTo>
                <a:lnTo>
                  <a:pt x="9143" y="7619"/>
                </a:lnTo>
                <a:lnTo>
                  <a:pt x="6096" y="13715"/>
                </a:lnTo>
                <a:lnTo>
                  <a:pt x="6096" y="18287"/>
                </a:lnTo>
                <a:lnTo>
                  <a:pt x="7619" y="21335"/>
                </a:lnTo>
                <a:lnTo>
                  <a:pt x="9143" y="22859"/>
                </a:lnTo>
                <a:lnTo>
                  <a:pt x="12192" y="24383"/>
                </a:lnTo>
                <a:lnTo>
                  <a:pt x="21336" y="30479"/>
                </a:lnTo>
                <a:lnTo>
                  <a:pt x="24384" y="33527"/>
                </a:lnTo>
                <a:lnTo>
                  <a:pt x="25907" y="36575"/>
                </a:lnTo>
                <a:lnTo>
                  <a:pt x="24384" y="39624"/>
                </a:lnTo>
                <a:lnTo>
                  <a:pt x="24384" y="41147"/>
                </a:lnTo>
                <a:lnTo>
                  <a:pt x="22860" y="42671"/>
                </a:lnTo>
                <a:lnTo>
                  <a:pt x="22860" y="44195"/>
                </a:lnTo>
                <a:lnTo>
                  <a:pt x="21336" y="45719"/>
                </a:lnTo>
                <a:lnTo>
                  <a:pt x="25907" y="45719"/>
                </a:lnTo>
                <a:lnTo>
                  <a:pt x="30480" y="42671"/>
                </a:lnTo>
                <a:lnTo>
                  <a:pt x="33528" y="39624"/>
                </a:lnTo>
                <a:lnTo>
                  <a:pt x="33528" y="36575"/>
                </a:lnTo>
                <a:lnTo>
                  <a:pt x="35051" y="30479"/>
                </a:lnTo>
                <a:lnTo>
                  <a:pt x="32004" y="25907"/>
                </a:lnTo>
                <a:lnTo>
                  <a:pt x="25907" y="21335"/>
                </a:lnTo>
                <a:lnTo>
                  <a:pt x="16763" y="16763"/>
                </a:lnTo>
                <a:lnTo>
                  <a:pt x="15240" y="15239"/>
                </a:lnTo>
                <a:lnTo>
                  <a:pt x="15240" y="13715"/>
                </a:lnTo>
                <a:lnTo>
                  <a:pt x="13716" y="13715"/>
                </a:lnTo>
                <a:lnTo>
                  <a:pt x="13716" y="7619"/>
                </a:lnTo>
                <a:lnTo>
                  <a:pt x="16763" y="4571"/>
                </a:lnTo>
                <a:lnTo>
                  <a:pt x="19812" y="4571"/>
                </a:lnTo>
                <a:lnTo>
                  <a:pt x="21336" y="3047"/>
                </a:lnTo>
                <a:lnTo>
                  <a:pt x="37490" y="3047"/>
                </a:lnTo>
                <a:lnTo>
                  <a:pt x="37795" y="1524"/>
                </a:lnTo>
                <a:lnTo>
                  <a:pt x="30480" y="1524"/>
                </a:lnTo>
                <a:lnTo>
                  <a:pt x="27431" y="0"/>
                </a:lnTo>
                <a:close/>
              </a:path>
              <a:path w="38100" h="50800">
                <a:moveTo>
                  <a:pt x="37490" y="3047"/>
                </a:moveTo>
                <a:lnTo>
                  <a:pt x="25907" y="3047"/>
                </a:lnTo>
                <a:lnTo>
                  <a:pt x="27431" y="4571"/>
                </a:lnTo>
                <a:lnTo>
                  <a:pt x="30480" y="6095"/>
                </a:lnTo>
                <a:lnTo>
                  <a:pt x="32004" y="7619"/>
                </a:lnTo>
                <a:lnTo>
                  <a:pt x="32004" y="12191"/>
                </a:lnTo>
                <a:lnTo>
                  <a:pt x="33528" y="15239"/>
                </a:lnTo>
                <a:lnTo>
                  <a:pt x="35051" y="15239"/>
                </a:lnTo>
                <a:lnTo>
                  <a:pt x="37490" y="3047"/>
                </a:lnTo>
                <a:close/>
              </a:path>
              <a:path w="38100" h="50800">
                <a:moveTo>
                  <a:pt x="38100" y="0"/>
                </a:moveTo>
                <a:lnTo>
                  <a:pt x="36575" y="0"/>
                </a:lnTo>
                <a:lnTo>
                  <a:pt x="35051" y="1524"/>
                </a:lnTo>
                <a:lnTo>
                  <a:pt x="37795" y="1524"/>
                </a:lnTo>
                <a:lnTo>
                  <a:pt x="381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3" name="object 163"/>
          <p:cNvSpPr/>
          <p:nvPr/>
        </p:nvSpPr>
        <p:spPr>
          <a:xfrm>
            <a:off x="1620011" y="3948684"/>
            <a:ext cx="67310" cy="88900"/>
          </a:xfrm>
          <a:custGeom>
            <a:avLst/>
            <a:gdLst/>
            <a:ahLst/>
            <a:cxnLst/>
            <a:rect l="l" t="t" r="r" b="b"/>
            <a:pathLst>
              <a:path w="67310" h="88900">
                <a:moveTo>
                  <a:pt x="43688" y="83819"/>
                </a:moveTo>
                <a:lnTo>
                  <a:pt x="10668" y="83819"/>
                </a:lnTo>
                <a:lnTo>
                  <a:pt x="12192" y="85343"/>
                </a:lnTo>
                <a:lnTo>
                  <a:pt x="16763" y="86867"/>
                </a:lnTo>
                <a:lnTo>
                  <a:pt x="22860" y="88391"/>
                </a:lnTo>
                <a:lnTo>
                  <a:pt x="36575" y="88391"/>
                </a:lnTo>
                <a:lnTo>
                  <a:pt x="41148" y="85343"/>
                </a:lnTo>
                <a:lnTo>
                  <a:pt x="43688" y="83819"/>
                </a:lnTo>
                <a:close/>
              </a:path>
              <a:path w="67310" h="88900">
                <a:moveTo>
                  <a:pt x="9143" y="56387"/>
                </a:moveTo>
                <a:lnTo>
                  <a:pt x="6095" y="56387"/>
                </a:lnTo>
                <a:lnTo>
                  <a:pt x="0" y="86867"/>
                </a:lnTo>
                <a:lnTo>
                  <a:pt x="3047" y="86867"/>
                </a:lnTo>
                <a:lnTo>
                  <a:pt x="6095" y="83819"/>
                </a:lnTo>
                <a:lnTo>
                  <a:pt x="43688" y="83819"/>
                </a:lnTo>
                <a:lnTo>
                  <a:pt x="46228" y="82295"/>
                </a:lnTo>
                <a:lnTo>
                  <a:pt x="24383" y="82295"/>
                </a:lnTo>
                <a:lnTo>
                  <a:pt x="18287" y="79248"/>
                </a:lnTo>
                <a:lnTo>
                  <a:pt x="15239" y="74675"/>
                </a:lnTo>
                <a:lnTo>
                  <a:pt x="12192" y="71627"/>
                </a:lnTo>
                <a:lnTo>
                  <a:pt x="9143" y="65531"/>
                </a:lnTo>
                <a:lnTo>
                  <a:pt x="9143" y="56387"/>
                </a:lnTo>
                <a:close/>
              </a:path>
              <a:path w="67310" h="88900">
                <a:moveTo>
                  <a:pt x="50292" y="0"/>
                </a:moveTo>
                <a:lnTo>
                  <a:pt x="36575" y="0"/>
                </a:lnTo>
                <a:lnTo>
                  <a:pt x="28956" y="1524"/>
                </a:lnTo>
                <a:lnTo>
                  <a:pt x="22860" y="6095"/>
                </a:lnTo>
                <a:lnTo>
                  <a:pt x="16763" y="12191"/>
                </a:lnTo>
                <a:lnTo>
                  <a:pt x="15239" y="18287"/>
                </a:lnTo>
                <a:lnTo>
                  <a:pt x="13715" y="22860"/>
                </a:lnTo>
                <a:lnTo>
                  <a:pt x="12192" y="28955"/>
                </a:lnTo>
                <a:lnTo>
                  <a:pt x="13715" y="33527"/>
                </a:lnTo>
                <a:lnTo>
                  <a:pt x="15239" y="36575"/>
                </a:lnTo>
                <a:lnTo>
                  <a:pt x="15239" y="41148"/>
                </a:lnTo>
                <a:lnTo>
                  <a:pt x="47243" y="65531"/>
                </a:lnTo>
                <a:lnTo>
                  <a:pt x="45719" y="68579"/>
                </a:lnTo>
                <a:lnTo>
                  <a:pt x="45719" y="73151"/>
                </a:lnTo>
                <a:lnTo>
                  <a:pt x="42671" y="76200"/>
                </a:lnTo>
                <a:lnTo>
                  <a:pt x="39624" y="77724"/>
                </a:lnTo>
                <a:lnTo>
                  <a:pt x="38100" y="80771"/>
                </a:lnTo>
                <a:lnTo>
                  <a:pt x="35051" y="82295"/>
                </a:lnTo>
                <a:lnTo>
                  <a:pt x="46228" y="82295"/>
                </a:lnTo>
                <a:lnTo>
                  <a:pt x="56387" y="76200"/>
                </a:lnTo>
                <a:lnTo>
                  <a:pt x="60960" y="68579"/>
                </a:lnTo>
                <a:lnTo>
                  <a:pt x="61047" y="59436"/>
                </a:lnTo>
                <a:lnTo>
                  <a:pt x="61174" y="55054"/>
                </a:lnTo>
                <a:lnTo>
                  <a:pt x="59245" y="48767"/>
                </a:lnTo>
                <a:lnTo>
                  <a:pt x="54744" y="43624"/>
                </a:lnTo>
                <a:lnTo>
                  <a:pt x="47243" y="39624"/>
                </a:lnTo>
                <a:lnTo>
                  <a:pt x="36575" y="32003"/>
                </a:lnTo>
                <a:lnTo>
                  <a:pt x="27431" y="27431"/>
                </a:lnTo>
                <a:lnTo>
                  <a:pt x="24383" y="21336"/>
                </a:lnTo>
                <a:lnTo>
                  <a:pt x="24383" y="19812"/>
                </a:lnTo>
                <a:lnTo>
                  <a:pt x="25907" y="16763"/>
                </a:lnTo>
                <a:lnTo>
                  <a:pt x="25907" y="13715"/>
                </a:lnTo>
                <a:lnTo>
                  <a:pt x="27431" y="10667"/>
                </a:lnTo>
                <a:lnTo>
                  <a:pt x="30480" y="9143"/>
                </a:lnTo>
                <a:lnTo>
                  <a:pt x="33527" y="6095"/>
                </a:lnTo>
                <a:lnTo>
                  <a:pt x="38100" y="4571"/>
                </a:lnTo>
                <a:lnTo>
                  <a:pt x="66040" y="4571"/>
                </a:lnTo>
                <a:lnTo>
                  <a:pt x="66378" y="3048"/>
                </a:lnTo>
                <a:lnTo>
                  <a:pt x="57912" y="3048"/>
                </a:lnTo>
                <a:lnTo>
                  <a:pt x="54863" y="1524"/>
                </a:lnTo>
                <a:lnTo>
                  <a:pt x="50292" y="0"/>
                </a:lnTo>
                <a:close/>
              </a:path>
              <a:path w="67310" h="88900">
                <a:moveTo>
                  <a:pt x="66040" y="4571"/>
                </a:moveTo>
                <a:lnTo>
                  <a:pt x="47243" y="4571"/>
                </a:lnTo>
                <a:lnTo>
                  <a:pt x="51815" y="6095"/>
                </a:lnTo>
                <a:lnTo>
                  <a:pt x="54863" y="10667"/>
                </a:lnTo>
                <a:lnTo>
                  <a:pt x="57912" y="13715"/>
                </a:lnTo>
                <a:lnTo>
                  <a:pt x="59436" y="19812"/>
                </a:lnTo>
                <a:lnTo>
                  <a:pt x="59436" y="27431"/>
                </a:lnTo>
                <a:lnTo>
                  <a:pt x="60960" y="27431"/>
                </a:lnTo>
                <a:lnTo>
                  <a:pt x="66040" y="4571"/>
                </a:lnTo>
                <a:close/>
              </a:path>
              <a:path w="67310" h="88900">
                <a:moveTo>
                  <a:pt x="67056" y="0"/>
                </a:moveTo>
                <a:lnTo>
                  <a:pt x="64007" y="0"/>
                </a:lnTo>
                <a:lnTo>
                  <a:pt x="64007" y="1524"/>
                </a:lnTo>
                <a:lnTo>
                  <a:pt x="62483" y="1524"/>
                </a:lnTo>
                <a:lnTo>
                  <a:pt x="62483" y="3048"/>
                </a:lnTo>
                <a:lnTo>
                  <a:pt x="66378" y="3048"/>
                </a:lnTo>
                <a:lnTo>
                  <a:pt x="670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4" name="object 164"/>
          <p:cNvSpPr/>
          <p:nvPr/>
        </p:nvSpPr>
        <p:spPr>
          <a:xfrm>
            <a:off x="1603247" y="3692652"/>
            <a:ext cx="67310" cy="86995"/>
          </a:xfrm>
          <a:custGeom>
            <a:avLst/>
            <a:gdLst/>
            <a:ahLst/>
            <a:cxnLst/>
            <a:rect l="l" t="t" r="r" b="b"/>
            <a:pathLst>
              <a:path w="67310" h="86995">
                <a:moveTo>
                  <a:pt x="43688" y="82296"/>
                </a:moveTo>
                <a:lnTo>
                  <a:pt x="9143" y="82296"/>
                </a:lnTo>
                <a:lnTo>
                  <a:pt x="10668" y="83820"/>
                </a:lnTo>
                <a:lnTo>
                  <a:pt x="22859" y="86868"/>
                </a:lnTo>
                <a:lnTo>
                  <a:pt x="35052" y="86868"/>
                </a:lnTo>
                <a:lnTo>
                  <a:pt x="41147" y="83820"/>
                </a:lnTo>
                <a:lnTo>
                  <a:pt x="43688" y="82296"/>
                </a:lnTo>
                <a:close/>
              </a:path>
              <a:path w="67310" h="86995">
                <a:moveTo>
                  <a:pt x="9143" y="54863"/>
                </a:moveTo>
                <a:lnTo>
                  <a:pt x="6096" y="54863"/>
                </a:lnTo>
                <a:lnTo>
                  <a:pt x="0" y="85344"/>
                </a:lnTo>
                <a:lnTo>
                  <a:pt x="3048" y="85344"/>
                </a:lnTo>
                <a:lnTo>
                  <a:pt x="6096" y="82296"/>
                </a:lnTo>
                <a:lnTo>
                  <a:pt x="43688" y="82296"/>
                </a:lnTo>
                <a:lnTo>
                  <a:pt x="46228" y="80772"/>
                </a:lnTo>
                <a:lnTo>
                  <a:pt x="22859" y="80772"/>
                </a:lnTo>
                <a:lnTo>
                  <a:pt x="18288" y="77724"/>
                </a:lnTo>
                <a:lnTo>
                  <a:pt x="13715" y="73151"/>
                </a:lnTo>
                <a:lnTo>
                  <a:pt x="10668" y="68580"/>
                </a:lnTo>
                <a:lnTo>
                  <a:pt x="9143" y="64008"/>
                </a:lnTo>
                <a:lnTo>
                  <a:pt x="9143" y="54863"/>
                </a:lnTo>
                <a:close/>
              </a:path>
              <a:path w="67310" h="86995">
                <a:moveTo>
                  <a:pt x="54864" y="0"/>
                </a:moveTo>
                <a:lnTo>
                  <a:pt x="28956" y="0"/>
                </a:lnTo>
                <a:lnTo>
                  <a:pt x="22859" y="4572"/>
                </a:lnTo>
                <a:lnTo>
                  <a:pt x="16764" y="10668"/>
                </a:lnTo>
                <a:lnTo>
                  <a:pt x="13715" y="15239"/>
                </a:lnTo>
                <a:lnTo>
                  <a:pt x="12192" y="22860"/>
                </a:lnTo>
                <a:lnTo>
                  <a:pt x="10668" y="27432"/>
                </a:lnTo>
                <a:lnTo>
                  <a:pt x="10668" y="32003"/>
                </a:lnTo>
                <a:lnTo>
                  <a:pt x="13715" y="35051"/>
                </a:lnTo>
                <a:lnTo>
                  <a:pt x="15240" y="39624"/>
                </a:lnTo>
                <a:lnTo>
                  <a:pt x="21336" y="42672"/>
                </a:lnTo>
                <a:lnTo>
                  <a:pt x="28956" y="45720"/>
                </a:lnTo>
                <a:lnTo>
                  <a:pt x="41147" y="54863"/>
                </a:lnTo>
                <a:lnTo>
                  <a:pt x="44196" y="57912"/>
                </a:lnTo>
                <a:lnTo>
                  <a:pt x="47244" y="64008"/>
                </a:lnTo>
                <a:lnTo>
                  <a:pt x="45720" y="68580"/>
                </a:lnTo>
                <a:lnTo>
                  <a:pt x="45720" y="71627"/>
                </a:lnTo>
                <a:lnTo>
                  <a:pt x="42671" y="74675"/>
                </a:lnTo>
                <a:lnTo>
                  <a:pt x="39624" y="76200"/>
                </a:lnTo>
                <a:lnTo>
                  <a:pt x="36576" y="79248"/>
                </a:lnTo>
                <a:lnTo>
                  <a:pt x="32003" y="80772"/>
                </a:lnTo>
                <a:lnTo>
                  <a:pt x="46228" y="80772"/>
                </a:lnTo>
                <a:lnTo>
                  <a:pt x="48768" y="79248"/>
                </a:lnTo>
                <a:lnTo>
                  <a:pt x="54864" y="74675"/>
                </a:lnTo>
                <a:lnTo>
                  <a:pt x="57912" y="68580"/>
                </a:lnTo>
                <a:lnTo>
                  <a:pt x="60959" y="60960"/>
                </a:lnTo>
                <a:lnTo>
                  <a:pt x="60959" y="53744"/>
                </a:lnTo>
                <a:lnTo>
                  <a:pt x="58673" y="47815"/>
                </a:lnTo>
                <a:lnTo>
                  <a:pt x="54102" y="42743"/>
                </a:lnTo>
                <a:lnTo>
                  <a:pt x="47244" y="38100"/>
                </a:lnTo>
                <a:lnTo>
                  <a:pt x="35052" y="30480"/>
                </a:lnTo>
                <a:lnTo>
                  <a:pt x="30479" y="27432"/>
                </a:lnTo>
                <a:lnTo>
                  <a:pt x="24384" y="21336"/>
                </a:lnTo>
                <a:lnTo>
                  <a:pt x="24384" y="15239"/>
                </a:lnTo>
                <a:lnTo>
                  <a:pt x="27432" y="9144"/>
                </a:lnTo>
                <a:lnTo>
                  <a:pt x="30479" y="7620"/>
                </a:lnTo>
                <a:lnTo>
                  <a:pt x="32003" y="4572"/>
                </a:lnTo>
                <a:lnTo>
                  <a:pt x="36576" y="3048"/>
                </a:lnTo>
                <a:lnTo>
                  <a:pt x="66338" y="3048"/>
                </a:lnTo>
                <a:lnTo>
                  <a:pt x="66697" y="1524"/>
                </a:lnTo>
                <a:lnTo>
                  <a:pt x="56388" y="1524"/>
                </a:lnTo>
                <a:lnTo>
                  <a:pt x="54864" y="0"/>
                </a:lnTo>
                <a:close/>
              </a:path>
              <a:path w="67310" h="86995">
                <a:moveTo>
                  <a:pt x="66338" y="3048"/>
                </a:moveTo>
                <a:lnTo>
                  <a:pt x="47244" y="3048"/>
                </a:lnTo>
                <a:lnTo>
                  <a:pt x="51815" y="4572"/>
                </a:lnTo>
                <a:lnTo>
                  <a:pt x="54864" y="9144"/>
                </a:lnTo>
                <a:lnTo>
                  <a:pt x="56388" y="12192"/>
                </a:lnTo>
                <a:lnTo>
                  <a:pt x="57912" y="18287"/>
                </a:lnTo>
                <a:lnTo>
                  <a:pt x="57912" y="25908"/>
                </a:lnTo>
                <a:lnTo>
                  <a:pt x="60959" y="25908"/>
                </a:lnTo>
                <a:lnTo>
                  <a:pt x="66338" y="3048"/>
                </a:lnTo>
                <a:close/>
              </a:path>
              <a:path w="67310" h="86995">
                <a:moveTo>
                  <a:pt x="67056" y="0"/>
                </a:moveTo>
                <a:lnTo>
                  <a:pt x="62484" y="0"/>
                </a:lnTo>
                <a:lnTo>
                  <a:pt x="60959" y="1524"/>
                </a:lnTo>
                <a:lnTo>
                  <a:pt x="66697" y="1524"/>
                </a:lnTo>
                <a:lnTo>
                  <a:pt x="670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5" name="object 165"/>
          <p:cNvSpPr/>
          <p:nvPr/>
        </p:nvSpPr>
        <p:spPr>
          <a:xfrm>
            <a:off x="1255775" y="3765803"/>
            <a:ext cx="129540" cy="124968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6" name="object 166"/>
          <p:cNvSpPr/>
          <p:nvPr/>
        </p:nvSpPr>
        <p:spPr>
          <a:xfrm>
            <a:off x="1978151" y="4213859"/>
            <a:ext cx="48895" cy="256540"/>
          </a:xfrm>
          <a:custGeom>
            <a:avLst/>
            <a:gdLst/>
            <a:ahLst/>
            <a:cxnLst/>
            <a:rect l="l" t="t" r="r" b="b"/>
            <a:pathLst>
              <a:path w="48894" h="256539">
                <a:moveTo>
                  <a:pt x="48768" y="0"/>
                </a:moveTo>
                <a:lnTo>
                  <a:pt x="22407" y="33432"/>
                </a:lnTo>
                <a:lnTo>
                  <a:pt x="3619" y="86105"/>
                </a:lnTo>
                <a:lnTo>
                  <a:pt x="0" y="126491"/>
                </a:lnTo>
                <a:lnTo>
                  <a:pt x="857" y="146756"/>
                </a:lnTo>
                <a:lnTo>
                  <a:pt x="7715" y="184999"/>
                </a:lnTo>
                <a:lnTo>
                  <a:pt x="29527" y="232790"/>
                </a:lnTo>
                <a:lnTo>
                  <a:pt x="48768" y="256031"/>
                </a:lnTo>
                <a:lnTo>
                  <a:pt x="48768" y="249936"/>
                </a:lnTo>
                <a:lnTo>
                  <a:pt x="43981" y="243030"/>
                </a:lnTo>
                <a:lnTo>
                  <a:pt x="39052" y="235838"/>
                </a:lnTo>
                <a:lnTo>
                  <a:pt x="23407" y="190523"/>
                </a:lnTo>
                <a:lnTo>
                  <a:pt x="19240" y="152590"/>
                </a:lnTo>
                <a:lnTo>
                  <a:pt x="18287" y="123443"/>
                </a:lnTo>
                <a:lnTo>
                  <a:pt x="18573" y="109989"/>
                </a:lnTo>
                <a:lnTo>
                  <a:pt x="19431" y="96964"/>
                </a:lnTo>
                <a:lnTo>
                  <a:pt x="20859" y="84224"/>
                </a:lnTo>
                <a:lnTo>
                  <a:pt x="22860" y="71627"/>
                </a:lnTo>
                <a:lnTo>
                  <a:pt x="24288" y="59626"/>
                </a:lnTo>
                <a:lnTo>
                  <a:pt x="35694" y="22812"/>
                </a:lnTo>
                <a:lnTo>
                  <a:pt x="48768" y="6095"/>
                </a:lnTo>
                <a:lnTo>
                  <a:pt x="4876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7" name="object 167"/>
          <p:cNvSpPr/>
          <p:nvPr/>
        </p:nvSpPr>
        <p:spPr>
          <a:xfrm>
            <a:off x="2421635" y="4213859"/>
            <a:ext cx="48895" cy="256540"/>
          </a:xfrm>
          <a:custGeom>
            <a:avLst/>
            <a:gdLst/>
            <a:ahLst/>
            <a:cxnLst/>
            <a:rect l="l" t="t" r="r" b="b"/>
            <a:pathLst>
              <a:path w="48894" h="256539">
                <a:moveTo>
                  <a:pt x="0" y="0"/>
                </a:moveTo>
                <a:lnTo>
                  <a:pt x="0" y="6095"/>
                </a:lnTo>
                <a:lnTo>
                  <a:pt x="5643" y="12311"/>
                </a:lnTo>
                <a:lnTo>
                  <a:pt x="10858" y="19240"/>
                </a:lnTo>
                <a:lnTo>
                  <a:pt x="26646" y="62888"/>
                </a:lnTo>
                <a:lnTo>
                  <a:pt x="31051" y="101726"/>
                </a:lnTo>
                <a:lnTo>
                  <a:pt x="32003" y="131063"/>
                </a:lnTo>
                <a:lnTo>
                  <a:pt x="31718" y="143875"/>
                </a:lnTo>
                <a:lnTo>
                  <a:pt x="30860" y="156971"/>
                </a:lnTo>
                <a:lnTo>
                  <a:pt x="29432" y="170068"/>
                </a:lnTo>
                <a:lnTo>
                  <a:pt x="27431" y="182879"/>
                </a:lnTo>
                <a:lnTo>
                  <a:pt x="25765" y="194667"/>
                </a:lnTo>
                <a:lnTo>
                  <a:pt x="13930" y="231505"/>
                </a:lnTo>
                <a:lnTo>
                  <a:pt x="0" y="249936"/>
                </a:lnTo>
                <a:lnTo>
                  <a:pt x="0" y="256031"/>
                </a:lnTo>
                <a:lnTo>
                  <a:pt x="27860" y="221741"/>
                </a:lnTo>
                <a:lnTo>
                  <a:pt x="45338" y="167830"/>
                </a:lnTo>
                <a:lnTo>
                  <a:pt x="48768" y="126491"/>
                </a:lnTo>
                <a:lnTo>
                  <a:pt x="47934" y="106465"/>
                </a:lnTo>
                <a:lnTo>
                  <a:pt x="36575" y="51815"/>
                </a:lnTo>
                <a:lnTo>
                  <a:pt x="10858" y="938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8" name="object 168"/>
          <p:cNvSpPr/>
          <p:nvPr/>
        </p:nvSpPr>
        <p:spPr>
          <a:xfrm>
            <a:off x="2633472" y="4245864"/>
            <a:ext cx="48895" cy="215265"/>
          </a:xfrm>
          <a:custGeom>
            <a:avLst/>
            <a:gdLst/>
            <a:ahLst/>
            <a:cxnLst/>
            <a:rect l="l" t="t" r="r" b="b"/>
            <a:pathLst>
              <a:path w="48894" h="215264">
                <a:moveTo>
                  <a:pt x="48767" y="0"/>
                </a:moveTo>
                <a:lnTo>
                  <a:pt x="20907" y="28932"/>
                </a:lnTo>
                <a:lnTo>
                  <a:pt x="3428" y="73723"/>
                </a:lnTo>
                <a:lnTo>
                  <a:pt x="0" y="108203"/>
                </a:lnTo>
                <a:lnTo>
                  <a:pt x="833" y="125039"/>
                </a:lnTo>
                <a:lnTo>
                  <a:pt x="12191" y="170687"/>
                </a:lnTo>
                <a:lnTo>
                  <a:pt x="37909" y="206263"/>
                </a:lnTo>
                <a:lnTo>
                  <a:pt x="48767" y="214884"/>
                </a:lnTo>
                <a:lnTo>
                  <a:pt x="48767" y="208787"/>
                </a:lnTo>
                <a:lnTo>
                  <a:pt x="43124" y="203692"/>
                </a:lnTo>
                <a:lnTo>
                  <a:pt x="37909" y="197738"/>
                </a:lnTo>
                <a:lnTo>
                  <a:pt x="33551" y="191214"/>
                </a:lnTo>
                <a:lnTo>
                  <a:pt x="30479" y="184403"/>
                </a:lnTo>
                <a:lnTo>
                  <a:pt x="27312" y="177879"/>
                </a:lnTo>
                <a:lnTo>
                  <a:pt x="18692" y="140303"/>
                </a:lnTo>
                <a:lnTo>
                  <a:pt x="16763" y="105156"/>
                </a:lnTo>
                <a:lnTo>
                  <a:pt x="17049" y="93106"/>
                </a:lnTo>
                <a:lnTo>
                  <a:pt x="17906" y="81914"/>
                </a:lnTo>
                <a:lnTo>
                  <a:pt x="19335" y="71294"/>
                </a:lnTo>
                <a:lnTo>
                  <a:pt x="21335" y="60960"/>
                </a:lnTo>
                <a:lnTo>
                  <a:pt x="23002" y="51196"/>
                </a:lnTo>
                <a:lnTo>
                  <a:pt x="38671" y="14859"/>
                </a:lnTo>
                <a:lnTo>
                  <a:pt x="48767" y="6096"/>
                </a:lnTo>
                <a:lnTo>
                  <a:pt x="4876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9" name="object 169"/>
          <p:cNvSpPr/>
          <p:nvPr/>
        </p:nvSpPr>
        <p:spPr>
          <a:xfrm>
            <a:off x="3191255" y="4245864"/>
            <a:ext cx="48895" cy="215265"/>
          </a:xfrm>
          <a:custGeom>
            <a:avLst/>
            <a:gdLst/>
            <a:ahLst/>
            <a:cxnLst/>
            <a:rect l="l" t="t" r="r" b="b"/>
            <a:pathLst>
              <a:path w="48894" h="215264">
                <a:moveTo>
                  <a:pt x="0" y="0"/>
                </a:moveTo>
                <a:lnTo>
                  <a:pt x="0" y="6096"/>
                </a:lnTo>
                <a:lnTo>
                  <a:pt x="5667" y="11620"/>
                </a:lnTo>
                <a:lnTo>
                  <a:pt x="11049" y="17145"/>
                </a:lnTo>
                <a:lnTo>
                  <a:pt x="26241" y="54911"/>
                </a:lnTo>
                <a:lnTo>
                  <a:pt x="27431" y="65532"/>
                </a:lnTo>
                <a:lnTo>
                  <a:pt x="29432" y="75247"/>
                </a:lnTo>
                <a:lnTo>
                  <a:pt x="30861" y="86105"/>
                </a:lnTo>
                <a:lnTo>
                  <a:pt x="31718" y="98107"/>
                </a:lnTo>
                <a:lnTo>
                  <a:pt x="32004" y="111251"/>
                </a:lnTo>
                <a:lnTo>
                  <a:pt x="31718" y="122420"/>
                </a:lnTo>
                <a:lnTo>
                  <a:pt x="30861" y="133159"/>
                </a:lnTo>
                <a:lnTo>
                  <a:pt x="29432" y="143613"/>
                </a:lnTo>
                <a:lnTo>
                  <a:pt x="27431" y="153924"/>
                </a:lnTo>
                <a:lnTo>
                  <a:pt x="26003" y="163877"/>
                </a:lnTo>
                <a:lnTo>
                  <a:pt x="9715" y="200406"/>
                </a:lnTo>
                <a:lnTo>
                  <a:pt x="0" y="208787"/>
                </a:lnTo>
                <a:lnTo>
                  <a:pt x="0" y="214884"/>
                </a:lnTo>
                <a:lnTo>
                  <a:pt x="27860" y="185951"/>
                </a:lnTo>
                <a:lnTo>
                  <a:pt x="45338" y="141922"/>
                </a:lnTo>
                <a:lnTo>
                  <a:pt x="48768" y="108203"/>
                </a:lnTo>
                <a:lnTo>
                  <a:pt x="48148" y="91344"/>
                </a:lnTo>
                <a:lnTo>
                  <a:pt x="36575" y="44196"/>
                </a:lnTo>
                <a:lnTo>
                  <a:pt x="10858" y="862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0" name="object 170"/>
          <p:cNvSpPr/>
          <p:nvPr/>
        </p:nvSpPr>
        <p:spPr>
          <a:xfrm>
            <a:off x="3243072" y="4245864"/>
            <a:ext cx="48895" cy="215265"/>
          </a:xfrm>
          <a:custGeom>
            <a:avLst/>
            <a:gdLst/>
            <a:ahLst/>
            <a:cxnLst/>
            <a:rect l="l" t="t" r="r" b="b"/>
            <a:pathLst>
              <a:path w="48895" h="215264">
                <a:moveTo>
                  <a:pt x="48767" y="0"/>
                </a:moveTo>
                <a:lnTo>
                  <a:pt x="21121" y="28932"/>
                </a:lnTo>
                <a:lnTo>
                  <a:pt x="3428" y="73723"/>
                </a:lnTo>
                <a:lnTo>
                  <a:pt x="0" y="108203"/>
                </a:lnTo>
                <a:lnTo>
                  <a:pt x="857" y="125039"/>
                </a:lnTo>
                <a:lnTo>
                  <a:pt x="13715" y="170687"/>
                </a:lnTo>
                <a:lnTo>
                  <a:pt x="37933" y="206263"/>
                </a:lnTo>
                <a:lnTo>
                  <a:pt x="48767" y="214884"/>
                </a:lnTo>
                <a:lnTo>
                  <a:pt x="48767" y="208787"/>
                </a:lnTo>
                <a:lnTo>
                  <a:pt x="43338" y="203692"/>
                </a:lnTo>
                <a:lnTo>
                  <a:pt x="38481" y="197738"/>
                </a:lnTo>
                <a:lnTo>
                  <a:pt x="21478" y="160829"/>
                </a:lnTo>
                <a:lnTo>
                  <a:pt x="18293" y="108203"/>
                </a:lnTo>
                <a:lnTo>
                  <a:pt x="18351" y="90463"/>
                </a:lnTo>
                <a:lnTo>
                  <a:pt x="22121" y="51196"/>
                </a:lnTo>
                <a:lnTo>
                  <a:pt x="39052" y="14859"/>
                </a:lnTo>
                <a:lnTo>
                  <a:pt x="48767" y="6096"/>
                </a:lnTo>
                <a:lnTo>
                  <a:pt x="4876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1" name="object 171"/>
          <p:cNvSpPr/>
          <p:nvPr/>
        </p:nvSpPr>
        <p:spPr>
          <a:xfrm>
            <a:off x="3546347" y="4245864"/>
            <a:ext cx="115824" cy="214884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2" name="object 172"/>
          <p:cNvSpPr/>
          <p:nvPr/>
        </p:nvSpPr>
        <p:spPr>
          <a:xfrm>
            <a:off x="2354579" y="4285488"/>
            <a:ext cx="48895" cy="123825"/>
          </a:xfrm>
          <a:custGeom>
            <a:avLst/>
            <a:gdLst/>
            <a:ahLst/>
            <a:cxnLst/>
            <a:rect l="l" t="t" r="r" b="b"/>
            <a:pathLst>
              <a:path w="48894" h="123825">
                <a:moveTo>
                  <a:pt x="48768" y="120396"/>
                </a:moveTo>
                <a:lnTo>
                  <a:pt x="3047" y="120396"/>
                </a:lnTo>
                <a:lnTo>
                  <a:pt x="3047" y="123444"/>
                </a:lnTo>
                <a:lnTo>
                  <a:pt x="48768" y="123444"/>
                </a:lnTo>
                <a:lnTo>
                  <a:pt x="48768" y="120396"/>
                </a:lnTo>
                <a:close/>
              </a:path>
              <a:path w="48894" h="123825">
                <a:moveTo>
                  <a:pt x="36575" y="117348"/>
                </a:moveTo>
                <a:lnTo>
                  <a:pt x="15239" y="117348"/>
                </a:lnTo>
                <a:lnTo>
                  <a:pt x="12192" y="120396"/>
                </a:lnTo>
                <a:lnTo>
                  <a:pt x="42671" y="120396"/>
                </a:lnTo>
                <a:lnTo>
                  <a:pt x="38100" y="118872"/>
                </a:lnTo>
                <a:lnTo>
                  <a:pt x="36575" y="118872"/>
                </a:lnTo>
                <a:lnTo>
                  <a:pt x="36575" y="117348"/>
                </a:lnTo>
                <a:close/>
              </a:path>
              <a:path w="48894" h="123825">
                <a:moveTo>
                  <a:pt x="33527" y="13715"/>
                </a:moveTo>
                <a:lnTo>
                  <a:pt x="13715" y="13715"/>
                </a:lnTo>
                <a:lnTo>
                  <a:pt x="13715" y="15239"/>
                </a:lnTo>
                <a:lnTo>
                  <a:pt x="15239" y="15239"/>
                </a:lnTo>
                <a:lnTo>
                  <a:pt x="15239" y="16763"/>
                </a:lnTo>
                <a:lnTo>
                  <a:pt x="16763" y="18287"/>
                </a:lnTo>
                <a:lnTo>
                  <a:pt x="16763" y="19812"/>
                </a:lnTo>
                <a:lnTo>
                  <a:pt x="18287" y="22860"/>
                </a:lnTo>
                <a:lnTo>
                  <a:pt x="18287" y="114300"/>
                </a:lnTo>
                <a:lnTo>
                  <a:pt x="16763" y="115824"/>
                </a:lnTo>
                <a:lnTo>
                  <a:pt x="16763" y="117348"/>
                </a:lnTo>
                <a:lnTo>
                  <a:pt x="35051" y="117348"/>
                </a:lnTo>
                <a:lnTo>
                  <a:pt x="35051" y="115824"/>
                </a:lnTo>
                <a:lnTo>
                  <a:pt x="33527" y="114300"/>
                </a:lnTo>
                <a:lnTo>
                  <a:pt x="33527" y="13715"/>
                </a:lnTo>
                <a:close/>
              </a:path>
              <a:path w="48894" h="123825">
                <a:moveTo>
                  <a:pt x="33527" y="0"/>
                </a:moveTo>
                <a:lnTo>
                  <a:pt x="30480" y="0"/>
                </a:lnTo>
                <a:lnTo>
                  <a:pt x="0" y="13715"/>
                </a:lnTo>
                <a:lnTo>
                  <a:pt x="1524" y="16763"/>
                </a:lnTo>
                <a:lnTo>
                  <a:pt x="6095" y="15239"/>
                </a:lnTo>
                <a:lnTo>
                  <a:pt x="9143" y="13715"/>
                </a:lnTo>
                <a:lnTo>
                  <a:pt x="33527" y="13715"/>
                </a:lnTo>
                <a:lnTo>
                  <a:pt x="3352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3" name="object 173"/>
          <p:cNvSpPr/>
          <p:nvPr/>
        </p:nvSpPr>
        <p:spPr>
          <a:xfrm>
            <a:off x="1574291" y="4285488"/>
            <a:ext cx="80772" cy="123444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4" name="object 174"/>
          <p:cNvSpPr/>
          <p:nvPr/>
        </p:nvSpPr>
        <p:spPr>
          <a:xfrm>
            <a:off x="2113788" y="4256532"/>
            <a:ext cx="45720" cy="70485"/>
          </a:xfrm>
          <a:custGeom>
            <a:avLst/>
            <a:gdLst/>
            <a:ahLst/>
            <a:cxnLst/>
            <a:rect l="l" t="t" r="r" b="b"/>
            <a:pathLst>
              <a:path w="45719" h="70485">
                <a:moveTo>
                  <a:pt x="38100" y="9143"/>
                </a:moveTo>
                <a:lnTo>
                  <a:pt x="25907" y="9143"/>
                </a:lnTo>
                <a:lnTo>
                  <a:pt x="27431" y="12191"/>
                </a:lnTo>
                <a:lnTo>
                  <a:pt x="30480" y="13715"/>
                </a:lnTo>
                <a:lnTo>
                  <a:pt x="32004" y="18287"/>
                </a:lnTo>
                <a:lnTo>
                  <a:pt x="32004" y="28955"/>
                </a:lnTo>
                <a:lnTo>
                  <a:pt x="28956" y="33527"/>
                </a:lnTo>
                <a:lnTo>
                  <a:pt x="24384" y="41147"/>
                </a:lnTo>
                <a:lnTo>
                  <a:pt x="20145" y="46934"/>
                </a:lnTo>
                <a:lnTo>
                  <a:pt x="14477" y="53149"/>
                </a:lnTo>
                <a:lnTo>
                  <a:pt x="7667" y="60221"/>
                </a:lnTo>
                <a:lnTo>
                  <a:pt x="0" y="68579"/>
                </a:lnTo>
                <a:lnTo>
                  <a:pt x="0" y="70103"/>
                </a:lnTo>
                <a:lnTo>
                  <a:pt x="39624" y="70103"/>
                </a:lnTo>
                <a:lnTo>
                  <a:pt x="43010" y="62483"/>
                </a:lnTo>
                <a:lnTo>
                  <a:pt x="9143" y="62483"/>
                </a:lnTo>
                <a:lnTo>
                  <a:pt x="25907" y="45719"/>
                </a:lnTo>
                <a:lnTo>
                  <a:pt x="35051" y="33527"/>
                </a:lnTo>
                <a:lnTo>
                  <a:pt x="38100" y="28955"/>
                </a:lnTo>
                <a:lnTo>
                  <a:pt x="39624" y="25907"/>
                </a:lnTo>
                <a:lnTo>
                  <a:pt x="41148" y="21335"/>
                </a:lnTo>
                <a:lnTo>
                  <a:pt x="41148" y="12191"/>
                </a:lnTo>
                <a:lnTo>
                  <a:pt x="38100" y="9143"/>
                </a:lnTo>
                <a:close/>
              </a:path>
              <a:path w="45719" h="70485">
                <a:moveTo>
                  <a:pt x="45719" y="56387"/>
                </a:moveTo>
                <a:lnTo>
                  <a:pt x="42672" y="56387"/>
                </a:lnTo>
                <a:lnTo>
                  <a:pt x="42672" y="57912"/>
                </a:lnTo>
                <a:lnTo>
                  <a:pt x="41148" y="59435"/>
                </a:lnTo>
                <a:lnTo>
                  <a:pt x="39624" y="59435"/>
                </a:lnTo>
                <a:lnTo>
                  <a:pt x="38100" y="60959"/>
                </a:lnTo>
                <a:lnTo>
                  <a:pt x="36575" y="60959"/>
                </a:lnTo>
                <a:lnTo>
                  <a:pt x="35051" y="62483"/>
                </a:lnTo>
                <a:lnTo>
                  <a:pt x="43010" y="62483"/>
                </a:lnTo>
                <a:lnTo>
                  <a:pt x="45719" y="56387"/>
                </a:lnTo>
                <a:close/>
              </a:path>
              <a:path w="45719" h="70485">
                <a:moveTo>
                  <a:pt x="25907" y="0"/>
                </a:moveTo>
                <a:lnTo>
                  <a:pt x="15239" y="0"/>
                </a:lnTo>
                <a:lnTo>
                  <a:pt x="10668" y="1523"/>
                </a:lnTo>
                <a:lnTo>
                  <a:pt x="7619" y="6095"/>
                </a:lnTo>
                <a:lnTo>
                  <a:pt x="3048" y="9143"/>
                </a:lnTo>
                <a:lnTo>
                  <a:pt x="3048" y="12191"/>
                </a:lnTo>
                <a:lnTo>
                  <a:pt x="1524" y="19812"/>
                </a:lnTo>
                <a:lnTo>
                  <a:pt x="3048" y="19812"/>
                </a:lnTo>
                <a:lnTo>
                  <a:pt x="3048" y="15239"/>
                </a:lnTo>
                <a:lnTo>
                  <a:pt x="6095" y="12191"/>
                </a:lnTo>
                <a:lnTo>
                  <a:pt x="12192" y="9143"/>
                </a:lnTo>
                <a:lnTo>
                  <a:pt x="38100" y="9143"/>
                </a:lnTo>
                <a:lnTo>
                  <a:pt x="30480" y="1523"/>
                </a:lnTo>
                <a:lnTo>
                  <a:pt x="2590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5" name="object 175"/>
          <p:cNvSpPr/>
          <p:nvPr/>
        </p:nvSpPr>
        <p:spPr>
          <a:xfrm>
            <a:off x="1330452" y="4256532"/>
            <a:ext cx="44450" cy="70485"/>
          </a:xfrm>
          <a:custGeom>
            <a:avLst/>
            <a:gdLst/>
            <a:ahLst/>
            <a:cxnLst/>
            <a:rect l="l" t="t" r="r" b="b"/>
            <a:pathLst>
              <a:path w="44450" h="70485">
                <a:moveTo>
                  <a:pt x="38100" y="9143"/>
                </a:moveTo>
                <a:lnTo>
                  <a:pt x="25907" y="9143"/>
                </a:lnTo>
                <a:lnTo>
                  <a:pt x="30479" y="13715"/>
                </a:lnTo>
                <a:lnTo>
                  <a:pt x="30479" y="33527"/>
                </a:lnTo>
                <a:lnTo>
                  <a:pt x="24384" y="41147"/>
                </a:lnTo>
                <a:lnTo>
                  <a:pt x="20145" y="46934"/>
                </a:lnTo>
                <a:lnTo>
                  <a:pt x="14477" y="53149"/>
                </a:lnTo>
                <a:lnTo>
                  <a:pt x="7667" y="60221"/>
                </a:lnTo>
                <a:lnTo>
                  <a:pt x="0" y="68579"/>
                </a:lnTo>
                <a:lnTo>
                  <a:pt x="0" y="70103"/>
                </a:lnTo>
                <a:lnTo>
                  <a:pt x="39623" y="70103"/>
                </a:lnTo>
                <a:lnTo>
                  <a:pt x="42164" y="62483"/>
                </a:lnTo>
                <a:lnTo>
                  <a:pt x="9143" y="62483"/>
                </a:lnTo>
                <a:lnTo>
                  <a:pt x="25907" y="45719"/>
                </a:lnTo>
                <a:lnTo>
                  <a:pt x="35051" y="33527"/>
                </a:lnTo>
                <a:lnTo>
                  <a:pt x="38100" y="28955"/>
                </a:lnTo>
                <a:lnTo>
                  <a:pt x="39623" y="25907"/>
                </a:lnTo>
                <a:lnTo>
                  <a:pt x="41147" y="21335"/>
                </a:lnTo>
                <a:lnTo>
                  <a:pt x="41147" y="12191"/>
                </a:lnTo>
                <a:lnTo>
                  <a:pt x="38100" y="9143"/>
                </a:lnTo>
                <a:close/>
              </a:path>
              <a:path w="44450" h="70485">
                <a:moveTo>
                  <a:pt x="44195" y="56387"/>
                </a:moveTo>
                <a:lnTo>
                  <a:pt x="42671" y="56387"/>
                </a:lnTo>
                <a:lnTo>
                  <a:pt x="42671" y="57912"/>
                </a:lnTo>
                <a:lnTo>
                  <a:pt x="41147" y="59435"/>
                </a:lnTo>
                <a:lnTo>
                  <a:pt x="39623" y="59435"/>
                </a:lnTo>
                <a:lnTo>
                  <a:pt x="38100" y="60959"/>
                </a:lnTo>
                <a:lnTo>
                  <a:pt x="36575" y="60959"/>
                </a:lnTo>
                <a:lnTo>
                  <a:pt x="35051" y="62483"/>
                </a:lnTo>
                <a:lnTo>
                  <a:pt x="42164" y="62483"/>
                </a:lnTo>
                <a:lnTo>
                  <a:pt x="44195" y="56387"/>
                </a:lnTo>
                <a:close/>
              </a:path>
              <a:path w="44450" h="70485">
                <a:moveTo>
                  <a:pt x="27431" y="0"/>
                </a:moveTo>
                <a:lnTo>
                  <a:pt x="15239" y="0"/>
                </a:lnTo>
                <a:lnTo>
                  <a:pt x="10667" y="1523"/>
                </a:lnTo>
                <a:lnTo>
                  <a:pt x="7619" y="6095"/>
                </a:lnTo>
                <a:lnTo>
                  <a:pt x="4571" y="9143"/>
                </a:lnTo>
                <a:lnTo>
                  <a:pt x="3047" y="12191"/>
                </a:lnTo>
                <a:lnTo>
                  <a:pt x="1523" y="19812"/>
                </a:lnTo>
                <a:lnTo>
                  <a:pt x="3047" y="19812"/>
                </a:lnTo>
                <a:lnTo>
                  <a:pt x="4571" y="15239"/>
                </a:lnTo>
                <a:lnTo>
                  <a:pt x="9143" y="10667"/>
                </a:lnTo>
                <a:lnTo>
                  <a:pt x="12191" y="9143"/>
                </a:lnTo>
                <a:lnTo>
                  <a:pt x="38100" y="9143"/>
                </a:lnTo>
                <a:lnTo>
                  <a:pt x="30479" y="1523"/>
                </a:lnTo>
                <a:lnTo>
                  <a:pt x="2743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6" name="object 176"/>
          <p:cNvSpPr/>
          <p:nvPr/>
        </p:nvSpPr>
        <p:spPr>
          <a:xfrm>
            <a:off x="3410711" y="4361688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7" name="object 177"/>
          <p:cNvSpPr/>
          <p:nvPr/>
        </p:nvSpPr>
        <p:spPr>
          <a:xfrm>
            <a:off x="3457955" y="4314444"/>
            <a:ext cx="0" cy="94615"/>
          </a:xfrm>
          <a:custGeom>
            <a:avLst/>
            <a:gdLst/>
            <a:ahLst/>
            <a:cxnLst/>
            <a:rect l="l" t="t" r="r" b="b"/>
            <a:pathLst>
              <a:path w="0" h="94614">
                <a:moveTo>
                  <a:pt x="0" y="94487"/>
                </a:moveTo>
                <a:lnTo>
                  <a:pt x="0" y="0"/>
                </a:lnTo>
                <a:lnTo>
                  <a:pt x="0" y="944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8" name="object 178"/>
          <p:cNvSpPr/>
          <p:nvPr/>
        </p:nvSpPr>
        <p:spPr>
          <a:xfrm>
            <a:off x="2959607" y="4366259"/>
            <a:ext cx="7620" cy="43180"/>
          </a:xfrm>
          <a:custGeom>
            <a:avLst/>
            <a:gdLst/>
            <a:ahLst/>
            <a:cxnLst/>
            <a:rect l="l" t="t" r="r" b="b"/>
            <a:pathLst>
              <a:path w="7619" h="43179">
                <a:moveTo>
                  <a:pt x="7619" y="0"/>
                </a:moveTo>
                <a:lnTo>
                  <a:pt x="0" y="0"/>
                </a:lnTo>
                <a:lnTo>
                  <a:pt x="0" y="42672"/>
                </a:lnTo>
                <a:lnTo>
                  <a:pt x="7619" y="42672"/>
                </a:lnTo>
                <a:lnTo>
                  <a:pt x="761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9" name="object 179"/>
          <p:cNvSpPr/>
          <p:nvPr/>
        </p:nvSpPr>
        <p:spPr>
          <a:xfrm>
            <a:off x="2916935" y="4361688"/>
            <a:ext cx="93345" cy="0"/>
          </a:xfrm>
          <a:custGeom>
            <a:avLst/>
            <a:gdLst/>
            <a:ahLst/>
            <a:cxnLst/>
            <a:rect l="l" t="t" r="r" b="b"/>
            <a:pathLst>
              <a:path w="93344" h="0">
                <a:moveTo>
                  <a:pt x="0" y="0"/>
                </a:moveTo>
                <a:lnTo>
                  <a:pt x="92963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0" name="object 180"/>
          <p:cNvSpPr/>
          <p:nvPr/>
        </p:nvSpPr>
        <p:spPr>
          <a:xfrm>
            <a:off x="2959607" y="4314444"/>
            <a:ext cx="7620" cy="43180"/>
          </a:xfrm>
          <a:custGeom>
            <a:avLst/>
            <a:gdLst/>
            <a:ahLst/>
            <a:cxnLst/>
            <a:rect l="l" t="t" r="r" b="b"/>
            <a:pathLst>
              <a:path w="7619" h="43179">
                <a:moveTo>
                  <a:pt x="7619" y="0"/>
                </a:moveTo>
                <a:lnTo>
                  <a:pt x="0" y="0"/>
                </a:lnTo>
                <a:lnTo>
                  <a:pt x="0" y="42671"/>
                </a:lnTo>
                <a:lnTo>
                  <a:pt x="7619" y="42671"/>
                </a:lnTo>
                <a:lnTo>
                  <a:pt x="761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1" name="object 181"/>
          <p:cNvSpPr/>
          <p:nvPr/>
        </p:nvSpPr>
        <p:spPr>
          <a:xfrm>
            <a:off x="2537460" y="4366259"/>
            <a:ext cx="9525" cy="43180"/>
          </a:xfrm>
          <a:custGeom>
            <a:avLst/>
            <a:gdLst/>
            <a:ahLst/>
            <a:cxnLst/>
            <a:rect l="l" t="t" r="r" b="b"/>
            <a:pathLst>
              <a:path w="9525" h="43179">
                <a:moveTo>
                  <a:pt x="9143" y="0"/>
                </a:moveTo>
                <a:lnTo>
                  <a:pt x="0" y="0"/>
                </a:lnTo>
                <a:lnTo>
                  <a:pt x="0" y="42672"/>
                </a:lnTo>
                <a:lnTo>
                  <a:pt x="9143" y="42672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2" name="object 182"/>
          <p:cNvSpPr/>
          <p:nvPr/>
        </p:nvSpPr>
        <p:spPr>
          <a:xfrm>
            <a:off x="2494788" y="4361688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3" name="object 183"/>
          <p:cNvSpPr/>
          <p:nvPr/>
        </p:nvSpPr>
        <p:spPr>
          <a:xfrm>
            <a:off x="2537460" y="4314444"/>
            <a:ext cx="9525" cy="43180"/>
          </a:xfrm>
          <a:custGeom>
            <a:avLst/>
            <a:gdLst/>
            <a:ahLst/>
            <a:cxnLst/>
            <a:rect l="l" t="t" r="r" b="b"/>
            <a:pathLst>
              <a:path w="9525" h="43179">
                <a:moveTo>
                  <a:pt x="9143" y="0"/>
                </a:moveTo>
                <a:lnTo>
                  <a:pt x="0" y="0"/>
                </a:lnTo>
                <a:lnTo>
                  <a:pt x="0" y="42671"/>
                </a:lnTo>
                <a:lnTo>
                  <a:pt x="9143" y="42671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4" name="object 184"/>
          <p:cNvSpPr/>
          <p:nvPr/>
        </p:nvSpPr>
        <p:spPr>
          <a:xfrm>
            <a:off x="2218944" y="4361688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5" name="object 185"/>
          <p:cNvSpPr/>
          <p:nvPr/>
        </p:nvSpPr>
        <p:spPr>
          <a:xfrm>
            <a:off x="2266188" y="4314444"/>
            <a:ext cx="0" cy="94615"/>
          </a:xfrm>
          <a:custGeom>
            <a:avLst/>
            <a:gdLst/>
            <a:ahLst/>
            <a:cxnLst/>
            <a:rect l="l" t="t" r="r" b="b"/>
            <a:pathLst>
              <a:path w="0" h="94614">
                <a:moveTo>
                  <a:pt x="0" y="94487"/>
                </a:moveTo>
                <a:lnTo>
                  <a:pt x="0" y="0"/>
                </a:lnTo>
                <a:lnTo>
                  <a:pt x="0" y="944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6" name="object 186"/>
          <p:cNvSpPr/>
          <p:nvPr/>
        </p:nvSpPr>
        <p:spPr>
          <a:xfrm>
            <a:off x="1705355" y="4345685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7" name="object 187"/>
          <p:cNvSpPr/>
          <p:nvPr/>
        </p:nvSpPr>
        <p:spPr>
          <a:xfrm>
            <a:off x="1705355" y="4379214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762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8" name="object 188"/>
          <p:cNvSpPr/>
          <p:nvPr/>
        </p:nvSpPr>
        <p:spPr>
          <a:xfrm>
            <a:off x="1478280" y="4366259"/>
            <a:ext cx="9525" cy="43180"/>
          </a:xfrm>
          <a:custGeom>
            <a:avLst/>
            <a:gdLst/>
            <a:ahLst/>
            <a:cxnLst/>
            <a:rect l="l" t="t" r="r" b="b"/>
            <a:pathLst>
              <a:path w="9525" h="43179">
                <a:moveTo>
                  <a:pt x="9143" y="0"/>
                </a:moveTo>
                <a:lnTo>
                  <a:pt x="0" y="0"/>
                </a:lnTo>
                <a:lnTo>
                  <a:pt x="0" y="42672"/>
                </a:lnTo>
                <a:lnTo>
                  <a:pt x="9143" y="42672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9" name="object 189"/>
          <p:cNvSpPr/>
          <p:nvPr/>
        </p:nvSpPr>
        <p:spPr>
          <a:xfrm>
            <a:off x="1434083" y="4361688"/>
            <a:ext cx="96520" cy="0"/>
          </a:xfrm>
          <a:custGeom>
            <a:avLst/>
            <a:gdLst/>
            <a:ahLst/>
            <a:cxnLst/>
            <a:rect l="l" t="t" r="r" b="b"/>
            <a:pathLst>
              <a:path w="96519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0" name="object 190"/>
          <p:cNvSpPr/>
          <p:nvPr/>
        </p:nvSpPr>
        <p:spPr>
          <a:xfrm>
            <a:off x="1478280" y="4314444"/>
            <a:ext cx="9525" cy="43180"/>
          </a:xfrm>
          <a:custGeom>
            <a:avLst/>
            <a:gdLst/>
            <a:ahLst/>
            <a:cxnLst/>
            <a:rect l="l" t="t" r="r" b="b"/>
            <a:pathLst>
              <a:path w="9525" h="43179">
                <a:moveTo>
                  <a:pt x="9143" y="0"/>
                </a:moveTo>
                <a:lnTo>
                  <a:pt x="0" y="0"/>
                </a:lnTo>
                <a:lnTo>
                  <a:pt x="0" y="42671"/>
                </a:lnTo>
                <a:lnTo>
                  <a:pt x="9143" y="42671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1" name="object 191"/>
          <p:cNvSpPr/>
          <p:nvPr/>
        </p:nvSpPr>
        <p:spPr>
          <a:xfrm>
            <a:off x="3307079" y="4325111"/>
            <a:ext cx="68580" cy="86995"/>
          </a:xfrm>
          <a:custGeom>
            <a:avLst/>
            <a:gdLst/>
            <a:ahLst/>
            <a:cxnLst/>
            <a:rect l="l" t="t" r="r" b="b"/>
            <a:pathLst>
              <a:path w="68579" h="86995">
                <a:moveTo>
                  <a:pt x="44196" y="82296"/>
                </a:moveTo>
                <a:lnTo>
                  <a:pt x="7620" y="82296"/>
                </a:lnTo>
                <a:lnTo>
                  <a:pt x="9144" y="83820"/>
                </a:lnTo>
                <a:lnTo>
                  <a:pt x="10668" y="83820"/>
                </a:lnTo>
                <a:lnTo>
                  <a:pt x="18287" y="85343"/>
                </a:lnTo>
                <a:lnTo>
                  <a:pt x="22860" y="86867"/>
                </a:lnTo>
                <a:lnTo>
                  <a:pt x="35052" y="86867"/>
                </a:lnTo>
                <a:lnTo>
                  <a:pt x="42672" y="83820"/>
                </a:lnTo>
                <a:lnTo>
                  <a:pt x="44196" y="82296"/>
                </a:lnTo>
                <a:close/>
              </a:path>
              <a:path w="68579" h="86995">
                <a:moveTo>
                  <a:pt x="9144" y="56387"/>
                </a:moveTo>
                <a:lnTo>
                  <a:pt x="6096" y="56387"/>
                </a:lnTo>
                <a:lnTo>
                  <a:pt x="0" y="85343"/>
                </a:lnTo>
                <a:lnTo>
                  <a:pt x="1524" y="85343"/>
                </a:lnTo>
                <a:lnTo>
                  <a:pt x="4572" y="82296"/>
                </a:lnTo>
                <a:lnTo>
                  <a:pt x="44196" y="82296"/>
                </a:lnTo>
                <a:lnTo>
                  <a:pt x="45720" y="80772"/>
                </a:lnTo>
                <a:lnTo>
                  <a:pt x="22860" y="80772"/>
                </a:lnTo>
                <a:lnTo>
                  <a:pt x="18287" y="79248"/>
                </a:lnTo>
                <a:lnTo>
                  <a:pt x="10668" y="71627"/>
                </a:lnTo>
                <a:lnTo>
                  <a:pt x="9144" y="64008"/>
                </a:lnTo>
                <a:lnTo>
                  <a:pt x="9144" y="56387"/>
                </a:lnTo>
                <a:close/>
              </a:path>
              <a:path w="68579" h="86995">
                <a:moveTo>
                  <a:pt x="48768" y="0"/>
                </a:moveTo>
                <a:lnTo>
                  <a:pt x="35052" y="0"/>
                </a:lnTo>
                <a:lnTo>
                  <a:pt x="27432" y="3048"/>
                </a:lnTo>
                <a:lnTo>
                  <a:pt x="22860" y="7620"/>
                </a:lnTo>
                <a:lnTo>
                  <a:pt x="18287" y="10667"/>
                </a:lnTo>
                <a:lnTo>
                  <a:pt x="13716" y="16763"/>
                </a:lnTo>
                <a:lnTo>
                  <a:pt x="12192" y="24384"/>
                </a:lnTo>
                <a:lnTo>
                  <a:pt x="10668" y="28955"/>
                </a:lnTo>
                <a:lnTo>
                  <a:pt x="12192" y="32003"/>
                </a:lnTo>
                <a:lnTo>
                  <a:pt x="13716" y="36575"/>
                </a:lnTo>
                <a:lnTo>
                  <a:pt x="21336" y="44196"/>
                </a:lnTo>
                <a:lnTo>
                  <a:pt x="27432" y="48767"/>
                </a:lnTo>
                <a:lnTo>
                  <a:pt x="36575" y="53339"/>
                </a:lnTo>
                <a:lnTo>
                  <a:pt x="41148" y="54863"/>
                </a:lnTo>
                <a:lnTo>
                  <a:pt x="44196" y="57912"/>
                </a:lnTo>
                <a:lnTo>
                  <a:pt x="45720" y="60960"/>
                </a:lnTo>
                <a:lnTo>
                  <a:pt x="45720" y="73151"/>
                </a:lnTo>
                <a:lnTo>
                  <a:pt x="44196" y="76200"/>
                </a:lnTo>
                <a:lnTo>
                  <a:pt x="39624" y="77724"/>
                </a:lnTo>
                <a:lnTo>
                  <a:pt x="33528" y="80772"/>
                </a:lnTo>
                <a:lnTo>
                  <a:pt x="45720" y="80772"/>
                </a:lnTo>
                <a:lnTo>
                  <a:pt x="47244" y="79248"/>
                </a:lnTo>
                <a:lnTo>
                  <a:pt x="54864" y="76200"/>
                </a:lnTo>
                <a:lnTo>
                  <a:pt x="59436" y="70103"/>
                </a:lnTo>
                <a:lnTo>
                  <a:pt x="60960" y="62484"/>
                </a:lnTo>
                <a:lnTo>
                  <a:pt x="60960" y="55673"/>
                </a:lnTo>
                <a:lnTo>
                  <a:pt x="30480" y="30479"/>
                </a:lnTo>
                <a:lnTo>
                  <a:pt x="25908" y="27432"/>
                </a:lnTo>
                <a:lnTo>
                  <a:pt x="25908" y="24384"/>
                </a:lnTo>
                <a:lnTo>
                  <a:pt x="22860" y="18287"/>
                </a:lnTo>
                <a:lnTo>
                  <a:pt x="24384" y="15239"/>
                </a:lnTo>
                <a:lnTo>
                  <a:pt x="24384" y="12191"/>
                </a:lnTo>
                <a:lnTo>
                  <a:pt x="25908" y="9143"/>
                </a:lnTo>
                <a:lnTo>
                  <a:pt x="30480" y="9143"/>
                </a:lnTo>
                <a:lnTo>
                  <a:pt x="33528" y="6096"/>
                </a:lnTo>
                <a:lnTo>
                  <a:pt x="67296" y="6096"/>
                </a:lnTo>
                <a:lnTo>
                  <a:pt x="67938" y="3048"/>
                </a:lnTo>
                <a:lnTo>
                  <a:pt x="56387" y="3048"/>
                </a:lnTo>
                <a:lnTo>
                  <a:pt x="53340" y="1524"/>
                </a:lnTo>
                <a:lnTo>
                  <a:pt x="48768" y="0"/>
                </a:lnTo>
                <a:close/>
              </a:path>
              <a:path w="68579" h="86995">
                <a:moveTo>
                  <a:pt x="67296" y="6096"/>
                </a:moveTo>
                <a:lnTo>
                  <a:pt x="45720" y="6096"/>
                </a:lnTo>
                <a:lnTo>
                  <a:pt x="50292" y="7620"/>
                </a:lnTo>
                <a:lnTo>
                  <a:pt x="53340" y="9143"/>
                </a:lnTo>
                <a:lnTo>
                  <a:pt x="56387" y="12191"/>
                </a:lnTo>
                <a:lnTo>
                  <a:pt x="57912" y="18287"/>
                </a:lnTo>
                <a:lnTo>
                  <a:pt x="57912" y="28955"/>
                </a:lnTo>
                <a:lnTo>
                  <a:pt x="62484" y="28955"/>
                </a:lnTo>
                <a:lnTo>
                  <a:pt x="67296" y="6096"/>
                </a:lnTo>
                <a:close/>
              </a:path>
              <a:path w="68579" h="86995">
                <a:moveTo>
                  <a:pt x="68580" y="0"/>
                </a:moveTo>
                <a:lnTo>
                  <a:pt x="65532" y="0"/>
                </a:lnTo>
                <a:lnTo>
                  <a:pt x="62484" y="3048"/>
                </a:lnTo>
                <a:lnTo>
                  <a:pt x="67938" y="3048"/>
                </a:lnTo>
                <a:lnTo>
                  <a:pt x="685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2" name="object 192"/>
          <p:cNvSpPr/>
          <p:nvPr/>
        </p:nvSpPr>
        <p:spPr>
          <a:xfrm>
            <a:off x="3063335" y="4285488"/>
            <a:ext cx="120650" cy="127000"/>
          </a:xfrm>
          <a:custGeom>
            <a:avLst/>
            <a:gdLst/>
            <a:ahLst/>
            <a:cxnLst/>
            <a:rect l="l" t="t" r="r" b="b"/>
            <a:pathLst>
              <a:path w="120650" h="127000">
                <a:moveTo>
                  <a:pt x="85248" y="0"/>
                </a:moveTo>
                <a:lnTo>
                  <a:pt x="77628" y="0"/>
                </a:lnTo>
                <a:lnTo>
                  <a:pt x="68961" y="547"/>
                </a:lnTo>
                <a:lnTo>
                  <a:pt x="29241" y="17907"/>
                </a:lnTo>
                <a:lnTo>
                  <a:pt x="4024" y="55983"/>
                </a:lnTo>
                <a:lnTo>
                  <a:pt x="0" y="75985"/>
                </a:lnTo>
                <a:lnTo>
                  <a:pt x="285" y="86296"/>
                </a:lnTo>
                <a:lnTo>
                  <a:pt x="22764" y="120776"/>
                </a:lnTo>
                <a:lnTo>
                  <a:pt x="48672" y="126491"/>
                </a:lnTo>
                <a:lnTo>
                  <a:pt x="56649" y="125944"/>
                </a:lnTo>
                <a:lnTo>
                  <a:pt x="64484" y="124396"/>
                </a:lnTo>
                <a:lnTo>
                  <a:pt x="72032" y="121991"/>
                </a:lnTo>
                <a:lnTo>
                  <a:pt x="79152" y="118872"/>
                </a:lnTo>
                <a:lnTo>
                  <a:pt x="47148" y="118872"/>
                </a:lnTo>
                <a:lnTo>
                  <a:pt x="39528" y="117348"/>
                </a:lnTo>
                <a:lnTo>
                  <a:pt x="20097" y="80581"/>
                </a:lnTo>
                <a:lnTo>
                  <a:pt x="20383" y="73271"/>
                </a:lnTo>
                <a:lnTo>
                  <a:pt x="35001" y="31932"/>
                </a:lnTo>
                <a:lnTo>
                  <a:pt x="54768" y="12191"/>
                </a:lnTo>
                <a:lnTo>
                  <a:pt x="60864" y="7620"/>
                </a:lnTo>
                <a:lnTo>
                  <a:pt x="70008" y="6096"/>
                </a:lnTo>
                <a:lnTo>
                  <a:pt x="102012" y="6096"/>
                </a:lnTo>
                <a:lnTo>
                  <a:pt x="94392" y="1524"/>
                </a:lnTo>
                <a:lnTo>
                  <a:pt x="85248" y="0"/>
                </a:lnTo>
                <a:close/>
              </a:path>
              <a:path w="120650" h="127000">
                <a:moveTo>
                  <a:pt x="105060" y="94487"/>
                </a:moveTo>
                <a:lnTo>
                  <a:pt x="103536" y="94487"/>
                </a:lnTo>
                <a:lnTo>
                  <a:pt x="89630" y="106680"/>
                </a:lnTo>
                <a:lnTo>
                  <a:pt x="84034" y="111204"/>
                </a:lnTo>
                <a:lnTo>
                  <a:pt x="79152" y="114300"/>
                </a:lnTo>
                <a:lnTo>
                  <a:pt x="71532" y="117348"/>
                </a:lnTo>
                <a:lnTo>
                  <a:pt x="63912" y="118872"/>
                </a:lnTo>
                <a:lnTo>
                  <a:pt x="79152" y="118872"/>
                </a:lnTo>
                <a:lnTo>
                  <a:pt x="85344" y="114847"/>
                </a:lnTo>
                <a:lnTo>
                  <a:pt x="92106" y="109537"/>
                </a:lnTo>
                <a:lnTo>
                  <a:pt x="98869" y="102798"/>
                </a:lnTo>
                <a:lnTo>
                  <a:pt x="105060" y="94487"/>
                </a:lnTo>
                <a:close/>
              </a:path>
              <a:path w="120650" h="127000">
                <a:moveTo>
                  <a:pt x="105060" y="6096"/>
                </a:moveTo>
                <a:lnTo>
                  <a:pt x="86772" y="6096"/>
                </a:lnTo>
                <a:lnTo>
                  <a:pt x="94392" y="7620"/>
                </a:lnTo>
                <a:lnTo>
                  <a:pt x="100488" y="13715"/>
                </a:lnTo>
                <a:lnTo>
                  <a:pt x="104513" y="18645"/>
                </a:lnTo>
                <a:lnTo>
                  <a:pt x="107537" y="24574"/>
                </a:lnTo>
                <a:lnTo>
                  <a:pt x="109715" y="32003"/>
                </a:lnTo>
                <a:lnTo>
                  <a:pt x="111156" y="41148"/>
                </a:lnTo>
                <a:lnTo>
                  <a:pt x="114204" y="41148"/>
                </a:lnTo>
                <a:lnTo>
                  <a:pt x="119171" y="7620"/>
                </a:lnTo>
                <a:lnTo>
                  <a:pt x="106584" y="7620"/>
                </a:lnTo>
                <a:lnTo>
                  <a:pt x="105060" y="6096"/>
                </a:lnTo>
                <a:close/>
              </a:path>
              <a:path w="120650" h="127000">
                <a:moveTo>
                  <a:pt x="120300" y="0"/>
                </a:moveTo>
                <a:lnTo>
                  <a:pt x="117252" y="0"/>
                </a:lnTo>
                <a:lnTo>
                  <a:pt x="115728" y="3048"/>
                </a:lnTo>
                <a:lnTo>
                  <a:pt x="112680" y="4572"/>
                </a:lnTo>
                <a:lnTo>
                  <a:pt x="109632" y="7620"/>
                </a:lnTo>
                <a:lnTo>
                  <a:pt x="119171" y="7620"/>
                </a:lnTo>
                <a:lnTo>
                  <a:pt x="1203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3" name="object 193"/>
          <p:cNvSpPr/>
          <p:nvPr/>
        </p:nvSpPr>
        <p:spPr>
          <a:xfrm>
            <a:off x="2694432" y="4288535"/>
            <a:ext cx="125095" cy="120650"/>
          </a:xfrm>
          <a:custGeom>
            <a:avLst/>
            <a:gdLst/>
            <a:ahLst/>
            <a:cxnLst/>
            <a:rect l="l" t="t" r="r" b="b"/>
            <a:pathLst>
              <a:path w="125094" h="120650">
                <a:moveTo>
                  <a:pt x="102107" y="0"/>
                </a:moveTo>
                <a:lnTo>
                  <a:pt x="24384" y="0"/>
                </a:lnTo>
                <a:lnTo>
                  <a:pt x="24384" y="1524"/>
                </a:lnTo>
                <a:lnTo>
                  <a:pt x="33528" y="1524"/>
                </a:lnTo>
                <a:lnTo>
                  <a:pt x="38100" y="3048"/>
                </a:lnTo>
                <a:lnTo>
                  <a:pt x="39624" y="6096"/>
                </a:lnTo>
                <a:lnTo>
                  <a:pt x="39624" y="21336"/>
                </a:lnTo>
                <a:lnTo>
                  <a:pt x="21336" y="99060"/>
                </a:lnTo>
                <a:lnTo>
                  <a:pt x="19812" y="106679"/>
                </a:lnTo>
                <a:lnTo>
                  <a:pt x="18287" y="111251"/>
                </a:lnTo>
                <a:lnTo>
                  <a:pt x="16763" y="114300"/>
                </a:lnTo>
                <a:lnTo>
                  <a:pt x="15240" y="115824"/>
                </a:lnTo>
                <a:lnTo>
                  <a:pt x="10668" y="117348"/>
                </a:lnTo>
                <a:lnTo>
                  <a:pt x="0" y="117348"/>
                </a:lnTo>
                <a:lnTo>
                  <a:pt x="0" y="120396"/>
                </a:lnTo>
                <a:lnTo>
                  <a:pt x="57912" y="120396"/>
                </a:lnTo>
                <a:lnTo>
                  <a:pt x="66960" y="120134"/>
                </a:lnTo>
                <a:lnTo>
                  <a:pt x="75438" y="119443"/>
                </a:lnTo>
                <a:lnTo>
                  <a:pt x="82772" y="118467"/>
                </a:lnTo>
                <a:lnTo>
                  <a:pt x="88392" y="117348"/>
                </a:lnTo>
                <a:lnTo>
                  <a:pt x="96012" y="114300"/>
                </a:lnTo>
                <a:lnTo>
                  <a:pt x="42672" y="114300"/>
                </a:lnTo>
                <a:lnTo>
                  <a:pt x="36575" y="112775"/>
                </a:lnTo>
                <a:lnTo>
                  <a:pt x="47243" y="62484"/>
                </a:lnTo>
                <a:lnTo>
                  <a:pt x="105918" y="62484"/>
                </a:lnTo>
                <a:lnTo>
                  <a:pt x="103631" y="60960"/>
                </a:lnTo>
                <a:lnTo>
                  <a:pt x="94487" y="59436"/>
                </a:lnTo>
                <a:lnTo>
                  <a:pt x="103631" y="56387"/>
                </a:lnTo>
                <a:lnTo>
                  <a:pt x="105918" y="54863"/>
                </a:lnTo>
                <a:lnTo>
                  <a:pt x="50292" y="54863"/>
                </a:lnTo>
                <a:lnTo>
                  <a:pt x="48768" y="53339"/>
                </a:lnTo>
                <a:lnTo>
                  <a:pt x="59436" y="7619"/>
                </a:lnTo>
                <a:lnTo>
                  <a:pt x="62484" y="6096"/>
                </a:lnTo>
                <a:lnTo>
                  <a:pt x="68580" y="4572"/>
                </a:lnTo>
                <a:lnTo>
                  <a:pt x="111760" y="4572"/>
                </a:lnTo>
                <a:lnTo>
                  <a:pt x="109728" y="3048"/>
                </a:lnTo>
                <a:lnTo>
                  <a:pt x="102107" y="0"/>
                </a:lnTo>
                <a:close/>
              </a:path>
              <a:path w="125094" h="120650">
                <a:moveTo>
                  <a:pt x="105918" y="62484"/>
                </a:moveTo>
                <a:lnTo>
                  <a:pt x="79248" y="62484"/>
                </a:lnTo>
                <a:lnTo>
                  <a:pt x="88392" y="68579"/>
                </a:lnTo>
                <a:lnTo>
                  <a:pt x="92963" y="70103"/>
                </a:lnTo>
                <a:lnTo>
                  <a:pt x="96012" y="79248"/>
                </a:lnTo>
                <a:lnTo>
                  <a:pt x="96012" y="85343"/>
                </a:lnTo>
                <a:lnTo>
                  <a:pt x="94487" y="89915"/>
                </a:lnTo>
                <a:lnTo>
                  <a:pt x="92963" y="96012"/>
                </a:lnTo>
                <a:lnTo>
                  <a:pt x="56387" y="114300"/>
                </a:lnTo>
                <a:lnTo>
                  <a:pt x="96012" y="114300"/>
                </a:lnTo>
                <a:lnTo>
                  <a:pt x="117348" y="79248"/>
                </a:lnTo>
                <a:lnTo>
                  <a:pt x="115824" y="73151"/>
                </a:lnTo>
                <a:lnTo>
                  <a:pt x="111251" y="68579"/>
                </a:lnTo>
                <a:lnTo>
                  <a:pt x="108204" y="64008"/>
                </a:lnTo>
                <a:lnTo>
                  <a:pt x="105918" y="62484"/>
                </a:lnTo>
                <a:close/>
              </a:path>
              <a:path w="125094" h="120650">
                <a:moveTo>
                  <a:pt x="111760" y="4572"/>
                </a:moveTo>
                <a:lnTo>
                  <a:pt x="74675" y="4572"/>
                </a:lnTo>
                <a:lnTo>
                  <a:pt x="82343" y="5119"/>
                </a:lnTo>
                <a:lnTo>
                  <a:pt x="89154" y="6667"/>
                </a:lnTo>
                <a:lnTo>
                  <a:pt x="94821" y="9072"/>
                </a:lnTo>
                <a:lnTo>
                  <a:pt x="99060" y="12191"/>
                </a:lnTo>
                <a:lnTo>
                  <a:pt x="103631" y="18287"/>
                </a:lnTo>
                <a:lnTo>
                  <a:pt x="106680" y="22860"/>
                </a:lnTo>
                <a:lnTo>
                  <a:pt x="103631" y="30479"/>
                </a:lnTo>
                <a:lnTo>
                  <a:pt x="103631" y="35051"/>
                </a:lnTo>
                <a:lnTo>
                  <a:pt x="97536" y="44196"/>
                </a:lnTo>
                <a:lnTo>
                  <a:pt x="94487" y="47243"/>
                </a:lnTo>
                <a:lnTo>
                  <a:pt x="89916" y="50291"/>
                </a:lnTo>
                <a:lnTo>
                  <a:pt x="85343" y="51815"/>
                </a:lnTo>
                <a:lnTo>
                  <a:pt x="80772" y="54863"/>
                </a:lnTo>
                <a:lnTo>
                  <a:pt x="105918" y="54863"/>
                </a:lnTo>
                <a:lnTo>
                  <a:pt x="108204" y="53339"/>
                </a:lnTo>
                <a:lnTo>
                  <a:pt x="112775" y="47243"/>
                </a:lnTo>
                <a:lnTo>
                  <a:pt x="118872" y="44196"/>
                </a:lnTo>
                <a:lnTo>
                  <a:pt x="121919" y="38100"/>
                </a:lnTo>
                <a:lnTo>
                  <a:pt x="121919" y="32003"/>
                </a:lnTo>
                <a:lnTo>
                  <a:pt x="124968" y="24384"/>
                </a:lnTo>
                <a:lnTo>
                  <a:pt x="123443" y="18287"/>
                </a:lnTo>
                <a:lnTo>
                  <a:pt x="118872" y="12191"/>
                </a:lnTo>
                <a:lnTo>
                  <a:pt x="115824" y="7619"/>
                </a:lnTo>
                <a:lnTo>
                  <a:pt x="111760" y="457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4" name="object 194"/>
          <p:cNvSpPr/>
          <p:nvPr/>
        </p:nvSpPr>
        <p:spPr>
          <a:xfrm>
            <a:off x="2813304" y="4325111"/>
            <a:ext cx="67310" cy="86995"/>
          </a:xfrm>
          <a:custGeom>
            <a:avLst/>
            <a:gdLst/>
            <a:ahLst/>
            <a:cxnLst/>
            <a:rect l="l" t="t" r="r" b="b"/>
            <a:pathLst>
              <a:path w="67310" h="86995">
                <a:moveTo>
                  <a:pt x="43179" y="82296"/>
                </a:moveTo>
                <a:lnTo>
                  <a:pt x="7619" y="82296"/>
                </a:lnTo>
                <a:lnTo>
                  <a:pt x="9143" y="83820"/>
                </a:lnTo>
                <a:lnTo>
                  <a:pt x="10668" y="83820"/>
                </a:lnTo>
                <a:lnTo>
                  <a:pt x="22859" y="86867"/>
                </a:lnTo>
                <a:lnTo>
                  <a:pt x="35051" y="86867"/>
                </a:lnTo>
                <a:lnTo>
                  <a:pt x="41147" y="83820"/>
                </a:lnTo>
                <a:lnTo>
                  <a:pt x="43179" y="82296"/>
                </a:lnTo>
                <a:close/>
              </a:path>
              <a:path w="67310" h="86995">
                <a:moveTo>
                  <a:pt x="9143" y="56387"/>
                </a:moveTo>
                <a:lnTo>
                  <a:pt x="6095" y="56387"/>
                </a:lnTo>
                <a:lnTo>
                  <a:pt x="0" y="85343"/>
                </a:lnTo>
                <a:lnTo>
                  <a:pt x="3047" y="85343"/>
                </a:lnTo>
                <a:lnTo>
                  <a:pt x="3047" y="83820"/>
                </a:lnTo>
                <a:lnTo>
                  <a:pt x="4571" y="82296"/>
                </a:lnTo>
                <a:lnTo>
                  <a:pt x="43179" y="82296"/>
                </a:lnTo>
                <a:lnTo>
                  <a:pt x="45212" y="80772"/>
                </a:lnTo>
                <a:lnTo>
                  <a:pt x="22859" y="80772"/>
                </a:lnTo>
                <a:lnTo>
                  <a:pt x="18287" y="79248"/>
                </a:lnTo>
                <a:lnTo>
                  <a:pt x="13715" y="76200"/>
                </a:lnTo>
                <a:lnTo>
                  <a:pt x="10668" y="71627"/>
                </a:lnTo>
                <a:lnTo>
                  <a:pt x="9143" y="64008"/>
                </a:lnTo>
                <a:lnTo>
                  <a:pt x="9143" y="56387"/>
                </a:lnTo>
                <a:close/>
              </a:path>
              <a:path w="67310" h="86995">
                <a:moveTo>
                  <a:pt x="48768" y="0"/>
                </a:moveTo>
                <a:lnTo>
                  <a:pt x="35051" y="0"/>
                </a:lnTo>
                <a:lnTo>
                  <a:pt x="28956" y="3048"/>
                </a:lnTo>
                <a:lnTo>
                  <a:pt x="22859" y="7620"/>
                </a:lnTo>
                <a:lnTo>
                  <a:pt x="16763" y="10667"/>
                </a:lnTo>
                <a:lnTo>
                  <a:pt x="12191" y="16763"/>
                </a:lnTo>
                <a:lnTo>
                  <a:pt x="12191" y="36575"/>
                </a:lnTo>
                <a:lnTo>
                  <a:pt x="19812" y="44196"/>
                </a:lnTo>
                <a:lnTo>
                  <a:pt x="28956" y="48767"/>
                </a:lnTo>
                <a:lnTo>
                  <a:pt x="35051" y="53339"/>
                </a:lnTo>
                <a:lnTo>
                  <a:pt x="41147" y="54863"/>
                </a:lnTo>
                <a:lnTo>
                  <a:pt x="42671" y="57912"/>
                </a:lnTo>
                <a:lnTo>
                  <a:pt x="45719" y="60960"/>
                </a:lnTo>
                <a:lnTo>
                  <a:pt x="45719" y="70103"/>
                </a:lnTo>
                <a:lnTo>
                  <a:pt x="42671" y="76200"/>
                </a:lnTo>
                <a:lnTo>
                  <a:pt x="39623" y="77724"/>
                </a:lnTo>
                <a:lnTo>
                  <a:pt x="35051" y="79248"/>
                </a:lnTo>
                <a:lnTo>
                  <a:pt x="33527" y="80772"/>
                </a:lnTo>
                <a:lnTo>
                  <a:pt x="45212" y="80772"/>
                </a:lnTo>
                <a:lnTo>
                  <a:pt x="47243" y="79248"/>
                </a:lnTo>
                <a:lnTo>
                  <a:pt x="54863" y="76200"/>
                </a:lnTo>
                <a:lnTo>
                  <a:pt x="57912" y="70103"/>
                </a:lnTo>
                <a:lnTo>
                  <a:pt x="59435" y="62484"/>
                </a:lnTo>
                <a:lnTo>
                  <a:pt x="60317" y="55673"/>
                </a:lnTo>
                <a:lnTo>
                  <a:pt x="58483" y="49149"/>
                </a:lnTo>
                <a:lnTo>
                  <a:pt x="54078" y="43195"/>
                </a:lnTo>
                <a:lnTo>
                  <a:pt x="47243" y="38100"/>
                </a:lnTo>
                <a:lnTo>
                  <a:pt x="35051" y="32003"/>
                </a:lnTo>
                <a:lnTo>
                  <a:pt x="30479" y="30479"/>
                </a:lnTo>
                <a:lnTo>
                  <a:pt x="27431" y="27432"/>
                </a:lnTo>
                <a:lnTo>
                  <a:pt x="24383" y="21336"/>
                </a:lnTo>
                <a:lnTo>
                  <a:pt x="24383" y="12191"/>
                </a:lnTo>
                <a:lnTo>
                  <a:pt x="27431" y="9143"/>
                </a:lnTo>
                <a:lnTo>
                  <a:pt x="30479" y="9143"/>
                </a:lnTo>
                <a:lnTo>
                  <a:pt x="33527" y="6096"/>
                </a:lnTo>
                <a:lnTo>
                  <a:pt x="65772" y="6096"/>
                </a:lnTo>
                <a:lnTo>
                  <a:pt x="66414" y="3048"/>
                </a:lnTo>
                <a:lnTo>
                  <a:pt x="56387" y="3048"/>
                </a:lnTo>
                <a:lnTo>
                  <a:pt x="53339" y="1524"/>
                </a:lnTo>
                <a:lnTo>
                  <a:pt x="48768" y="0"/>
                </a:lnTo>
                <a:close/>
              </a:path>
              <a:path w="67310" h="86995">
                <a:moveTo>
                  <a:pt x="65772" y="6096"/>
                </a:moveTo>
                <a:lnTo>
                  <a:pt x="45719" y="6096"/>
                </a:lnTo>
                <a:lnTo>
                  <a:pt x="50291" y="7620"/>
                </a:lnTo>
                <a:lnTo>
                  <a:pt x="53339" y="9143"/>
                </a:lnTo>
                <a:lnTo>
                  <a:pt x="56387" y="12191"/>
                </a:lnTo>
                <a:lnTo>
                  <a:pt x="57912" y="18287"/>
                </a:lnTo>
                <a:lnTo>
                  <a:pt x="57912" y="28955"/>
                </a:lnTo>
                <a:lnTo>
                  <a:pt x="60959" y="28955"/>
                </a:lnTo>
                <a:lnTo>
                  <a:pt x="65772" y="6096"/>
                </a:lnTo>
                <a:close/>
              </a:path>
              <a:path w="67310" h="86995">
                <a:moveTo>
                  <a:pt x="67056" y="0"/>
                </a:moveTo>
                <a:lnTo>
                  <a:pt x="64007" y="0"/>
                </a:lnTo>
                <a:lnTo>
                  <a:pt x="62483" y="1524"/>
                </a:lnTo>
                <a:lnTo>
                  <a:pt x="62483" y="3048"/>
                </a:lnTo>
                <a:lnTo>
                  <a:pt x="66414" y="3048"/>
                </a:lnTo>
                <a:lnTo>
                  <a:pt x="670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5" name="object 195"/>
          <p:cNvSpPr/>
          <p:nvPr/>
        </p:nvSpPr>
        <p:spPr>
          <a:xfrm>
            <a:off x="2034539" y="4325111"/>
            <a:ext cx="67310" cy="86995"/>
          </a:xfrm>
          <a:custGeom>
            <a:avLst/>
            <a:gdLst/>
            <a:ahLst/>
            <a:cxnLst/>
            <a:rect l="l" t="t" r="r" b="b"/>
            <a:pathLst>
              <a:path w="67310" h="86995">
                <a:moveTo>
                  <a:pt x="43687" y="82296"/>
                </a:moveTo>
                <a:lnTo>
                  <a:pt x="9143" y="82296"/>
                </a:lnTo>
                <a:lnTo>
                  <a:pt x="10668" y="83820"/>
                </a:lnTo>
                <a:lnTo>
                  <a:pt x="12192" y="83820"/>
                </a:lnTo>
                <a:lnTo>
                  <a:pt x="16764" y="85343"/>
                </a:lnTo>
                <a:lnTo>
                  <a:pt x="22860" y="86867"/>
                </a:lnTo>
                <a:lnTo>
                  <a:pt x="36576" y="86867"/>
                </a:lnTo>
                <a:lnTo>
                  <a:pt x="41148" y="83820"/>
                </a:lnTo>
                <a:lnTo>
                  <a:pt x="43687" y="82296"/>
                </a:lnTo>
                <a:close/>
              </a:path>
              <a:path w="67310" h="86995">
                <a:moveTo>
                  <a:pt x="9143" y="56387"/>
                </a:moveTo>
                <a:lnTo>
                  <a:pt x="6096" y="56387"/>
                </a:lnTo>
                <a:lnTo>
                  <a:pt x="0" y="85343"/>
                </a:lnTo>
                <a:lnTo>
                  <a:pt x="3048" y="85343"/>
                </a:lnTo>
                <a:lnTo>
                  <a:pt x="6096" y="82296"/>
                </a:lnTo>
                <a:lnTo>
                  <a:pt x="43687" y="82296"/>
                </a:lnTo>
                <a:lnTo>
                  <a:pt x="46228" y="80772"/>
                </a:lnTo>
                <a:lnTo>
                  <a:pt x="22860" y="80772"/>
                </a:lnTo>
                <a:lnTo>
                  <a:pt x="18287" y="79248"/>
                </a:lnTo>
                <a:lnTo>
                  <a:pt x="13716" y="76200"/>
                </a:lnTo>
                <a:lnTo>
                  <a:pt x="12192" y="71627"/>
                </a:lnTo>
                <a:lnTo>
                  <a:pt x="9143" y="64008"/>
                </a:lnTo>
                <a:lnTo>
                  <a:pt x="9143" y="56387"/>
                </a:lnTo>
                <a:close/>
              </a:path>
              <a:path w="67310" h="86995">
                <a:moveTo>
                  <a:pt x="50292" y="0"/>
                </a:moveTo>
                <a:lnTo>
                  <a:pt x="36576" y="0"/>
                </a:lnTo>
                <a:lnTo>
                  <a:pt x="28956" y="3048"/>
                </a:lnTo>
                <a:lnTo>
                  <a:pt x="22860" y="7620"/>
                </a:lnTo>
                <a:lnTo>
                  <a:pt x="16764" y="10667"/>
                </a:lnTo>
                <a:lnTo>
                  <a:pt x="13716" y="16763"/>
                </a:lnTo>
                <a:lnTo>
                  <a:pt x="13716" y="24384"/>
                </a:lnTo>
                <a:lnTo>
                  <a:pt x="12192" y="28955"/>
                </a:lnTo>
                <a:lnTo>
                  <a:pt x="12192" y="32003"/>
                </a:lnTo>
                <a:lnTo>
                  <a:pt x="13716" y="36575"/>
                </a:lnTo>
                <a:lnTo>
                  <a:pt x="15240" y="39624"/>
                </a:lnTo>
                <a:lnTo>
                  <a:pt x="21336" y="44196"/>
                </a:lnTo>
                <a:lnTo>
                  <a:pt x="36576" y="53339"/>
                </a:lnTo>
                <a:lnTo>
                  <a:pt x="41148" y="54863"/>
                </a:lnTo>
                <a:lnTo>
                  <a:pt x="44196" y="57912"/>
                </a:lnTo>
                <a:lnTo>
                  <a:pt x="45720" y="60960"/>
                </a:lnTo>
                <a:lnTo>
                  <a:pt x="47243" y="65532"/>
                </a:lnTo>
                <a:lnTo>
                  <a:pt x="45720" y="70103"/>
                </a:lnTo>
                <a:lnTo>
                  <a:pt x="45720" y="73151"/>
                </a:lnTo>
                <a:lnTo>
                  <a:pt x="42672" y="76200"/>
                </a:lnTo>
                <a:lnTo>
                  <a:pt x="33528" y="80772"/>
                </a:lnTo>
                <a:lnTo>
                  <a:pt x="46228" y="80772"/>
                </a:lnTo>
                <a:lnTo>
                  <a:pt x="48768" y="79248"/>
                </a:lnTo>
                <a:lnTo>
                  <a:pt x="56387" y="76200"/>
                </a:lnTo>
                <a:lnTo>
                  <a:pt x="59436" y="70103"/>
                </a:lnTo>
                <a:lnTo>
                  <a:pt x="60960" y="62484"/>
                </a:lnTo>
                <a:lnTo>
                  <a:pt x="61174" y="55673"/>
                </a:lnTo>
                <a:lnTo>
                  <a:pt x="59245" y="49149"/>
                </a:lnTo>
                <a:lnTo>
                  <a:pt x="54744" y="43195"/>
                </a:lnTo>
                <a:lnTo>
                  <a:pt x="47243" y="38100"/>
                </a:lnTo>
                <a:lnTo>
                  <a:pt x="36576" y="32003"/>
                </a:lnTo>
                <a:lnTo>
                  <a:pt x="30480" y="30479"/>
                </a:lnTo>
                <a:lnTo>
                  <a:pt x="27432" y="27432"/>
                </a:lnTo>
                <a:lnTo>
                  <a:pt x="24384" y="21336"/>
                </a:lnTo>
                <a:lnTo>
                  <a:pt x="24384" y="15239"/>
                </a:lnTo>
                <a:lnTo>
                  <a:pt x="27432" y="9143"/>
                </a:lnTo>
                <a:lnTo>
                  <a:pt x="30480" y="9143"/>
                </a:lnTo>
                <a:lnTo>
                  <a:pt x="33528" y="6096"/>
                </a:lnTo>
                <a:lnTo>
                  <a:pt x="65772" y="6096"/>
                </a:lnTo>
                <a:lnTo>
                  <a:pt x="66414" y="3048"/>
                </a:lnTo>
                <a:lnTo>
                  <a:pt x="57912" y="3048"/>
                </a:lnTo>
                <a:lnTo>
                  <a:pt x="54864" y="1524"/>
                </a:lnTo>
                <a:lnTo>
                  <a:pt x="50292" y="0"/>
                </a:lnTo>
                <a:close/>
              </a:path>
              <a:path w="67310" h="86995">
                <a:moveTo>
                  <a:pt x="65772" y="6096"/>
                </a:moveTo>
                <a:lnTo>
                  <a:pt x="47243" y="6096"/>
                </a:lnTo>
                <a:lnTo>
                  <a:pt x="51816" y="7620"/>
                </a:lnTo>
                <a:lnTo>
                  <a:pt x="54864" y="9143"/>
                </a:lnTo>
                <a:lnTo>
                  <a:pt x="57912" y="12191"/>
                </a:lnTo>
                <a:lnTo>
                  <a:pt x="59436" y="18287"/>
                </a:lnTo>
                <a:lnTo>
                  <a:pt x="59436" y="28955"/>
                </a:lnTo>
                <a:lnTo>
                  <a:pt x="60960" y="28955"/>
                </a:lnTo>
                <a:lnTo>
                  <a:pt x="65772" y="6096"/>
                </a:lnTo>
                <a:close/>
              </a:path>
              <a:path w="67310" h="86995">
                <a:moveTo>
                  <a:pt x="67056" y="0"/>
                </a:moveTo>
                <a:lnTo>
                  <a:pt x="64008" y="0"/>
                </a:lnTo>
                <a:lnTo>
                  <a:pt x="64008" y="1524"/>
                </a:lnTo>
                <a:lnTo>
                  <a:pt x="62484" y="3048"/>
                </a:lnTo>
                <a:lnTo>
                  <a:pt x="66414" y="3048"/>
                </a:lnTo>
                <a:lnTo>
                  <a:pt x="670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6" name="object 196"/>
          <p:cNvSpPr/>
          <p:nvPr/>
        </p:nvSpPr>
        <p:spPr>
          <a:xfrm>
            <a:off x="1863851" y="4285488"/>
            <a:ext cx="129540" cy="123444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7" name="object 197"/>
          <p:cNvSpPr/>
          <p:nvPr/>
        </p:nvSpPr>
        <p:spPr>
          <a:xfrm>
            <a:off x="1251203" y="4325111"/>
            <a:ext cx="67310" cy="86995"/>
          </a:xfrm>
          <a:custGeom>
            <a:avLst/>
            <a:gdLst/>
            <a:ahLst/>
            <a:cxnLst/>
            <a:rect l="l" t="t" r="r" b="b"/>
            <a:pathLst>
              <a:path w="67309" h="86995">
                <a:moveTo>
                  <a:pt x="43688" y="82296"/>
                </a:moveTo>
                <a:lnTo>
                  <a:pt x="9143" y="82296"/>
                </a:lnTo>
                <a:lnTo>
                  <a:pt x="10668" y="83820"/>
                </a:lnTo>
                <a:lnTo>
                  <a:pt x="12192" y="83820"/>
                </a:lnTo>
                <a:lnTo>
                  <a:pt x="18287" y="85343"/>
                </a:lnTo>
                <a:lnTo>
                  <a:pt x="22859" y="86867"/>
                </a:lnTo>
                <a:lnTo>
                  <a:pt x="36576" y="86867"/>
                </a:lnTo>
                <a:lnTo>
                  <a:pt x="41148" y="83820"/>
                </a:lnTo>
                <a:lnTo>
                  <a:pt x="43688" y="82296"/>
                </a:lnTo>
                <a:close/>
              </a:path>
              <a:path w="67309" h="86995">
                <a:moveTo>
                  <a:pt x="9143" y="56387"/>
                </a:moveTo>
                <a:lnTo>
                  <a:pt x="6096" y="56387"/>
                </a:lnTo>
                <a:lnTo>
                  <a:pt x="0" y="85343"/>
                </a:lnTo>
                <a:lnTo>
                  <a:pt x="3048" y="85343"/>
                </a:lnTo>
                <a:lnTo>
                  <a:pt x="6096" y="82296"/>
                </a:lnTo>
                <a:lnTo>
                  <a:pt x="43688" y="82296"/>
                </a:lnTo>
                <a:lnTo>
                  <a:pt x="46228" y="80772"/>
                </a:lnTo>
                <a:lnTo>
                  <a:pt x="22859" y="80772"/>
                </a:lnTo>
                <a:lnTo>
                  <a:pt x="18287" y="79248"/>
                </a:lnTo>
                <a:lnTo>
                  <a:pt x="15240" y="76200"/>
                </a:lnTo>
                <a:lnTo>
                  <a:pt x="12192" y="71627"/>
                </a:lnTo>
                <a:lnTo>
                  <a:pt x="9143" y="64008"/>
                </a:lnTo>
                <a:lnTo>
                  <a:pt x="9143" y="56387"/>
                </a:lnTo>
                <a:close/>
              </a:path>
              <a:path w="67309" h="86995">
                <a:moveTo>
                  <a:pt x="50292" y="0"/>
                </a:moveTo>
                <a:lnTo>
                  <a:pt x="36576" y="0"/>
                </a:lnTo>
                <a:lnTo>
                  <a:pt x="28956" y="3048"/>
                </a:lnTo>
                <a:lnTo>
                  <a:pt x="22859" y="7620"/>
                </a:lnTo>
                <a:lnTo>
                  <a:pt x="18287" y="10667"/>
                </a:lnTo>
                <a:lnTo>
                  <a:pt x="15240" y="16763"/>
                </a:lnTo>
                <a:lnTo>
                  <a:pt x="13715" y="24384"/>
                </a:lnTo>
                <a:lnTo>
                  <a:pt x="12192" y="28955"/>
                </a:lnTo>
                <a:lnTo>
                  <a:pt x="12192" y="32003"/>
                </a:lnTo>
                <a:lnTo>
                  <a:pt x="15240" y="36575"/>
                </a:lnTo>
                <a:lnTo>
                  <a:pt x="16764" y="39624"/>
                </a:lnTo>
                <a:lnTo>
                  <a:pt x="21336" y="44196"/>
                </a:lnTo>
                <a:lnTo>
                  <a:pt x="28956" y="48767"/>
                </a:lnTo>
                <a:lnTo>
                  <a:pt x="41148" y="54863"/>
                </a:lnTo>
                <a:lnTo>
                  <a:pt x="44196" y="57912"/>
                </a:lnTo>
                <a:lnTo>
                  <a:pt x="45720" y="60960"/>
                </a:lnTo>
                <a:lnTo>
                  <a:pt x="47243" y="65532"/>
                </a:lnTo>
                <a:lnTo>
                  <a:pt x="45720" y="70103"/>
                </a:lnTo>
                <a:lnTo>
                  <a:pt x="45720" y="73151"/>
                </a:lnTo>
                <a:lnTo>
                  <a:pt x="41148" y="77724"/>
                </a:lnTo>
                <a:lnTo>
                  <a:pt x="38100" y="79248"/>
                </a:lnTo>
                <a:lnTo>
                  <a:pt x="33528" y="80772"/>
                </a:lnTo>
                <a:lnTo>
                  <a:pt x="46228" y="80772"/>
                </a:lnTo>
                <a:lnTo>
                  <a:pt x="48768" y="79248"/>
                </a:lnTo>
                <a:lnTo>
                  <a:pt x="56387" y="76200"/>
                </a:lnTo>
                <a:lnTo>
                  <a:pt x="60959" y="70103"/>
                </a:lnTo>
                <a:lnTo>
                  <a:pt x="62484" y="62484"/>
                </a:lnTo>
                <a:lnTo>
                  <a:pt x="62460" y="55673"/>
                </a:lnTo>
                <a:lnTo>
                  <a:pt x="60007" y="49149"/>
                </a:lnTo>
                <a:lnTo>
                  <a:pt x="54983" y="43195"/>
                </a:lnTo>
                <a:lnTo>
                  <a:pt x="47243" y="38100"/>
                </a:lnTo>
                <a:lnTo>
                  <a:pt x="36576" y="32003"/>
                </a:lnTo>
                <a:lnTo>
                  <a:pt x="30480" y="30479"/>
                </a:lnTo>
                <a:lnTo>
                  <a:pt x="27432" y="27432"/>
                </a:lnTo>
                <a:lnTo>
                  <a:pt x="24384" y="21336"/>
                </a:lnTo>
                <a:lnTo>
                  <a:pt x="24384" y="15239"/>
                </a:lnTo>
                <a:lnTo>
                  <a:pt x="27432" y="9143"/>
                </a:lnTo>
                <a:lnTo>
                  <a:pt x="30480" y="9143"/>
                </a:lnTo>
                <a:lnTo>
                  <a:pt x="33528" y="6096"/>
                </a:lnTo>
                <a:lnTo>
                  <a:pt x="66093" y="6096"/>
                </a:lnTo>
                <a:lnTo>
                  <a:pt x="66574" y="3048"/>
                </a:lnTo>
                <a:lnTo>
                  <a:pt x="57912" y="3048"/>
                </a:lnTo>
                <a:lnTo>
                  <a:pt x="54864" y="1524"/>
                </a:lnTo>
                <a:lnTo>
                  <a:pt x="50292" y="0"/>
                </a:lnTo>
                <a:close/>
              </a:path>
              <a:path w="67309" h="86995">
                <a:moveTo>
                  <a:pt x="66093" y="6096"/>
                </a:moveTo>
                <a:lnTo>
                  <a:pt x="47243" y="6096"/>
                </a:lnTo>
                <a:lnTo>
                  <a:pt x="51815" y="7620"/>
                </a:lnTo>
                <a:lnTo>
                  <a:pt x="54864" y="9143"/>
                </a:lnTo>
                <a:lnTo>
                  <a:pt x="57912" y="12191"/>
                </a:lnTo>
                <a:lnTo>
                  <a:pt x="59436" y="18287"/>
                </a:lnTo>
                <a:lnTo>
                  <a:pt x="59436" y="28955"/>
                </a:lnTo>
                <a:lnTo>
                  <a:pt x="62484" y="28955"/>
                </a:lnTo>
                <a:lnTo>
                  <a:pt x="66093" y="6096"/>
                </a:lnTo>
                <a:close/>
              </a:path>
              <a:path w="67309" h="86995">
                <a:moveTo>
                  <a:pt x="67056" y="0"/>
                </a:moveTo>
                <a:lnTo>
                  <a:pt x="64008" y="0"/>
                </a:lnTo>
                <a:lnTo>
                  <a:pt x="64008" y="3048"/>
                </a:lnTo>
                <a:lnTo>
                  <a:pt x="66574" y="3048"/>
                </a:lnTo>
                <a:lnTo>
                  <a:pt x="670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8" name="object 198"/>
          <p:cNvSpPr/>
          <p:nvPr/>
        </p:nvSpPr>
        <p:spPr>
          <a:xfrm>
            <a:off x="1851660" y="4605528"/>
            <a:ext cx="48895" cy="212090"/>
          </a:xfrm>
          <a:custGeom>
            <a:avLst/>
            <a:gdLst/>
            <a:ahLst/>
            <a:cxnLst/>
            <a:rect l="l" t="t" r="r" b="b"/>
            <a:pathLst>
              <a:path w="48894" h="212089">
                <a:moveTo>
                  <a:pt x="48767" y="0"/>
                </a:moveTo>
                <a:lnTo>
                  <a:pt x="19835" y="27217"/>
                </a:lnTo>
                <a:lnTo>
                  <a:pt x="3238" y="72009"/>
                </a:lnTo>
                <a:lnTo>
                  <a:pt x="0" y="105156"/>
                </a:lnTo>
                <a:lnTo>
                  <a:pt x="833" y="121991"/>
                </a:lnTo>
                <a:lnTo>
                  <a:pt x="12191" y="167639"/>
                </a:lnTo>
                <a:lnTo>
                  <a:pt x="37909" y="203858"/>
                </a:lnTo>
                <a:lnTo>
                  <a:pt x="48767" y="211836"/>
                </a:lnTo>
                <a:lnTo>
                  <a:pt x="48767" y="207263"/>
                </a:lnTo>
                <a:lnTo>
                  <a:pt x="42695" y="201525"/>
                </a:lnTo>
                <a:lnTo>
                  <a:pt x="37909" y="195643"/>
                </a:lnTo>
                <a:lnTo>
                  <a:pt x="21478" y="158448"/>
                </a:lnTo>
                <a:lnTo>
                  <a:pt x="19812" y="147827"/>
                </a:lnTo>
                <a:lnTo>
                  <a:pt x="18049" y="137898"/>
                </a:lnTo>
                <a:lnTo>
                  <a:pt x="17144" y="126682"/>
                </a:lnTo>
                <a:lnTo>
                  <a:pt x="16811" y="114609"/>
                </a:lnTo>
                <a:lnTo>
                  <a:pt x="16912" y="88296"/>
                </a:lnTo>
                <a:lnTo>
                  <a:pt x="22121" y="49482"/>
                </a:lnTo>
                <a:lnTo>
                  <a:pt x="38480" y="13335"/>
                </a:lnTo>
                <a:lnTo>
                  <a:pt x="48767" y="3048"/>
                </a:lnTo>
                <a:lnTo>
                  <a:pt x="4876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9" name="object 199"/>
          <p:cNvSpPr/>
          <p:nvPr/>
        </p:nvSpPr>
        <p:spPr>
          <a:xfrm>
            <a:off x="2330195" y="4605528"/>
            <a:ext cx="48895" cy="212090"/>
          </a:xfrm>
          <a:custGeom>
            <a:avLst/>
            <a:gdLst/>
            <a:ahLst/>
            <a:cxnLst/>
            <a:rect l="l" t="t" r="r" b="b"/>
            <a:pathLst>
              <a:path w="48894" h="212089">
                <a:moveTo>
                  <a:pt x="0" y="0"/>
                </a:moveTo>
                <a:lnTo>
                  <a:pt x="0" y="3048"/>
                </a:lnTo>
                <a:lnTo>
                  <a:pt x="6286" y="9001"/>
                </a:lnTo>
                <a:lnTo>
                  <a:pt x="11430" y="15240"/>
                </a:lnTo>
                <a:lnTo>
                  <a:pt x="27289" y="52506"/>
                </a:lnTo>
                <a:lnTo>
                  <a:pt x="31956" y="95916"/>
                </a:lnTo>
                <a:lnTo>
                  <a:pt x="31956" y="119610"/>
                </a:lnTo>
                <a:lnTo>
                  <a:pt x="26646" y="161520"/>
                </a:lnTo>
                <a:lnTo>
                  <a:pt x="10287" y="198500"/>
                </a:lnTo>
                <a:lnTo>
                  <a:pt x="0" y="207263"/>
                </a:lnTo>
                <a:lnTo>
                  <a:pt x="0" y="211836"/>
                </a:lnTo>
                <a:lnTo>
                  <a:pt x="29146" y="183761"/>
                </a:lnTo>
                <a:lnTo>
                  <a:pt x="45529" y="139636"/>
                </a:lnTo>
                <a:lnTo>
                  <a:pt x="48768" y="105156"/>
                </a:lnTo>
                <a:lnTo>
                  <a:pt x="47934" y="88534"/>
                </a:lnTo>
                <a:lnTo>
                  <a:pt x="36576" y="42672"/>
                </a:lnTo>
                <a:lnTo>
                  <a:pt x="10858" y="795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0" name="object 200"/>
          <p:cNvSpPr/>
          <p:nvPr/>
        </p:nvSpPr>
        <p:spPr>
          <a:xfrm>
            <a:off x="2712720" y="4605528"/>
            <a:ext cx="48895" cy="212090"/>
          </a:xfrm>
          <a:custGeom>
            <a:avLst/>
            <a:gdLst/>
            <a:ahLst/>
            <a:cxnLst/>
            <a:rect l="l" t="t" r="r" b="b"/>
            <a:pathLst>
              <a:path w="48894" h="212089">
                <a:moveTo>
                  <a:pt x="48768" y="0"/>
                </a:moveTo>
                <a:lnTo>
                  <a:pt x="21121" y="27217"/>
                </a:lnTo>
                <a:lnTo>
                  <a:pt x="3429" y="72009"/>
                </a:lnTo>
                <a:lnTo>
                  <a:pt x="0" y="105156"/>
                </a:lnTo>
                <a:lnTo>
                  <a:pt x="857" y="121991"/>
                </a:lnTo>
                <a:lnTo>
                  <a:pt x="13716" y="167639"/>
                </a:lnTo>
                <a:lnTo>
                  <a:pt x="37933" y="203858"/>
                </a:lnTo>
                <a:lnTo>
                  <a:pt x="48768" y="211836"/>
                </a:lnTo>
                <a:lnTo>
                  <a:pt x="48768" y="207263"/>
                </a:lnTo>
                <a:lnTo>
                  <a:pt x="43338" y="201525"/>
                </a:lnTo>
                <a:lnTo>
                  <a:pt x="38481" y="195643"/>
                </a:lnTo>
                <a:lnTo>
                  <a:pt x="22121" y="158448"/>
                </a:lnTo>
                <a:lnTo>
                  <a:pt x="21336" y="147827"/>
                </a:lnTo>
                <a:lnTo>
                  <a:pt x="20216" y="137898"/>
                </a:lnTo>
                <a:lnTo>
                  <a:pt x="19240" y="126682"/>
                </a:lnTo>
                <a:lnTo>
                  <a:pt x="18549" y="114609"/>
                </a:lnTo>
                <a:lnTo>
                  <a:pt x="18287" y="102108"/>
                </a:lnTo>
                <a:lnTo>
                  <a:pt x="18549" y="91582"/>
                </a:lnTo>
                <a:lnTo>
                  <a:pt x="22788" y="49482"/>
                </a:lnTo>
                <a:lnTo>
                  <a:pt x="32004" y="25908"/>
                </a:lnTo>
                <a:lnTo>
                  <a:pt x="35694" y="19335"/>
                </a:lnTo>
                <a:lnTo>
                  <a:pt x="39814" y="13335"/>
                </a:lnTo>
                <a:lnTo>
                  <a:pt x="44219" y="7905"/>
                </a:lnTo>
                <a:lnTo>
                  <a:pt x="48768" y="3048"/>
                </a:lnTo>
                <a:lnTo>
                  <a:pt x="4876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1" name="object 201"/>
          <p:cNvSpPr/>
          <p:nvPr/>
        </p:nvSpPr>
        <p:spPr>
          <a:xfrm>
            <a:off x="3197351" y="4605528"/>
            <a:ext cx="48895" cy="212090"/>
          </a:xfrm>
          <a:custGeom>
            <a:avLst/>
            <a:gdLst/>
            <a:ahLst/>
            <a:cxnLst/>
            <a:rect l="l" t="t" r="r" b="b"/>
            <a:pathLst>
              <a:path w="48894" h="212089">
                <a:moveTo>
                  <a:pt x="0" y="0"/>
                </a:moveTo>
                <a:lnTo>
                  <a:pt x="0" y="3048"/>
                </a:lnTo>
                <a:lnTo>
                  <a:pt x="6286" y="9001"/>
                </a:lnTo>
                <a:lnTo>
                  <a:pt x="11430" y="15240"/>
                </a:lnTo>
                <a:lnTo>
                  <a:pt x="27289" y="52506"/>
                </a:lnTo>
                <a:lnTo>
                  <a:pt x="31956" y="95916"/>
                </a:lnTo>
                <a:lnTo>
                  <a:pt x="31956" y="119610"/>
                </a:lnTo>
                <a:lnTo>
                  <a:pt x="26646" y="161520"/>
                </a:lnTo>
                <a:lnTo>
                  <a:pt x="10287" y="198500"/>
                </a:lnTo>
                <a:lnTo>
                  <a:pt x="0" y="207263"/>
                </a:lnTo>
                <a:lnTo>
                  <a:pt x="0" y="211836"/>
                </a:lnTo>
                <a:lnTo>
                  <a:pt x="29146" y="183761"/>
                </a:lnTo>
                <a:lnTo>
                  <a:pt x="45529" y="139636"/>
                </a:lnTo>
                <a:lnTo>
                  <a:pt x="48768" y="105156"/>
                </a:lnTo>
                <a:lnTo>
                  <a:pt x="47934" y="88534"/>
                </a:lnTo>
                <a:lnTo>
                  <a:pt x="36575" y="42672"/>
                </a:lnTo>
                <a:lnTo>
                  <a:pt x="11501" y="795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2" name="object 202"/>
          <p:cNvSpPr/>
          <p:nvPr/>
        </p:nvSpPr>
        <p:spPr>
          <a:xfrm>
            <a:off x="3803141" y="4642103"/>
            <a:ext cx="119634" cy="128016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3" name="object 203"/>
          <p:cNvSpPr/>
          <p:nvPr/>
        </p:nvSpPr>
        <p:spPr>
          <a:xfrm>
            <a:off x="3512820" y="4642103"/>
            <a:ext cx="131445" cy="127000"/>
          </a:xfrm>
          <a:custGeom>
            <a:avLst/>
            <a:gdLst/>
            <a:ahLst/>
            <a:cxnLst/>
            <a:rect l="l" t="t" r="r" b="b"/>
            <a:pathLst>
              <a:path w="131445" h="127000">
                <a:moveTo>
                  <a:pt x="39624" y="121920"/>
                </a:moveTo>
                <a:lnTo>
                  <a:pt x="0" y="121920"/>
                </a:lnTo>
                <a:lnTo>
                  <a:pt x="0" y="126492"/>
                </a:lnTo>
                <a:lnTo>
                  <a:pt x="38100" y="126492"/>
                </a:lnTo>
                <a:lnTo>
                  <a:pt x="39624" y="121920"/>
                </a:lnTo>
                <a:close/>
              </a:path>
              <a:path w="131445" h="127000">
                <a:moveTo>
                  <a:pt x="131063" y="121920"/>
                </a:moveTo>
                <a:lnTo>
                  <a:pt x="82295" y="121920"/>
                </a:lnTo>
                <a:lnTo>
                  <a:pt x="80771" y="126492"/>
                </a:lnTo>
                <a:lnTo>
                  <a:pt x="129539" y="126492"/>
                </a:lnTo>
                <a:lnTo>
                  <a:pt x="131063" y="121920"/>
                </a:lnTo>
                <a:close/>
              </a:path>
              <a:path w="131445" h="127000">
                <a:moveTo>
                  <a:pt x="91439" y="0"/>
                </a:moveTo>
                <a:lnTo>
                  <a:pt x="89915" y="0"/>
                </a:lnTo>
                <a:lnTo>
                  <a:pt x="24383" y="102108"/>
                </a:lnTo>
                <a:lnTo>
                  <a:pt x="19812" y="109728"/>
                </a:lnTo>
                <a:lnTo>
                  <a:pt x="15239" y="115824"/>
                </a:lnTo>
                <a:lnTo>
                  <a:pt x="12191" y="118872"/>
                </a:lnTo>
                <a:lnTo>
                  <a:pt x="6095" y="121920"/>
                </a:lnTo>
                <a:lnTo>
                  <a:pt x="33527" y="121920"/>
                </a:lnTo>
                <a:lnTo>
                  <a:pt x="28955" y="120396"/>
                </a:lnTo>
                <a:lnTo>
                  <a:pt x="25907" y="117348"/>
                </a:lnTo>
                <a:lnTo>
                  <a:pt x="25907" y="114300"/>
                </a:lnTo>
                <a:lnTo>
                  <a:pt x="28955" y="108204"/>
                </a:lnTo>
                <a:lnTo>
                  <a:pt x="32003" y="103632"/>
                </a:lnTo>
                <a:lnTo>
                  <a:pt x="44195" y="83820"/>
                </a:lnTo>
                <a:lnTo>
                  <a:pt x="110205" y="83820"/>
                </a:lnTo>
                <a:lnTo>
                  <a:pt x="108840" y="77724"/>
                </a:lnTo>
                <a:lnTo>
                  <a:pt x="47243" y="77724"/>
                </a:lnTo>
                <a:lnTo>
                  <a:pt x="79247" y="28956"/>
                </a:lnTo>
                <a:lnTo>
                  <a:pt x="97922" y="28956"/>
                </a:lnTo>
                <a:lnTo>
                  <a:pt x="91439" y="0"/>
                </a:lnTo>
                <a:close/>
              </a:path>
              <a:path w="131445" h="127000">
                <a:moveTo>
                  <a:pt x="110205" y="83820"/>
                </a:moveTo>
                <a:lnTo>
                  <a:pt x="91439" y="83820"/>
                </a:lnTo>
                <a:lnTo>
                  <a:pt x="94487" y="102108"/>
                </a:lnTo>
                <a:lnTo>
                  <a:pt x="96012" y="106680"/>
                </a:lnTo>
                <a:lnTo>
                  <a:pt x="96012" y="114300"/>
                </a:lnTo>
                <a:lnTo>
                  <a:pt x="94487" y="115824"/>
                </a:lnTo>
                <a:lnTo>
                  <a:pt x="94487" y="118872"/>
                </a:lnTo>
                <a:lnTo>
                  <a:pt x="91439" y="120396"/>
                </a:lnTo>
                <a:lnTo>
                  <a:pt x="86867" y="121920"/>
                </a:lnTo>
                <a:lnTo>
                  <a:pt x="124967" y="121920"/>
                </a:lnTo>
                <a:lnTo>
                  <a:pt x="121919" y="120396"/>
                </a:lnTo>
                <a:lnTo>
                  <a:pt x="118871" y="117348"/>
                </a:lnTo>
                <a:lnTo>
                  <a:pt x="115824" y="115824"/>
                </a:lnTo>
                <a:lnTo>
                  <a:pt x="114300" y="109728"/>
                </a:lnTo>
                <a:lnTo>
                  <a:pt x="114300" y="102108"/>
                </a:lnTo>
                <a:lnTo>
                  <a:pt x="110205" y="83820"/>
                </a:lnTo>
                <a:close/>
              </a:path>
              <a:path w="131445" h="127000">
                <a:moveTo>
                  <a:pt x="97922" y="28956"/>
                </a:moveTo>
                <a:lnTo>
                  <a:pt x="79247" y="28956"/>
                </a:lnTo>
                <a:lnTo>
                  <a:pt x="91439" y="77724"/>
                </a:lnTo>
                <a:lnTo>
                  <a:pt x="108840" y="77724"/>
                </a:lnTo>
                <a:lnTo>
                  <a:pt x="97922" y="2895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4" name="object 204"/>
          <p:cNvSpPr/>
          <p:nvPr/>
        </p:nvSpPr>
        <p:spPr>
          <a:xfrm>
            <a:off x="3258311" y="4681728"/>
            <a:ext cx="68580" cy="88900"/>
          </a:xfrm>
          <a:custGeom>
            <a:avLst/>
            <a:gdLst/>
            <a:ahLst/>
            <a:cxnLst/>
            <a:rect l="l" t="t" r="r" b="b"/>
            <a:pathLst>
              <a:path w="68579" h="88900">
                <a:moveTo>
                  <a:pt x="44196" y="85344"/>
                </a:moveTo>
                <a:lnTo>
                  <a:pt x="10667" y="85344"/>
                </a:lnTo>
                <a:lnTo>
                  <a:pt x="18287" y="88392"/>
                </a:lnTo>
                <a:lnTo>
                  <a:pt x="35051" y="88392"/>
                </a:lnTo>
                <a:lnTo>
                  <a:pt x="42672" y="86868"/>
                </a:lnTo>
                <a:lnTo>
                  <a:pt x="44196" y="85344"/>
                </a:lnTo>
                <a:close/>
              </a:path>
              <a:path w="68579" h="88900">
                <a:moveTo>
                  <a:pt x="9143" y="57912"/>
                </a:moveTo>
                <a:lnTo>
                  <a:pt x="6096" y="57912"/>
                </a:lnTo>
                <a:lnTo>
                  <a:pt x="0" y="86868"/>
                </a:lnTo>
                <a:lnTo>
                  <a:pt x="3048" y="86868"/>
                </a:lnTo>
                <a:lnTo>
                  <a:pt x="3048" y="85344"/>
                </a:lnTo>
                <a:lnTo>
                  <a:pt x="44196" y="85344"/>
                </a:lnTo>
                <a:lnTo>
                  <a:pt x="45719" y="83820"/>
                </a:lnTo>
                <a:lnTo>
                  <a:pt x="24384" y="83820"/>
                </a:lnTo>
                <a:lnTo>
                  <a:pt x="18287" y="80772"/>
                </a:lnTo>
                <a:lnTo>
                  <a:pt x="15239" y="76200"/>
                </a:lnTo>
                <a:lnTo>
                  <a:pt x="10667" y="71627"/>
                </a:lnTo>
                <a:lnTo>
                  <a:pt x="9143" y="65532"/>
                </a:lnTo>
                <a:lnTo>
                  <a:pt x="9143" y="57912"/>
                </a:lnTo>
                <a:close/>
              </a:path>
              <a:path w="68579" h="88900">
                <a:moveTo>
                  <a:pt x="47243" y="0"/>
                </a:moveTo>
                <a:lnTo>
                  <a:pt x="35051" y="0"/>
                </a:lnTo>
                <a:lnTo>
                  <a:pt x="28955" y="3048"/>
                </a:lnTo>
                <a:lnTo>
                  <a:pt x="24384" y="7620"/>
                </a:lnTo>
                <a:lnTo>
                  <a:pt x="18287" y="12192"/>
                </a:lnTo>
                <a:lnTo>
                  <a:pt x="13715" y="18287"/>
                </a:lnTo>
                <a:lnTo>
                  <a:pt x="12191" y="24384"/>
                </a:lnTo>
                <a:lnTo>
                  <a:pt x="12191" y="35051"/>
                </a:lnTo>
                <a:lnTo>
                  <a:pt x="13715" y="38100"/>
                </a:lnTo>
                <a:lnTo>
                  <a:pt x="16763" y="41148"/>
                </a:lnTo>
                <a:lnTo>
                  <a:pt x="21336" y="44196"/>
                </a:lnTo>
                <a:lnTo>
                  <a:pt x="27432" y="48768"/>
                </a:lnTo>
                <a:lnTo>
                  <a:pt x="36575" y="53339"/>
                </a:lnTo>
                <a:lnTo>
                  <a:pt x="47243" y="64008"/>
                </a:lnTo>
                <a:lnTo>
                  <a:pt x="47243" y="70104"/>
                </a:lnTo>
                <a:lnTo>
                  <a:pt x="44196" y="76200"/>
                </a:lnTo>
                <a:lnTo>
                  <a:pt x="41148" y="79248"/>
                </a:lnTo>
                <a:lnTo>
                  <a:pt x="36575" y="82296"/>
                </a:lnTo>
                <a:lnTo>
                  <a:pt x="33527" y="83820"/>
                </a:lnTo>
                <a:lnTo>
                  <a:pt x="45719" y="83820"/>
                </a:lnTo>
                <a:lnTo>
                  <a:pt x="48767" y="80772"/>
                </a:lnTo>
                <a:lnTo>
                  <a:pt x="54863" y="76200"/>
                </a:lnTo>
                <a:lnTo>
                  <a:pt x="59436" y="70104"/>
                </a:lnTo>
                <a:lnTo>
                  <a:pt x="60960" y="64008"/>
                </a:lnTo>
                <a:lnTo>
                  <a:pt x="60983" y="56554"/>
                </a:lnTo>
                <a:lnTo>
                  <a:pt x="58864" y="50101"/>
                </a:lnTo>
                <a:lnTo>
                  <a:pt x="54744" y="44505"/>
                </a:lnTo>
                <a:lnTo>
                  <a:pt x="48767" y="39624"/>
                </a:lnTo>
                <a:lnTo>
                  <a:pt x="35051" y="33527"/>
                </a:lnTo>
                <a:lnTo>
                  <a:pt x="30479" y="30480"/>
                </a:lnTo>
                <a:lnTo>
                  <a:pt x="25908" y="25908"/>
                </a:lnTo>
                <a:lnTo>
                  <a:pt x="25908" y="22860"/>
                </a:lnTo>
                <a:lnTo>
                  <a:pt x="24384" y="19812"/>
                </a:lnTo>
                <a:lnTo>
                  <a:pt x="25908" y="18287"/>
                </a:lnTo>
                <a:lnTo>
                  <a:pt x="25908" y="15239"/>
                </a:lnTo>
                <a:lnTo>
                  <a:pt x="27432" y="12192"/>
                </a:lnTo>
                <a:lnTo>
                  <a:pt x="30479" y="9144"/>
                </a:lnTo>
                <a:lnTo>
                  <a:pt x="36575" y="6096"/>
                </a:lnTo>
                <a:lnTo>
                  <a:pt x="67296" y="6096"/>
                </a:lnTo>
                <a:lnTo>
                  <a:pt x="67617" y="4572"/>
                </a:lnTo>
                <a:lnTo>
                  <a:pt x="59436" y="4572"/>
                </a:lnTo>
                <a:lnTo>
                  <a:pt x="56387" y="3048"/>
                </a:lnTo>
                <a:lnTo>
                  <a:pt x="53339" y="3048"/>
                </a:lnTo>
                <a:lnTo>
                  <a:pt x="48767" y="1524"/>
                </a:lnTo>
                <a:lnTo>
                  <a:pt x="47243" y="0"/>
                </a:lnTo>
                <a:close/>
              </a:path>
              <a:path w="68579" h="88900">
                <a:moveTo>
                  <a:pt x="67296" y="6096"/>
                </a:moveTo>
                <a:lnTo>
                  <a:pt x="47243" y="6096"/>
                </a:lnTo>
                <a:lnTo>
                  <a:pt x="50291" y="7620"/>
                </a:lnTo>
                <a:lnTo>
                  <a:pt x="53339" y="10668"/>
                </a:lnTo>
                <a:lnTo>
                  <a:pt x="56387" y="15239"/>
                </a:lnTo>
                <a:lnTo>
                  <a:pt x="57912" y="19812"/>
                </a:lnTo>
                <a:lnTo>
                  <a:pt x="59436" y="28956"/>
                </a:lnTo>
                <a:lnTo>
                  <a:pt x="62484" y="28956"/>
                </a:lnTo>
                <a:lnTo>
                  <a:pt x="67296" y="6096"/>
                </a:lnTo>
                <a:close/>
              </a:path>
              <a:path w="68579" h="88900">
                <a:moveTo>
                  <a:pt x="68579" y="0"/>
                </a:moveTo>
                <a:lnTo>
                  <a:pt x="65532" y="0"/>
                </a:lnTo>
                <a:lnTo>
                  <a:pt x="60960" y="4572"/>
                </a:lnTo>
                <a:lnTo>
                  <a:pt x="67617" y="4572"/>
                </a:lnTo>
                <a:lnTo>
                  <a:pt x="6857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5" name="object 205"/>
          <p:cNvSpPr/>
          <p:nvPr/>
        </p:nvSpPr>
        <p:spPr>
          <a:xfrm>
            <a:off x="3070955" y="4642103"/>
            <a:ext cx="119380" cy="128270"/>
          </a:xfrm>
          <a:custGeom>
            <a:avLst/>
            <a:gdLst/>
            <a:ahLst/>
            <a:cxnLst/>
            <a:rect l="l" t="t" r="r" b="b"/>
            <a:pathLst>
              <a:path w="119380" h="128270">
                <a:moveTo>
                  <a:pt x="76104" y="0"/>
                </a:moveTo>
                <a:lnTo>
                  <a:pt x="67889" y="571"/>
                </a:lnTo>
                <a:lnTo>
                  <a:pt x="59531" y="2286"/>
                </a:lnTo>
                <a:lnTo>
                  <a:pt x="51458" y="5143"/>
                </a:lnTo>
                <a:lnTo>
                  <a:pt x="44100" y="9144"/>
                </a:lnTo>
                <a:lnTo>
                  <a:pt x="35742" y="13382"/>
                </a:lnTo>
                <a:lnTo>
                  <a:pt x="28670" y="19050"/>
                </a:lnTo>
                <a:lnTo>
                  <a:pt x="22455" y="25860"/>
                </a:lnTo>
                <a:lnTo>
                  <a:pt x="16668" y="33528"/>
                </a:lnTo>
                <a:lnTo>
                  <a:pt x="10858" y="40886"/>
                </a:lnTo>
                <a:lnTo>
                  <a:pt x="6762" y="48958"/>
                </a:lnTo>
                <a:lnTo>
                  <a:pt x="3809" y="57316"/>
                </a:lnTo>
                <a:lnTo>
                  <a:pt x="1428" y="65532"/>
                </a:lnTo>
                <a:lnTo>
                  <a:pt x="0" y="77295"/>
                </a:lnTo>
                <a:lnTo>
                  <a:pt x="285" y="87630"/>
                </a:lnTo>
                <a:lnTo>
                  <a:pt x="21431" y="122300"/>
                </a:lnTo>
                <a:lnTo>
                  <a:pt x="47148" y="128016"/>
                </a:lnTo>
                <a:lnTo>
                  <a:pt x="55125" y="127682"/>
                </a:lnTo>
                <a:lnTo>
                  <a:pt x="62960" y="126492"/>
                </a:lnTo>
                <a:lnTo>
                  <a:pt x="70508" y="124158"/>
                </a:lnTo>
                <a:lnTo>
                  <a:pt x="77628" y="120396"/>
                </a:lnTo>
                <a:lnTo>
                  <a:pt x="47148" y="120396"/>
                </a:lnTo>
                <a:lnTo>
                  <a:pt x="39528" y="117348"/>
                </a:lnTo>
                <a:lnTo>
                  <a:pt x="31908" y="112775"/>
                </a:lnTo>
                <a:lnTo>
                  <a:pt x="22764" y="103632"/>
                </a:lnTo>
                <a:lnTo>
                  <a:pt x="21240" y="94487"/>
                </a:lnTo>
                <a:lnTo>
                  <a:pt x="19740" y="88463"/>
                </a:lnTo>
                <a:lnTo>
                  <a:pt x="26765" y="47815"/>
                </a:lnTo>
                <a:lnTo>
                  <a:pt x="48434" y="16168"/>
                </a:lnTo>
                <a:lnTo>
                  <a:pt x="68484" y="7620"/>
                </a:lnTo>
                <a:lnTo>
                  <a:pt x="100488" y="7620"/>
                </a:lnTo>
                <a:lnTo>
                  <a:pt x="95392" y="4500"/>
                </a:lnTo>
                <a:lnTo>
                  <a:pt x="89439" y="2095"/>
                </a:lnTo>
                <a:lnTo>
                  <a:pt x="82915" y="547"/>
                </a:lnTo>
                <a:lnTo>
                  <a:pt x="76104" y="0"/>
                </a:lnTo>
                <a:close/>
              </a:path>
              <a:path w="119380" h="128270">
                <a:moveTo>
                  <a:pt x="100488" y="94487"/>
                </a:moveTo>
                <a:lnTo>
                  <a:pt x="94559" y="101655"/>
                </a:lnTo>
                <a:lnTo>
                  <a:pt x="88487" y="107251"/>
                </a:lnTo>
                <a:lnTo>
                  <a:pt x="82700" y="111418"/>
                </a:lnTo>
                <a:lnTo>
                  <a:pt x="77628" y="114300"/>
                </a:lnTo>
                <a:lnTo>
                  <a:pt x="71532" y="118872"/>
                </a:lnTo>
                <a:lnTo>
                  <a:pt x="63912" y="120396"/>
                </a:lnTo>
                <a:lnTo>
                  <a:pt x="77628" y="120396"/>
                </a:lnTo>
                <a:lnTo>
                  <a:pt x="84462" y="116181"/>
                </a:lnTo>
                <a:lnTo>
                  <a:pt x="91154" y="110680"/>
                </a:lnTo>
                <a:lnTo>
                  <a:pt x="97559" y="104322"/>
                </a:lnTo>
                <a:lnTo>
                  <a:pt x="103536" y="97536"/>
                </a:lnTo>
                <a:lnTo>
                  <a:pt x="100488" y="94487"/>
                </a:lnTo>
                <a:close/>
              </a:path>
              <a:path w="119380" h="128270">
                <a:moveTo>
                  <a:pt x="100488" y="7620"/>
                </a:moveTo>
                <a:lnTo>
                  <a:pt x="86772" y="7620"/>
                </a:lnTo>
                <a:lnTo>
                  <a:pt x="94392" y="10668"/>
                </a:lnTo>
                <a:lnTo>
                  <a:pt x="98964" y="15240"/>
                </a:lnTo>
                <a:lnTo>
                  <a:pt x="103203" y="20359"/>
                </a:lnTo>
                <a:lnTo>
                  <a:pt x="106584" y="26479"/>
                </a:lnTo>
                <a:lnTo>
                  <a:pt x="108823" y="33456"/>
                </a:lnTo>
                <a:lnTo>
                  <a:pt x="109632" y="41148"/>
                </a:lnTo>
                <a:lnTo>
                  <a:pt x="112680" y="41148"/>
                </a:lnTo>
                <a:lnTo>
                  <a:pt x="117422" y="9144"/>
                </a:lnTo>
                <a:lnTo>
                  <a:pt x="103536" y="9144"/>
                </a:lnTo>
                <a:lnTo>
                  <a:pt x="100488" y="7620"/>
                </a:lnTo>
                <a:close/>
              </a:path>
              <a:path w="119380" h="128270">
                <a:moveTo>
                  <a:pt x="118776" y="0"/>
                </a:moveTo>
                <a:lnTo>
                  <a:pt x="115728" y="0"/>
                </a:lnTo>
                <a:lnTo>
                  <a:pt x="112680" y="6096"/>
                </a:lnTo>
                <a:lnTo>
                  <a:pt x="109632" y="9144"/>
                </a:lnTo>
                <a:lnTo>
                  <a:pt x="117422" y="9144"/>
                </a:lnTo>
                <a:lnTo>
                  <a:pt x="118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6" name="object 206"/>
          <p:cNvSpPr/>
          <p:nvPr/>
        </p:nvSpPr>
        <p:spPr>
          <a:xfrm>
            <a:off x="2773679" y="4645152"/>
            <a:ext cx="123825" cy="123825"/>
          </a:xfrm>
          <a:custGeom>
            <a:avLst/>
            <a:gdLst/>
            <a:ahLst/>
            <a:cxnLst/>
            <a:rect l="l" t="t" r="r" b="b"/>
            <a:pathLst>
              <a:path w="123825" h="123825">
                <a:moveTo>
                  <a:pt x="88392" y="0"/>
                </a:moveTo>
                <a:lnTo>
                  <a:pt x="25907" y="0"/>
                </a:lnTo>
                <a:lnTo>
                  <a:pt x="25907" y="4572"/>
                </a:lnTo>
                <a:lnTo>
                  <a:pt x="33527" y="4572"/>
                </a:lnTo>
                <a:lnTo>
                  <a:pt x="39624" y="7620"/>
                </a:lnTo>
                <a:lnTo>
                  <a:pt x="41147" y="9144"/>
                </a:lnTo>
                <a:lnTo>
                  <a:pt x="39624" y="13715"/>
                </a:lnTo>
                <a:lnTo>
                  <a:pt x="38100" y="21336"/>
                </a:lnTo>
                <a:lnTo>
                  <a:pt x="22859" y="100584"/>
                </a:lnTo>
                <a:lnTo>
                  <a:pt x="10668" y="118872"/>
                </a:lnTo>
                <a:lnTo>
                  <a:pt x="1524" y="118872"/>
                </a:lnTo>
                <a:lnTo>
                  <a:pt x="0" y="123444"/>
                </a:lnTo>
                <a:lnTo>
                  <a:pt x="56387" y="123444"/>
                </a:lnTo>
                <a:lnTo>
                  <a:pt x="66746" y="123158"/>
                </a:lnTo>
                <a:lnTo>
                  <a:pt x="75247" y="122301"/>
                </a:lnTo>
                <a:lnTo>
                  <a:pt x="82319" y="120872"/>
                </a:lnTo>
                <a:lnTo>
                  <a:pt x="88392" y="118872"/>
                </a:lnTo>
                <a:lnTo>
                  <a:pt x="96012" y="115824"/>
                </a:lnTo>
                <a:lnTo>
                  <a:pt x="44195" y="115824"/>
                </a:lnTo>
                <a:lnTo>
                  <a:pt x="36575" y="112775"/>
                </a:lnTo>
                <a:lnTo>
                  <a:pt x="47243" y="62484"/>
                </a:lnTo>
                <a:lnTo>
                  <a:pt x="105156" y="62484"/>
                </a:lnTo>
                <a:lnTo>
                  <a:pt x="102107" y="60960"/>
                </a:lnTo>
                <a:lnTo>
                  <a:pt x="96012" y="59436"/>
                </a:lnTo>
                <a:lnTo>
                  <a:pt x="102107" y="56387"/>
                </a:lnTo>
                <a:lnTo>
                  <a:pt x="62483" y="56387"/>
                </a:lnTo>
                <a:lnTo>
                  <a:pt x="59436" y="54863"/>
                </a:lnTo>
                <a:lnTo>
                  <a:pt x="48768" y="54863"/>
                </a:lnTo>
                <a:lnTo>
                  <a:pt x="57912" y="9144"/>
                </a:lnTo>
                <a:lnTo>
                  <a:pt x="64007" y="7620"/>
                </a:lnTo>
                <a:lnTo>
                  <a:pt x="113792" y="7620"/>
                </a:lnTo>
                <a:lnTo>
                  <a:pt x="109727" y="4572"/>
                </a:lnTo>
                <a:lnTo>
                  <a:pt x="100583" y="3048"/>
                </a:lnTo>
                <a:lnTo>
                  <a:pt x="96012" y="1524"/>
                </a:lnTo>
                <a:lnTo>
                  <a:pt x="88392" y="0"/>
                </a:lnTo>
                <a:close/>
              </a:path>
              <a:path w="123825" h="123825">
                <a:moveTo>
                  <a:pt x="105156" y="62484"/>
                </a:moveTo>
                <a:lnTo>
                  <a:pt x="71627" y="62484"/>
                </a:lnTo>
                <a:lnTo>
                  <a:pt x="77724" y="64008"/>
                </a:lnTo>
                <a:lnTo>
                  <a:pt x="83819" y="67056"/>
                </a:lnTo>
                <a:lnTo>
                  <a:pt x="89915" y="68580"/>
                </a:lnTo>
                <a:lnTo>
                  <a:pt x="92963" y="73151"/>
                </a:lnTo>
                <a:lnTo>
                  <a:pt x="94487" y="77724"/>
                </a:lnTo>
                <a:lnTo>
                  <a:pt x="96012" y="80772"/>
                </a:lnTo>
                <a:lnTo>
                  <a:pt x="97536" y="85344"/>
                </a:lnTo>
                <a:lnTo>
                  <a:pt x="96012" y="89915"/>
                </a:lnTo>
                <a:lnTo>
                  <a:pt x="94487" y="97536"/>
                </a:lnTo>
                <a:lnTo>
                  <a:pt x="89915" y="103632"/>
                </a:lnTo>
                <a:lnTo>
                  <a:pt x="82295" y="108203"/>
                </a:lnTo>
                <a:lnTo>
                  <a:pt x="77390" y="111323"/>
                </a:lnTo>
                <a:lnTo>
                  <a:pt x="71627" y="113728"/>
                </a:lnTo>
                <a:lnTo>
                  <a:pt x="64722" y="115276"/>
                </a:lnTo>
                <a:lnTo>
                  <a:pt x="56387" y="115824"/>
                </a:lnTo>
                <a:lnTo>
                  <a:pt x="96012" y="115824"/>
                </a:lnTo>
                <a:lnTo>
                  <a:pt x="102107" y="111251"/>
                </a:lnTo>
                <a:lnTo>
                  <a:pt x="106680" y="105156"/>
                </a:lnTo>
                <a:lnTo>
                  <a:pt x="112775" y="100584"/>
                </a:lnTo>
                <a:lnTo>
                  <a:pt x="115824" y="94487"/>
                </a:lnTo>
                <a:lnTo>
                  <a:pt x="117347" y="88392"/>
                </a:lnTo>
                <a:lnTo>
                  <a:pt x="118871" y="80772"/>
                </a:lnTo>
                <a:lnTo>
                  <a:pt x="117347" y="74675"/>
                </a:lnTo>
                <a:lnTo>
                  <a:pt x="112775" y="68580"/>
                </a:lnTo>
                <a:lnTo>
                  <a:pt x="108203" y="64008"/>
                </a:lnTo>
                <a:lnTo>
                  <a:pt x="105156" y="62484"/>
                </a:lnTo>
                <a:close/>
              </a:path>
              <a:path w="123825" h="123825">
                <a:moveTo>
                  <a:pt x="113792" y="7620"/>
                </a:moveTo>
                <a:lnTo>
                  <a:pt x="86868" y="7620"/>
                </a:lnTo>
                <a:lnTo>
                  <a:pt x="94487" y="9144"/>
                </a:lnTo>
                <a:lnTo>
                  <a:pt x="103631" y="18287"/>
                </a:lnTo>
                <a:lnTo>
                  <a:pt x="105156" y="25908"/>
                </a:lnTo>
                <a:lnTo>
                  <a:pt x="103631" y="32003"/>
                </a:lnTo>
                <a:lnTo>
                  <a:pt x="100583" y="41148"/>
                </a:lnTo>
                <a:lnTo>
                  <a:pt x="97536" y="45720"/>
                </a:lnTo>
                <a:lnTo>
                  <a:pt x="96012" y="48768"/>
                </a:lnTo>
                <a:lnTo>
                  <a:pt x="91439" y="51815"/>
                </a:lnTo>
                <a:lnTo>
                  <a:pt x="85343" y="54863"/>
                </a:lnTo>
                <a:lnTo>
                  <a:pt x="80771" y="54863"/>
                </a:lnTo>
                <a:lnTo>
                  <a:pt x="74675" y="56387"/>
                </a:lnTo>
                <a:lnTo>
                  <a:pt x="102107" y="56387"/>
                </a:lnTo>
                <a:lnTo>
                  <a:pt x="108203" y="54863"/>
                </a:lnTo>
                <a:lnTo>
                  <a:pt x="114300" y="50292"/>
                </a:lnTo>
                <a:lnTo>
                  <a:pt x="118871" y="44196"/>
                </a:lnTo>
                <a:lnTo>
                  <a:pt x="123443" y="25908"/>
                </a:lnTo>
                <a:lnTo>
                  <a:pt x="120395" y="13715"/>
                </a:lnTo>
                <a:lnTo>
                  <a:pt x="115824" y="9144"/>
                </a:lnTo>
                <a:lnTo>
                  <a:pt x="113792" y="76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7" name="object 207"/>
          <p:cNvSpPr/>
          <p:nvPr/>
        </p:nvSpPr>
        <p:spPr>
          <a:xfrm>
            <a:off x="2391155" y="4681728"/>
            <a:ext cx="68580" cy="88900"/>
          </a:xfrm>
          <a:custGeom>
            <a:avLst/>
            <a:gdLst/>
            <a:ahLst/>
            <a:cxnLst/>
            <a:rect l="l" t="t" r="r" b="b"/>
            <a:pathLst>
              <a:path w="68580" h="88900">
                <a:moveTo>
                  <a:pt x="43814" y="85344"/>
                </a:moveTo>
                <a:lnTo>
                  <a:pt x="10668" y="85344"/>
                </a:lnTo>
                <a:lnTo>
                  <a:pt x="18287" y="88392"/>
                </a:lnTo>
                <a:lnTo>
                  <a:pt x="35051" y="88392"/>
                </a:lnTo>
                <a:lnTo>
                  <a:pt x="42671" y="86868"/>
                </a:lnTo>
                <a:lnTo>
                  <a:pt x="43814" y="85344"/>
                </a:lnTo>
                <a:close/>
              </a:path>
              <a:path w="68580" h="88900">
                <a:moveTo>
                  <a:pt x="9143" y="57912"/>
                </a:moveTo>
                <a:lnTo>
                  <a:pt x="6095" y="57912"/>
                </a:lnTo>
                <a:lnTo>
                  <a:pt x="0" y="86868"/>
                </a:lnTo>
                <a:lnTo>
                  <a:pt x="3048" y="86868"/>
                </a:lnTo>
                <a:lnTo>
                  <a:pt x="3048" y="85344"/>
                </a:lnTo>
                <a:lnTo>
                  <a:pt x="43814" y="85344"/>
                </a:lnTo>
                <a:lnTo>
                  <a:pt x="44957" y="83820"/>
                </a:lnTo>
                <a:lnTo>
                  <a:pt x="22860" y="83820"/>
                </a:lnTo>
                <a:lnTo>
                  <a:pt x="18287" y="80772"/>
                </a:lnTo>
                <a:lnTo>
                  <a:pt x="15239" y="76200"/>
                </a:lnTo>
                <a:lnTo>
                  <a:pt x="10668" y="71627"/>
                </a:lnTo>
                <a:lnTo>
                  <a:pt x="9143" y="65532"/>
                </a:lnTo>
                <a:lnTo>
                  <a:pt x="9143" y="57912"/>
                </a:lnTo>
                <a:close/>
              </a:path>
              <a:path w="68580" h="88900">
                <a:moveTo>
                  <a:pt x="45719" y="0"/>
                </a:moveTo>
                <a:lnTo>
                  <a:pt x="35051" y="0"/>
                </a:lnTo>
                <a:lnTo>
                  <a:pt x="28956" y="3048"/>
                </a:lnTo>
                <a:lnTo>
                  <a:pt x="22860" y="7620"/>
                </a:lnTo>
                <a:lnTo>
                  <a:pt x="18287" y="12192"/>
                </a:lnTo>
                <a:lnTo>
                  <a:pt x="13716" y="18287"/>
                </a:lnTo>
                <a:lnTo>
                  <a:pt x="12192" y="24384"/>
                </a:lnTo>
                <a:lnTo>
                  <a:pt x="12192" y="35051"/>
                </a:lnTo>
                <a:lnTo>
                  <a:pt x="13716" y="38100"/>
                </a:lnTo>
                <a:lnTo>
                  <a:pt x="16763" y="41148"/>
                </a:lnTo>
                <a:lnTo>
                  <a:pt x="21336" y="44196"/>
                </a:lnTo>
                <a:lnTo>
                  <a:pt x="27431" y="48768"/>
                </a:lnTo>
                <a:lnTo>
                  <a:pt x="36575" y="53339"/>
                </a:lnTo>
                <a:lnTo>
                  <a:pt x="44195" y="60960"/>
                </a:lnTo>
                <a:lnTo>
                  <a:pt x="45719" y="64008"/>
                </a:lnTo>
                <a:lnTo>
                  <a:pt x="45719" y="73151"/>
                </a:lnTo>
                <a:lnTo>
                  <a:pt x="44195" y="76200"/>
                </a:lnTo>
                <a:lnTo>
                  <a:pt x="41148" y="79248"/>
                </a:lnTo>
                <a:lnTo>
                  <a:pt x="36575" y="82296"/>
                </a:lnTo>
                <a:lnTo>
                  <a:pt x="33527" y="83820"/>
                </a:lnTo>
                <a:lnTo>
                  <a:pt x="44957" y="83820"/>
                </a:lnTo>
                <a:lnTo>
                  <a:pt x="47243" y="80772"/>
                </a:lnTo>
                <a:lnTo>
                  <a:pt x="54863" y="76200"/>
                </a:lnTo>
                <a:lnTo>
                  <a:pt x="59436" y="70104"/>
                </a:lnTo>
                <a:lnTo>
                  <a:pt x="60960" y="64008"/>
                </a:lnTo>
                <a:lnTo>
                  <a:pt x="60959" y="56554"/>
                </a:lnTo>
                <a:lnTo>
                  <a:pt x="58673" y="50101"/>
                </a:lnTo>
                <a:lnTo>
                  <a:pt x="54101" y="44505"/>
                </a:lnTo>
                <a:lnTo>
                  <a:pt x="47243" y="39624"/>
                </a:lnTo>
                <a:lnTo>
                  <a:pt x="35051" y="33527"/>
                </a:lnTo>
                <a:lnTo>
                  <a:pt x="30480" y="30480"/>
                </a:lnTo>
                <a:lnTo>
                  <a:pt x="25907" y="25908"/>
                </a:lnTo>
                <a:lnTo>
                  <a:pt x="22860" y="19812"/>
                </a:lnTo>
                <a:lnTo>
                  <a:pt x="24383" y="18287"/>
                </a:lnTo>
                <a:lnTo>
                  <a:pt x="24383" y="15239"/>
                </a:lnTo>
                <a:lnTo>
                  <a:pt x="30480" y="9144"/>
                </a:lnTo>
                <a:lnTo>
                  <a:pt x="36575" y="6096"/>
                </a:lnTo>
                <a:lnTo>
                  <a:pt x="67296" y="6096"/>
                </a:lnTo>
                <a:lnTo>
                  <a:pt x="67617" y="4572"/>
                </a:lnTo>
                <a:lnTo>
                  <a:pt x="59436" y="4572"/>
                </a:lnTo>
                <a:lnTo>
                  <a:pt x="56387" y="3048"/>
                </a:lnTo>
                <a:lnTo>
                  <a:pt x="53339" y="3048"/>
                </a:lnTo>
                <a:lnTo>
                  <a:pt x="48768" y="1524"/>
                </a:lnTo>
                <a:lnTo>
                  <a:pt x="45719" y="0"/>
                </a:lnTo>
                <a:close/>
              </a:path>
              <a:path w="68580" h="88900">
                <a:moveTo>
                  <a:pt x="67296" y="6096"/>
                </a:moveTo>
                <a:lnTo>
                  <a:pt x="45719" y="6096"/>
                </a:lnTo>
                <a:lnTo>
                  <a:pt x="50292" y="7620"/>
                </a:lnTo>
                <a:lnTo>
                  <a:pt x="53339" y="10668"/>
                </a:lnTo>
                <a:lnTo>
                  <a:pt x="56387" y="15239"/>
                </a:lnTo>
                <a:lnTo>
                  <a:pt x="57912" y="19812"/>
                </a:lnTo>
                <a:lnTo>
                  <a:pt x="59436" y="28956"/>
                </a:lnTo>
                <a:lnTo>
                  <a:pt x="62483" y="28956"/>
                </a:lnTo>
                <a:lnTo>
                  <a:pt x="67296" y="6096"/>
                </a:lnTo>
                <a:close/>
              </a:path>
              <a:path w="68580" h="88900">
                <a:moveTo>
                  <a:pt x="68580" y="0"/>
                </a:moveTo>
                <a:lnTo>
                  <a:pt x="65531" y="0"/>
                </a:lnTo>
                <a:lnTo>
                  <a:pt x="60960" y="4572"/>
                </a:lnTo>
                <a:lnTo>
                  <a:pt x="67617" y="4572"/>
                </a:lnTo>
                <a:lnTo>
                  <a:pt x="685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8" name="object 208"/>
          <p:cNvSpPr/>
          <p:nvPr/>
        </p:nvSpPr>
        <p:spPr>
          <a:xfrm>
            <a:off x="2206751" y="4645152"/>
            <a:ext cx="123825" cy="123825"/>
          </a:xfrm>
          <a:custGeom>
            <a:avLst/>
            <a:gdLst/>
            <a:ahLst/>
            <a:cxnLst/>
            <a:rect l="l" t="t" r="r" b="b"/>
            <a:pathLst>
              <a:path w="123825" h="123825">
                <a:moveTo>
                  <a:pt x="86868" y="0"/>
                </a:moveTo>
                <a:lnTo>
                  <a:pt x="24384" y="0"/>
                </a:lnTo>
                <a:lnTo>
                  <a:pt x="24384" y="4572"/>
                </a:lnTo>
                <a:lnTo>
                  <a:pt x="33528" y="4572"/>
                </a:lnTo>
                <a:lnTo>
                  <a:pt x="36575" y="6096"/>
                </a:lnTo>
                <a:lnTo>
                  <a:pt x="39624" y="9144"/>
                </a:lnTo>
                <a:lnTo>
                  <a:pt x="39624" y="13715"/>
                </a:lnTo>
                <a:lnTo>
                  <a:pt x="21336" y="100584"/>
                </a:lnTo>
                <a:lnTo>
                  <a:pt x="9143" y="118872"/>
                </a:lnTo>
                <a:lnTo>
                  <a:pt x="0" y="118872"/>
                </a:lnTo>
                <a:lnTo>
                  <a:pt x="0" y="123444"/>
                </a:lnTo>
                <a:lnTo>
                  <a:pt x="56387" y="123444"/>
                </a:lnTo>
                <a:lnTo>
                  <a:pt x="66103" y="123158"/>
                </a:lnTo>
                <a:lnTo>
                  <a:pt x="74675" y="122301"/>
                </a:lnTo>
                <a:lnTo>
                  <a:pt x="82105" y="120872"/>
                </a:lnTo>
                <a:lnTo>
                  <a:pt x="88392" y="118872"/>
                </a:lnTo>
                <a:lnTo>
                  <a:pt x="94487" y="115824"/>
                </a:lnTo>
                <a:lnTo>
                  <a:pt x="42672" y="115824"/>
                </a:lnTo>
                <a:lnTo>
                  <a:pt x="36575" y="112775"/>
                </a:lnTo>
                <a:lnTo>
                  <a:pt x="47243" y="62484"/>
                </a:lnTo>
                <a:lnTo>
                  <a:pt x="105156" y="62484"/>
                </a:lnTo>
                <a:lnTo>
                  <a:pt x="102108" y="60960"/>
                </a:lnTo>
                <a:lnTo>
                  <a:pt x="92964" y="59436"/>
                </a:lnTo>
                <a:lnTo>
                  <a:pt x="102108" y="56387"/>
                </a:lnTo>
                <a:lnTo>
                  <a:pt x="60960" y="56387"/>
                </a:lnTo>
                <a:lnTo>
                  <a:pt x="57912" y="54863"/>
                </a:lnTo>
                <a:lnTo>
                  <a:pt x="47243" y="54863"/>
                </a:lnTo>
                <a:lnTo>
                  <a:pt x="57912" y="9144"/>
                </a:lnTo>
                <a:lnTo>
                  <a:pt x="62484" y="7620"/>
                </a:lnTo>
                <a:lnTo>
                  <a:pt x="113792" y="7620"/>
                </a:lnTo>
                <a:lnTo>
                  <a:pt x="109728" y="4572"/>
                </a:lnTo>
                <a:lnTo>
                  <a:pt x="100584" y="3048"/>
                </a:lnTo>
                <a:lnTo>
                  <a:pt x="94487" y="1524"/>
                </a:lnTo>
                <a:lnTo>
                  <a:pt x="86868" y="0"/>
                </a:lnTo>
                <a:close/>
              </a:path>
              <a:path w="123825" h="123825">
                <a:moveTo>
                  <a:pt x="105156" y="62484"/>
                </a:moveTo>
                <a:lnTo>
                  <a:pt x="70104" y="62484"/>
                </a:lnTo>
                <a:lnTo>
                  <a:pt x="77724" y="64008"/>
                </a:lnTo>
                <a:lnTo>
                  <a:pt x="83820" y="67056"/>
                </a:lnTo>
                <a:lnTo>
                  <a:pt x="88392" y="68580"/>
                </a:lnTo>
                <a:lnTo>
                  <a:pt x="92964" y="73151"/>
                </a:lnTo>
                <a:lnTo>
                  <a:pt x="92964" y="77724"/>
                </a:lnTo>
                <a:lnTo>
                  <a:pt x="94487" y="80772"/>
                </a:lnTo>
                <a:lnTo>
                  <a:pt x="94487" y="89915"/>
                </a:lnTo>
                <a:lnTo>
                  <a:pt x="92964" y="97536"/>
                </a:lnTo>
                <a:lnTo>
                  <a:pt x="56387" y="115824"/>
                </a:lnTo>
                <a:lnTo>
                  <a:pt x="94487" y="115824"/>
                </a:lnTo>
                <a:lnTo>
                  <a:pt x="117348" y="80772"/>
                </a:lnTo>
                <a:lnTo>
                  <a:pt x="115824" y="74675"/>
                </a:lnTo>
                <a:lnTo>
                  <a:pt x="111252" y="68580"/>
                </a:lnTo>
                <a:lnTo>
                  <a:pt x="108204" y="64008"/>
                </a:lnTo>
                <a:lnTo>
                  <a:pt x="105156" y="62484"/>
                </a:lnTo>
                <a:close/>
              </a:path>
              <a:path w="123825" h="123825">
                <a:moveTo>
                  <a:pt x="113792" y="7620"/>
                </a:moveTo>
                <a:lnTo>
                  <a:pt x="85343" y="7620"/>
                </a:lnTo>
                <a:lnTo>
                  <a:pt x="92964" y="9144"/>
                </a:lnTo>
                <a:lnTo>
                  <a:pt x="102108" y="18287"/>
                </a:lnTo>
                <a:lnTo>
                  <a:pt x="105156" y="25908"/>
                </a:lnTo>
                <a:lnTo>
                  <a:pt x="103631" y="32003"/>
                </a:lnTo>
                <a:lnTo>
                  <a:pt x="102108" y="36575"/>
                </a:lnTo>
                <a:lnTo>
                  <a:pt x="96012" y="45720"/>
                </a:lnTo>
                <a:lnTo>
                  <a:pt x="89916" y="51815"/>
                </a:lnTo>
                <a:lnTo>
                  <a:pt x="85343" y="54863"/>
                </a:lnTo>
                <a:lnTo>
                  <a:pt x="80772" y="54863"/>
                </a:lnTo>
                <a:lnTo>
                  <a:pt x="73152" y="56387"/>
                </a:lnTo>
                <a:lnTo>
                  <a:pt x="102108" y="56387"/>
                </a:lnTo>
                <a:lnTo>
                  <a:pt x="108204" y="54863"/>
                </a:lnTo>
                <a:lnTo>
                  <a:pt x="112775" y="50292"/>
                </a:lnTo>
                <a:lnTo>
                  <a:pt x="117348" y="44196"/>
                </a:lnTo>
                <a:lnTo>
                  <a:pt x="120396" y="38100"/>
                </a:lnTo>
                <a:lnTo>
                  <a:pt x="123443" y="25908"/>
                </a:lnTo>
                <a:lnTo>
                  <a:pt x="121920" y="19812"/>
                </a:lnTo>
                <a:lnTo>
                  <a:pt x="117348" y="13715"/>
                </a:lnTo>
                <a:lnTo>
                  <a:pt x="115824" y="9144"/>
                </a:lnTo>
                <a:lnTo>
                  <a:pt x="113792" y="76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9" name="object 209"/>
          <p:cNvSpPr/>
          <p:nvPr/>
        </p:nvSpPr>
        <p:spPr>
          <a:xfrm>
            <a:off x="1918716" y="4642103"/>
            <a:ext cx="129539" cy="127000"/>
          </a:xfrm>
          <a:custGeom>
            <a:avLst/>
            <a:gdLst/>
            <a:ahLst/>
            <a:cxnLst/>
            <a:rect l="l" t="t" r="r" b="b"/>
            <a:pathLst>
              <a:path w="129539" h="127000">
                <a:moveTo>
                  <a:pt x="38100" y="121920"/>
                </a:moveTo>
                <a:lnTo>
                  <a:pt x="0" y="121920"/>
                </a:lnTo>
                <a:lnTo>
                  <a:pt x="0" y="126492"/>
                </a:lnTo>
                <a:lnTo>
                  <a:pt x="38100" y="126492"/>
                </a:lnTo>
                <a:lnTo>
                  <a:pt x="38100" y="121920"/>
                </a:lnTo>
                <a:close/>
              </a:path>
              <a:path w="129539" h="127000">
                <a:moveTo>
                  <a:pt x="129539" y="121920"/>
                </a:moveTo>
                <a:lnTo>
                  <a:pt x="82295" y="121920"/>
                </a:lnTo>
                <a:lnTo>
                  <a:pt x="82295" y="126492"/>
                </a:lnTo>
                <a:lnTo>
                  <a:pt x="129539" y="126492"/>
                </a:lnTo>
                <a:lnTo>
                  <a:pt x="129539" y="121920"/>
                </a:lnTo>
                <a:close/>
              </a:path>
              <a:path w="129539" h="127000">
                <a:moveTo>
                  <a:pt x="91439" y="0"/>
                </a:moveTo>
                <a:lnTo>
                  <a:pt x="88391" y="0"/>
                </a:lnTo>
                <a:lnTo>
                  <a:pt x="24383" y="102108"/>
                </a:lnTo>
                <a:lnTo>
                  <a:pt x="18287" y="109728"/>
                </a:lnTo>
                <a:lnTo>
                  <a:pt x="13715" y="115824"/>
                </a:lnTo>
                <a:lnTo>
                  <a:pt x="12191" y="118872"/>
                </a:lnTo>
                <a:lnTo>
                  <a:pt x="6095" y="121920"/>
                </a:lnTo>
                <a:lnTo>
                  <a:pt x="33527" y="121920"/>
                </a:lnTo>
                <a:lnTo>
                  <a:pt x="28956" y="120396"/>
                </a:lnTo>
                <a:lnTo>
                  <a:pt x="25907" y="117348"/>
                </a:lnTo>
                <a:lnTo>
                  <a:pt x="25907" y="114300"/>
                </a:lnTo>
                <a:lnTo>
                  <a:pt x="28956" y="108204"/>
                </a:lnTo>
                <a:lnTo>
                  <a:pt x="32003" y="103632"/>
                </a:lnTo>
                <a:lnTo>
                  <a:pt x="44195" y="83820"/>
                </a:lnTo>
                <a:lnTo>
                  <a:pt x="108954" y="83820"/>
                </a:lnTo>
                <a:lnTo>
                  <a:pt x="107680" y="77724"/>
                </a:lnTo>
                <a:lnTo>
                  <a:pt x="48767" y="77724"/>
                </a:lnTo>
                <a:lnTo>
                  <a:pt x="80771" y="28956"/>
                </a:lnTo>
                <a:lnTo>
                  <a:pt x="97490" y="28956"/>
                </a:lnTo>
                <a:lnTo>
                  <a:pt x="91439" y="0"/>
                </a:lnTo>
                <a:close/>
              </a:path>
              <a:path w="129539" h="127000">
                <a:moveTo>
                  <a:pt x="108954" y="83820"/>
                </a:moveTo>
                <a:lnTo>
                  <a:pt x="91439" y="83820"/>
                </a:lnTo>
                <a:lnTo>
                  <a:pt x="94487" y="102108"/>
                </a:lnTo>
                <a:lnTo>
                  <a:pt x="96011" y="106680"/>
                </a:lnTo>
                <a:lnTo>
                  <a:pt x="96011" y="115824"/>
                </a:lnTo>
                <a:lnTo>
                  <a:pt x="94487" y="118872"/>
                </a:lnTo>
                <a:lnTo>
                  <a:pt x="91439" y="120396"/>
                </a:lnTo>
                <a:lnTo>
                  <a:pt x="89915" y="120396"/>
                </a:lnTo>
                <a:lnTo>
                  <a:pt x="85343" y="121920"/>
                </a:lnTo>
                <a:lnTo>
                  <a:pt x="124967" y="121920"/>
                </a:lnTo>
                <a:lnTo>
                  <a:pt x="121919" y="120396"/>
                </a:lnTo>
                <a:lnTo>
                  <a:pt x="117347" y="115824"/>
                </a:lnTo>
                <a:lnTo>
                  <a:pt x="114300" y="109728"/>
                </a:lnTo>
                <a:lnTo>
                  <a:pt x="112775" y="102108"/>
                </a:lnTo>
                <a:lnTo>
                  <a:pt x="108954" y="83820"/>
                </a:lnTo>
                <a:close/>
              </a:path>
              <a:path w="129539" h="127000">
                <a:moveTo>
                  <a:pt x="97490" y="28956"/>
                </a:moveTo>
                <a:lnTo>
                  <a:pt x="80771" y="28956"/>
                </a:lnTo>
                <a:lnTo>
                  <a:pt x="89915" y="77724"/>
                </a:lnTo>
                <a:lnTo>
                  <a:pt x="107680" y="77724"/>
                </a:lnTo>
                <a:lnTo>
                  <a:pt x="97490" y="2895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0" name="object 210"/>
          <p:cNvSpPr/>
          <p:nvPr/>
        </p:nvSpPr>
        <p:spPr>
          <a:xfrm>
            <a:off x="1251203" y="4681728"/>
            <a:ext cx="67310" cy="88900"/>
          </a:xfrm>
          <a:custGeom>
            <a:avLst/>
            <a:gdLst/>
            <a:ahLst/>
            <a:cxnLst/>
            <a:rect l="l" t="t" r="r" b="b"/>
            <a:pathLst>
              <a:path w="67309" h="88900">
                <a:moveTo>
                  <a:pt x="43053" y="85344"/>
                </a:moveTo>
                <a:lnTo>
                  <a:pt x="12192" y="85344"/>
                </a:lnTo>
                <a:lnTo>
                  <a:pt x="18287" y="88392"/>
                </a:lnTo>
                <a:lnTo>
                  <a:pt x="36576" y="88392"/>
                </a:lnTo>
                <a:lnTo>
                  <a:pt x="41148" y="86868"/>
                </a:lnTo>
                <a:lnTo>
                  <a:pt x="43053" y="85344"/>
                </a:lnTo>
                <a:close/>
              </a:path>
              <a:path w="67309" h="88900">
                <a:moveTo>
                  <a:pt x="9143" y="57912"/>
                </a:moveTo>
                <a:lnTo>
                  <a:pt x="6096" y="57912"/>
                </a:lnTo>
                <a:lnTo>
                  <a:pt x="0" y="86868"/>
                </a:lnTo>
                <a:lnTo>
                  <a:pt x="3048" y="86868"/>
                </a:lnTo>
                <a:lnTo>
                  <a:pt x="4571" y="85344"/>
                </a:lnTo>
                <a:lnTo>
                  <a:pt x="43053" y="85344"/>
                </a:lnTo>
                <a:lnTo>
                  <a:pt x="44958" y="83820"/>
                </a:lnTo>
                <a:lnTo>
                  <a:pt x="22859" y="83820"/>
                </a:lnTo>
                <a:lnTo>
                  <a:pt x="18287" y="80772"/>
                </a:lnTo>
                <a:lnTo>
                  <a:pt x="12192" y="71627"/>
                </a:lnTo>
                <a:lnTo>
                  <a:pt x="9143" y="65532"/>
                </a:lnTo>
                <a:lnTo>
                  <a:pt x="9143" y="57912"/>
                </a:lnTo>
                <a:close/>
              </a:path>
              <a:path w="67309" h="88900">
                <a:moveTo>
                  <a:pt x="45720" y="0"/>
                </a:moveTo>
                <a:lnTo>
                  <a:pt x="36576" y="0"/>
                </a:lnTo>
                <a:lnTo>
                  <a:pt x="28956" y="3048"/>
                </a:lnTo>
                <a:lnTo>
                  <a:pt x="22859" y="7620"/>
                </a:lnTo>
                <a:lnTo>
                  <a:pt x="18287" y="12192"/>
                </a:lnTo>
                <a:lnTo>
                  <a:pt x="15240" y="18287"/>
                </a:lnTo>
                <a:lnTo>
                  <a:pt x="12192" y="30480"/>
                </a:lnTo>
                <a:lnTo>
                  <a:pt x="13715" y="35051"/>
                </a:lnTo>
                <a:lnTo>
                  <a:pt x="16764" y="41148"/>
                </a:lnTo>
                <a:lnTo>
                  <a:pt x="21336" y="44196"/>
                </a:lnTo>
                <a:lnTo>
                  <a:pt x="28956" y="48768"/>
                </a:lnTo>
                <a:lnTo>
                  <a:pt x="38100" y="53339"/>
                </a:lnTo>
                <a:lnTo>
                  <a:pt x="41148" y="57912"/>
                </a:lnTo>
                <a:lnTo>
                  <a:pt x="44196" y="60960"/>
                </a:lnTo>
                <a:lnTo>
                  <a:pt x="45720" y="64008"/>
                </a:lnTo>
                <a:lnTo>
                  <a:pt x="47243" y="65532"/>
                </a:lnTo>
                <a:lnTo>
                  <a:pt x="45720" y="70104"/>
                </a:lnTo>
                <a:lnTo>
                  <a:pt x="45720" y="73151"/>
                </a:lnTo>
                <a:lnTo>
                  <a:pt x="42671" y="76200"/>
                </a:lnTo>
                <a:lnTo>
                  <a:pt x="41148" y="79248"/>
                </a:lnTo>
                <a:lnTo>
                  <a:pt x="38100" y="82296"/>
                </a:lnTo>
                <a:lnTo>
                  <a:pt x="33528" y="83820"/>
                </a:lnTo>
                <a:lnTo>
                  <a:pt x="44958" y="83820"/>
                </a:lnTo>
                <a:lnTo>
                  <a:pt x="48768" y="80772"/>
                </a:lnTo>
                <a:lnTo>
                  <a:pt x="56387" y="76200"/>
                </a:lnTo>
                <a:lnTo>
                  <a:pt x="62484" y="64008"/>
                </a:lnTo>
                <a:lnTo>
                  <a:pt x="36576" y="33527"/>
                </a:lnTo>
                <a:lnTo>
                  <a:pt x="30480" y="30480"/>
                </a:lnTo>
                <a:lnTo>
                  <a:pt x="25908" y="25908"/>
                </a:lnTo>
                <a:lnTo>
                  <a:pt x="24384" y="22860"/>
                </a:lnTo>
                <a:lnTo>
                  <a:pt x="24384" y="19812"/>
                </a:lnTo>
                <a:lnTo>
                  <a:pt x="25908" y="18287"/>
                </a:lnTo>
                <a:lnTo>
                  <a:pt x="25908" y="15239"/>
                </a:lnTo>
                <a:lnTo>
                  <a:pt x="27432" y="12192"/>
                </a:lnTo>
                <a:lnTo>
                  <a:pt x="30480" y="9144"/>
                </a:lnTo>
                <a:lnTo>
                  <a:pt x="33528" y="7620"/>
                </a:lnTo>
                <a:lnTo>
                  <a:pt x="38100" y="6096"/>
                </a:lnTo>
                <a:lnTo>
                  <a:pt x="66093" y="6096"/>
                </a:lnTo>
                <a:lnTo>
                  <a:pt x="66334" y="4572"/>
                </a:lnTo>
                <a:lnTo>
                  <a:pt x="59436" y="4572"/>
                </a:lnTo>
                <a:lnTo>
                  <a:pt x="57912" y="3048"/>
                </a:lnTo>
                <a:lnTo>
                  <a:pt x="54864" y="3048"/>
                </a:lnTo>
                <a:lnTo>
                  <a:pt x="45720" y="0"/>
                </a:lnTo>
                <a:close/>
              </a:path>
              <a:path w="67309" h="88900">
                <a:moveTo>
                  <a:pt x="66093" y="6096"/>
                </a:moveTo>
                <a:lnTo>
                  <a:pt x="47243" y="6096"/>
                </a:lnTo>
                <a:lnTo>
                  <a:pt x="51815" y="7620"/>
                </a:lnTo>
                <a:lnTo>
                  <a:pt x="54864" y="10668"/>
                </a:lnTo>
                <a:lnTo>
                  <a:pt x="57912" y="15239"/>
                </a:lnTo>
                <a:lnTo>
                  <a:pt x="59436" y="19812"/>
                </a:lnTo>
                <a:lnTo>
                  <a:pt x="59436" y="28956"/>
                </a:lnTo>
                <a:lnTo>
                  <a:pt x="62484" y="28956"/>
                </a:lnTo>
                <a:lnTo>
                  <a:pt x="66093" y="6096"/>
                </a:lnTo>
                <a:close/>
              </a:path>
              <a:path w="67309" h="88900">
                <a:moveTo>
                  <a:pt x="67056" y="0"/>
                </a:moveTo>
                <a:lnTo>
                  <a:pt x="64008" y="0"/>
                </a:lnTo>
                <a:lnTo>
                  <a:pt x="64008" y="3048"/>
                </a:lnTo>
                <a:lnTo>
                  <a:pt x="62484" y="4572"/>
                </a:lnTo>
                <a:lnTo>
                  <a:pt x="66334" y="4572"/>
                </a:lnTo>
                <a:lnTo>
                  <a:pt x="670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1" name="object 211"/>
          <p:cNvSpPr/>
          <p:nvPr/>
        </p:nvSpPr>
        <p:spPr>
          <a:xfrm>
            <a:off x="3656076" y="4720590"/>
            <a:ext cx="93345" cy="0"/>
          </a:xfrm>
          <a:custGeom>
            <a:avLst/>
            <a:gdLst/>
            <a:ahLst/>
            <a:cxnLst/>
            <a:rect l="l" t="t" r="r" b="b"/>
            <a:pathLst>
              <a:path w="93345" h="0">
                <a:moveTo>
                  <a:pt x="0" y="0"/>
                </a:moveTo>
                <a:lnTo>
                  <a:pt x="92963" y="0"/>
                </a:lnTo>
              </a:path>
            </a:pathLst>
          </a:custGeom>
          <a:ln w="762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2" name="object 212"/>
          <p:cNvSpPr/>
          <p:nvPr/>
        </p:nvSpPr>
        <p:spPr>
          <a:xfrm>
            <a:off x="3703320" y="4674108"/>
            <a:ext cx="0" cy="94615"/>
          </a:xfrm>
          <a:custGeom>
            <a:avLst/>
            <a:gdLst/>
            <a:ahLst/>
            <a:cxnLst/>
            <a:rect l="l" t="t" r="r" b="b"/>
            <a:pathLst>
              <a:path w="0" h="94614">
                <a:moveTo>
                  <a:pt x="0" y="94487"/>
                </a:moveTo>
                <a:lnTo>
                  <a:pt x="0" y="0"/>
                </a:lnTo>
                <a:lnTo>
                  <a:pt x="0" y="944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3" name="object 213"/>
          <p:cNvSpPr/>
          <p:nvPr/>
        </p:nvSpPr>
        <p:spPr>
          <a:xfrm>
            <a:off x="3361944" y="4720590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762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4" name="object 214"/>
          <p:cNvSpPr/>
          <p:nvPr/>
        </p:nvSpPr>
        <p:spPr>
          <a:xfrm>
            <a:off x="3409188" y="4674108"/>
            <a:ext cx="0" cy="94615"/>
          </a:xfrm>
          <a:custGeom>
            <a:avLst/>
            <a:gdLst/>
            <a:ahLst/>
            <a:cxnLst/>
            <a:rect l="l" t="t" r="r" b="b"/>
            <a:pathLst>
              <a:path w="0" h="94614">
                <a:moveTo>
                  <a:pt x="0" y="94487"/>
                </a:moveTo>
                <a:lnTo>
                  <a:pt x="0" y="0"/>
                </a:lnTo>
                <a:lnTo>
                  <a:pt x="0" y="944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5" name="object 215"/>
          <p:cNvSpPr/>
          <p:nvPr/>
        </p:nvSpPr>
        <p:spPr>
          <a:xfrm>
            <a:off x="2965704" y="4724400"/>
            <a:ext cx="10795" cy="44450"/>
          </a:xfrm>
          <a:custGeom>
            <a:avLst/>
            <a:gdLst/>
            <a:ahLst/>
            <a:cxnLst/>
            <a:rect l="l" t="t" r="r" b="b"/>
            <a:pathLst>
              <a:path w="10794" h="44450">
                <a:moveTo>
                  <a:pt x="10668" y="0"/>
                </a:moveTo>
                <a:lnTo>
                  <a:pt x="0" y="0"/>
                </a:lnTo>
                <a:lnTo>
                  <a:pt x="0" y="44196"/>
                </a:lnTo>
                <a:lnTo>
                  <a:pt x="10668" y="44196"/>
                </a:lnTo>
                <a:lnTo>
                  <a:pt x="1066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6" name="object 216"/>
          <p:cNvSpPr/>
          <p:nvPr/>
        </p:nvSpPr>
        <p:spPr>
          <a:xfrm>
            <a:off x="2924555" y="4720590"/>
            <a:ext cx="93345" cy="0"/>
          </a:xfrm>
          <a:custGeom>
            <a:avLst/>
            <a:gdLst/>
            <a:ahLst/>
            <a:cxnLst/>
            <a:rect l="l" t="t" r="r" b="b"/>
            <a:pathLst>
              <a:path w="93344" h="0">
                <a:moveTo>
                  <a:pt x="0" y="0"/>
                </a:moveTo>
                <a:lnTo>
                  <a:pt x="92963" y="0"/>
                </a:lnTo>
              </a:path>
            </a:pathLst>
          </a:custGeom>
          <a:ln w="762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7" name="object 217"/>
          <p:cNvSpPr/>
          <p:nvPr/>
        </p:nvSpPr>
        <p:spPr>
          <a:xfrm>
            <a:off x="2965704" y="4674108"/>
            <a:ext cx="10795" cy="43180"/>
          </a:xfrm>
          <a:custGeom>
            <a:avLst/>
            <a:gdLst/>
            <a:ahLst/>
            <a:cxnLst/>
            <a:rect l="l" t="t" r="r" b="b"/>
            <a:pathLst>
              <a:path w="10794" h="43179">
                <a:moveTo>
                  <a:pt x="10668" y="0"/>
                </a:moveTo>
                <a:lnTo>
                  <a:pt x="0" y="0"/>
                </a:lnTo>
                <a:lnTo>
                  <a:pt x="0" y="42671"/>
                </a:lnTo>
                <a:lnTo>
                  <a:pt x="10668" y="42671"/>
                </a:lnTo>
                <a:lnTo>
                  <a:pt x="1066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8" name="object 218"/>
          <p:cNvSpPr/>
          <p:nvPr/>
        </p:nvSpPr>
        <p:spPr>
          <a:xfrm>
            <a:off x="2574035" y="4720590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762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9" name="object 219"/>
          <p:cNvSpPr/>
          <p:nvPr/>
        </p:nvSpPr>
        <p:spPr>
          <a:xfrm>
            <a:off x="2622042" y="4674108"/>
            <a:ext cx="0" cy="94615"/>
          </a:xfrm>
          <a:custGeom>
            <a:avLst/>
            <a:gdLst/>
            <a:ahLst/>
            <a:cxnLst/>
            <a:rect l="l" t="t" r="r" b="b"/>
            <a:pathLst>
              <a:path w="0" h="94614">
                <a:moveTo>
                  <a:pt x="0" y="94487"/>
                </a:moveTo>
                <a:lnTo>
                  <a:pt x="0" y="0"/>
                </a:lnTo>
                <a:lnTo>
                  <a:pt x="0" y="944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0" name="object 220"/>
          <p:cNvSpPr/>
          <p:nvPr/>
        </p:nvSpPr>
        <p:spPr>
          <a:xfrm>
            <a:off x="2061972" y="4720590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762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1" name="object 221"/>
          <p:cNvSpPr/>
          <p:nvPr/>
        </p:nvSpPr>
        <p:spPr>
          <a:xfrm>
            <a:off x="2109216" y="4674108"/>
            <a:ext cx="0" cy="94615"/>
          </a:xfrm>
          <a:custGeom>
            <a:avLst/>
            <a:gdLst/>
            <a:ahLst/>
            <a:cxnLst/>
            <a:rect l="l" t="t" r="r" b="b"/>
            <a:pathLst>
              <a:path w="0" h="94614">
                <a:moveTo>
                  <a:pt x="0" y="94487"/>
                </a:moveTo>
                <a:lnTo>
                  <a:pt x="0" y="0"/>
                </a:lnTo>
                <a:lnTo>
                  <a:pt x="0" y="944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2" name="object 222"/>
          <p:cNvSpPr/>
          <p:nvPr/>
        </p:nvSpPr>
        <p:spPr>
          <a:xfrm>
            <a:off x="1705355" y="4703826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762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3" name="object 223"/>
          <p:cNvSpPr/>
          <p:nvPr/>
        </p:nvSpPr>
        <p:spPr>
          <a:xfrm>
            <a:off x="1705355" y="4737353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4" name="object 224"/>
          <p:cNvSpPr/>
          <p:nvPr/>
        </p:nvSpPr>
        <p:spPr>
          <a:xfrm>
            <a:off x="1478280" y="4724400"/>
            <a:ext cx="9525" cy="44450"/>
          </a:xfrm>
          <a:custGeom>
            <a:avLst/>
            <a:gdLst/>
            <a:ahLst/>
            <a:cxnLst/>
            <a:rect l="l" t="t" r="r" b="b"/>
            <a:pathLst>
              <a:path w="9525" h="44450">
                <a:moveTo>
                  <a:pt x="9143" y="0"/>
                </a:moveTo>
                <a:lnTo>
                  <a:pt x="0" y="0"/>
                </a:lnTo>
                <a:lnTo>
                  <a:pt x="0" y="44196"/>
                </a:lnTo>
                <a:lnTo>
                  <a:pt x="9143" y="44196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5" name="object 225"/>
          <p:cNvSpPr/>
          <p:nvPr/>
        </p:nvSpPr>
        <p:spPr>
          <a:xfrm>
            <a:off x="1435608" y="4720590"/>
            <a:ext cx="93345" cy="0"/>
          </a:xfrm>
          <a:custGeom>
            <a:avLst/>
            <a:gdLst/>
            <a:ahLst/>
            <a:cxnLst/>
            <a:rect l="l" t="t" r="r" b="b"/>
            <a:pathLst>
              <a:path w="93344" h="0">
                <a:moveTo>
                  <a:pt x="0" y="0"/>
                </a:moveTo>
                <a:lnTo>
                  <a:pt x="92963" y="0"/>
                </a:lnTo>
              </a:path>
            </a:pathLst>
          </a:custGeom>
          <a:ln w="762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6" name="object 226"/>
          <p:cNvSpPr/>
          <p:nvPr/>
        </p:nvSpPr>
        <p:spPr>
          <a:xfrm>
            <a:off x="1478280" y="4674108"/>
            <a:ext cx="9525" cy="43180"/>
          </a:xfrm>
          <a:custGeom>
            <a:avLst/>
            <a:gdLst/>
            <a:ahLst/>
            <a:cxnLst/>
            <a:rect l="l" t="t" r="r" b="b"/>
            <a:pathLst>
              <a:path w="9525" h="43179">
                <a:moveTo>
                  <a:pt x="9143" y="0"/>
                </a:moveTo>
                <a:lnTo>
                  <a:pt x="0" y="0"/>
                </a:lnTo>
                <a:lnTo>
                  <a:pt x="0" y="42671"/>
                </a:lnTo>
                <a:lnTo>
                  <a:pt x="9143" y="42671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7" name="object 227"/>
          <p:cNvSpPr/>
          <p:nvPr/>
        </p:nvSpPr>
        <p:spPr>
          <a:xfrm>
            <a:off x="2468879" y="4614671"/>
            <a:ext cx="44450" cy="70485"/>
          </a:xfrm>
          <a:custGeom>
            <a:avLst/>
            <a:gdLst/>
            <a:ahLst/>
            <a:cxnLst/>
            <a:rect l="l" t="t" r="r" b="b"/>
            <a:pathLst>
              <a:path w="44450" h="70485">
                <a:moveTo>
                  <a:pt x="36575" y="7619"/>
                </a:moveTo>
                <a:lnTo>
                  <a:pt x="21336" y="7619"/>
                </a:lnTo>
                <a:lnTo>
                  <a:pt x="25907" y="9143"/>
                </a:lnTo>
                <a:lnTo>
                  <a:pt x="28956" y="12191"/>
                </a:lnTo>
                <a:lnTo>
                  <a:pt x="32003" y="18287"/>
                </a:lnTo>
                <a:lnTo>
                  <a:pt x="32003" y="28955"/>
                </a:lnTo>
                <a:lnTo>
                  <a:pt x="30480" y="35051"/>
                </a:lnTo>
                <a:lnTo>
                  <a:pt x="24383" y="41148"/>
                </a:lnTo>
                <a:lnTo>
                  <a:pt x="20359" y="47148"/>
                </a:lnTo>
                <a:lnTo>
                  <a:pt x="15049" y="53720"/>
                </a:lnTo>
                <a:lnTo>
                  <a:pt x="8207" y="60960"/>
                </a:lnTo>
                <a:lnTo>
                  <a:pt x="0" y="68579"/>
                </a:lnTo>
                <a:lnTo>
                  <a:pt x="0" y="70103"/>
                </a:lnTo>
                <a:lnTo>
                  <a:pt x="39624" y="70103"/>
                </a:lnTo>
                <a:lnTo>
                  <a:pt x="42481" y="62483"/>
                </a:lnTo>
                <a:lnTo>
                  <a:pt x="10668" y="62483"/>
                </a:lnTo>
                <a:lnTo>
                  <a:pt x="13715" y="60960"/>
                </a:lnTo>
                <a:lnTo>
                  <a:pt x="16763" y="54863"/>
                </a:lnTo>
                <a:lnTo>
                  <a:pt x="36575" y="35051"/>
                </a:lnTo>
                <a:lnTo>
                  <a:pt x="38100" y="28955"/>
                </a:lnTo>
                <a:lnTo>
                  <a:pt x="39624" y="24383"/>
                </a:lnTo>
                <a:lnTo>
                  <a:pt x="39624" y="13715"/>
                </a:lnTo>
                <a:lnTo>
                  <a:pt x="38100" y="9143"/>
                </a:lnTo>
                <a:lnTo>
                  <a:pt x="36575" y="7619"/>
                </a:lnTo>
                <a:close/>
              </a:path>
              <a:path w="44450" h="70485">
                <a:moveTo>
                  <a:pt x="44195" y="57912"/>
                </a:moveTo>
                <a:lnTo>
                  <a:pt x="42671" y="57912"/>
                </a:lnTo>
                <a:lnTo>
                  <a:pt x="41147" y="59436"/>
                </a:lnTo>
                <a:lnTo>
                  <a:pt x="41147" y="60960"/>
                </a:lnTo>
                <a:lnTo>
                  <a:pt x="39624" y="60960"/>
                </a:lnTo>
                <a:lnTo>
                  <a:pt x="38100" y="62483"/>
                </a:lnTo>
                <a:lnTo>
                  <a:pt x="42481" y="62483"/>
                </a:lnTo>
                <a:lnTo>
                  <a:pt x="44195" y="57912"/>
                </a:lnTo>
                <a:close/>
              </a:path>
              <a:path w="44450" h="70485">
                <a:moveTo>
                  <a:pt x="27431" y="0"/>
                </a:moveTo>
                <a:lnTo>
                  <a:pt x="15239" y="0"/>
                </a:lnTo>
                <a:lnTo>
                  <a:pt x="12192" y="1524"/>
                </a:lnTo>
                <a:lnTo>
                  <a:pt x="4571" y="9143"/>
                </a:lnTo>
                <a:lnTo>
                  <a:pt x="1524" y="18287"/>
                </a:lnTo>
                <a:lnTo>
                  <a:pt x="3047" y="18287"/>
                </a:lnTo>
                <a:lnTo>
                  <a:pt x="12192" y="9143"/>
                </a:lnTo>
                <a:lnTo>
                  <a:pt x="15239" y="7619"/>
                </a:lnTo>
                <a:lnTo>
                  <a:pt x="36575" y="7619"/>
                </a:lnTo>
                <a:lnTo>
                  <a:pt x="35051" y="6095"/>
                </a:lnTo>
                <a:lnTo>
                  <a:pt x="32003" y="1524"/>
                </a:lnTo>
                <a:lnTo>
                  <a:pt x="2743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8" name="object 228"/>
          <p:cNvSpPr/>
          <p:nvPr/>
        </p:nvSpPr>
        <p:spPr>
          <a:xfrm>
            <a:off x="1330452" y="4614671"/>
            <a:ext cx="45720" cy="70485"/>
          </a:xfrm>
          <a:custGeom>
            <a:avLst/>
            <a:gdLst/>
            <a:ahLst/>
            <a:cxnLst/>
            <a:rect l="l" t="t" r="r" b="b"/>
            <a:pathLst>
              <a:path w="45719" h="70485">
                <a:moveTo>
                  <a:pt x="36575" y="7619"/>
                </a:moveTo>
                <a:lnTo>
                  <a:pt x="22859" y="7619"/>
                </a:lnTo>
                <a:lnTo>
                  <a:pt x="25907" y="9143"/>
                </a:lnTo>
                <a:lnTo>
                  <a:pt x="28956" y="12191"/>
                </a:lnTo>
                <a:lnTo>
                  <a:pt x="32003" y="18287"/>
                </a:lnTo>
                <a:lnTo>
                  <a:pt x="32003" y="28955"/>
                </a:lnTo>
                <a:lnTo>
                  <a:pt x="30479" y="35051"/>
                </a:lnTo>
                <a:lnTo>
                  <a:pt x="24384" y="41148"/>
                </a:lnTo>
                <a:lnTo>
                  <a:pt x="20145" y="47148"/>
                </a:lnTo>
                <a:lnTo>
                  <a:pt x="14477" y="53720"/>
                </a:lnTo>
                <a:lnTo>
                  <a:pt x="7572" y="60960"/>
                </a:lnTo>
                <a:lnTo>
                  <a:pt x="0" y="68579"/>
                </a:lnTo>
                <a:lnTo>
                  <a:pt x="0" y="70103"/>
                </a:lnTo>
                <a:lnTo>
                  <a:pt x="39623" y="70103"/>
                </a:lnTo>
                <a:lnTo>
                  <a:pt x="43434" y="62483"/>
                </a:lnTo>
                <a:lnTo>
                  <a:pt x="9143" y="62483"/>
                </a:lnTo>
                <a:lnTo>
                  <a:pt x="12191" y="60960"/>
                </a:lnTo>
                <a:lnTo>
                  <a:pt x="16763" y="54863"/>
                </a:lnTo>
                <a:lnTo>
                  <a:pt x="25907" y="45719"/>
                </a:lnTo>
                <a:lnTo>
                  <a:pt x="30479" y="39624"/>
                </a:lnTo>
                <a:lnTo>
                  <a:pt x="35051" y="35051"/>
                </a:lnTo>
                <a:lnTo>
                  <a:pt x="38100" y="28955"/>
                </a:lnTo>
                <a:lnTo>
                  <a:pt x="39623" y="24383"/>
                </a:lnTo>
                <a:lnTo>
                  <a:pt x="41147" y="21336"/>
                </a:lnTo>
                <a:lnTo>
                  <a:pt x="41147" y="13715"/>
                </a:lnTo>
                <a:lnTo>
                  <a:pt x="38100" y="9143"/>
                </a:lnTo>
                <a:lnTo>
                  <a:pt x="36575" y="7619"/>
                </a:lnTo>
                <a:close/>
              </a:path>
              <a:path w="45719" h="70485">
                <a:moveTo>
                  <a:pt x="45719" y="57912"/>
                </a:moveTo>
                <a:lnTo>
                  <a:pt x="42671" y="57912"/>
                </a:lnTo>
                <a:lnTo>
                  <a:pt x="42671" y="59436"/>
                </a:lnTo>
                <a:lnTo>
                  <a:pt x="41147" y="60960"/>
                </a:lnTo>
                <a:lnTo>
                  <a:pt x="39623" y="60960"/>
                </a:lnTo>
                <a:lnTo>
                  <a:pt x="38100" y="62483"/>
                </a:lnTo>
                <a:lnTo>
                  <a:pt x="43434" y="62483"/>
                </a:lnTo>
                <a:lnTo>
                  <a:pt x="45719" y="57912"/>
                </a:lnTo>
                <a:close/>
              </a:path>
              <a:path w="45719" h="70485">
                <a:moveTo>
                  <a:pt x="27431" y="0"/>
                </a:moveTo>
                <a:lnTo>
                  <a:pt x="15239" y="0"/>
                </a:lnTo>
                <a:lnTo>
                  <a:pt x="10667" y="1524"/>
                </a:lnTo>
                <a:lnTo>
                  <a:pt x="7619" y="4572"/>
                </a:lnTo>
                <a:lnTo>
                  <a:pt x="4571" y="9143"/>
                </a:lnTo>
                <a:lnTo>
                  <a:pt x="1523" y="18287"/>
                </a:lnTo>
                <a:lnTo>
                  <a:pt x="4571" y="18287"/>
                </a:lnTo>
                <a:lnTo>
                  <a:pt x="4571" y="16763"/>
                </a:lnTo>
                <a:lnTo>
                  <a:pt x="7619" y="13715"/>
                </a:lnTo>
                <a:lnTo>
                  <a:pt x="9143" y="10667"/>
                </a:lnTo>
                <a:lnTo>
                  <a:pt x="15239" y="7619"/>
                </a:lnTo>
                <a:lnTo>
                  <a:pt x="36575" y="7619"/>
                </a:lnTo>
                <a:lnTo>
                  <a:pt x="30479" y="1524"/>
                </a:lnTo>
                <a:lnTo>
                  <a:pt x="2743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9" name="object 229"/>
          <p:cNvSpPr/>
          <p:nvPr/>
        </p:nvSpPr>
        <p:spPr>
          <a:xfrm>
            <a:off x="1574291" y="4643628"/>
            <a:ext cx="80772" cy="124968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30" name="object 230"/>
          <p:cNvSpPr/>
          <p:nvPr/>
        </p:nvSpPr>
        <p:spPr>
          <a:xfrm>
            <a:off x="1784604" y="5094732"/>
            <a:ext cx="124968" cy="123443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31" name="object 231"/>
          <p:cNvSpPr/>
          <p:nvPr/>
        </p:nvSpPr>
        <p:spPr>
          <a:xfrm>
            <a:off x="1498091" y="5091684"/>
            <a:ext cx="112776" cy="126491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32" name="object 232"/>
          <p:cNvSpPr/>
          <p:nvPr/>
        </p:nvSpPr>
        <p:spPr>
          <a:xfrm>
            <a:off x="1682495" y="5175503"/>
            <a:ext cx="10795" cy="43180"/>
          </a:xfrm>
          <a:custGeom>
            <a:avLst/>
            <a:gdLst/>
            <a:ahLst/>
            <a:cxnLst/>
            <a:rect l="l" t="t" r="r" b="b"/>
            <a:pathLst>
              <a:path w="10794" h="43179">
                <a:moveTo>
                  <a:pt x="10668" y="0"/>
                </a:moveTo>
                <a:lnTo>
                  <a:pt x="0" y="0"/>
                </a:lnTo>
                <a:lnTo>
                  <a:pt x="0" y="42672"/>
                </a:lnTo>
                <a:lnTo>
                  <a:pt x="10668" y="42672"/>
                </a:lnTo>
                <a:lnTo>
                  <a:pt x="1066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3" name="object 233"/>
          <p:cNvSpPr/>
          <p:nvPr/>
        </p:nvSpPr>
        <p:spPr>
          <a:xfrm>
            <a:off x="1639823" y="5170932"/>
            <a:ext cx="96520" cy="0"/>
          </a:xfrm>
          <a:custGeom>
            <a:avLst/>
            <a:gdLst/>
            <a:ahLst/>
            <a:cxnLst/>
            <a:rect l="l" t="t" r="r" b="b"/>
            <a:pathLst>
              <a:path w="96519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4" name="object 234"/>
          <p:cNvSpPr/>
          <p:nvPr/>
        </p:nvSpPr>
        <p:spPr>
          <a:xfrm>
            <a:off x="1682495" y="5123688"/>
            <a:ext cx="10795" cy="43180"/>
          </a:xfrm>
          <a:custGeom>
            <a:avLst/>
            <a:gdLst/>
            <a:ahLst/>
            <a:cxnLst/>
            <a:rect l="l" t="t" r="r" b="b"/>
            <a:pathLst>
              <a:path w="10794" h="43179">
                <a:moveTo>
                  <a:pt x="10668" y="0"/>
                </a:moveTo>
                <a:lnTo>
                  <a:pt x="0" y="0"/>
                </a:lnTo>
                <a:lnTo>
                  <a:pt x="0" y="42672"/>
                </a:lnTo>
                <a:lnTo>
                  <a:pt x="10668" y="42672"/>
                </a:lnTo>
                <a:lnTo>
                  <a:pt x="1066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5" name="object 235"/>
          <p:cNvSpPr/>
          <p:nvPr/>
        </p:nvSpPr>
        <p:spPr>
          <a:xfrm>
            <a:off x="1341119" y="5154167"/>
            <a:ext cx="94615" cy="0"/>
          </a:xfrm>
          <a:custGeom>
            <a:avLst/>
            <a:gdLst/>
            <a:ahLst/>
            <a:cxnLst/>
            <a:rect l="l" t="t" r="r" b="b"/>
            <a:pathLst>
              <a:path w="94615" h="0">
                <a:moveTo>
                  <a:pt x="0" y="0"/>
                </a:moveTo>
                <a:lnTo>
                  <a:pt x="94488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6" name="object 236"/>
          <p:cNvSpPr/>
          <p:nvPr/>
        </p:nvSpPr>
        <p:spPr>
          <a:xfrm>
            <a:off x="1341119" y="5186934"/>
            <a:ext cx="94615" cy="0"/>
          </a:xfrm>
          <a:custGeom>
            <a:avLst/>
            <a:gdLst/>
            <a:ahLst/>
            <a:cxnLst/>
            <a:rect l="l" t="t" r="r" b="b"/>
            <a:pathLst>
              <a:path w="94615" h="0">
                <a:moveTo>
                  <a:pt x="0" y="0"/>
                </a:moveTo>
                <a:lnTo>
                  <a:pt x="94488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7" name="object 237"/>
          <p:cNvSpPr/>
          <p:nvPr/>
        </p:nvSpPr>
        <p:spPr>
          <a:xfrm>
            <a:off x="1242060" y="5093208"/>
            <a:ext cx="47625" cy="125095"/>
          </a:xfrm>
          <a:custGeom>
            <a:avLst/>
            <a:gdLst/>
            <a:ahLst/>
            <a:cxnLst/>
            <a:rect l="l" t="t" r="r" b="b"/>
            <a:pathLst>
              <a:path w="47625" h="125095">
                <a:moveTo>
                  <a:pt x="47243" y="120395"/>
                </a:moveTo>
                <a:lnTo>
                  <a:pt x="1524" y="120395"/>
                </a:lnTo>
                <a:lnTo>
                  <a:pt x="1524" y="124967"/>
                </a:lnTo>
                <a:lnTo>
                  <a:pt x="47243" y="124967"/>
                </a:lnTo>
                <a:lnTo>
                  <a:pt x="47243" y="120395"/>
                </a:lnTo>
                <a:close/>
              </a:path>
              <a:path w="47625" h="125095">
                <a:moveTo>
                  <a:pt x="36576" y="118871"/>
                </a:moveTo>
                <a:lnTo>
                  <a:pt x="12192" y="118871"/>
                </a:lnTo>
                <a:lnTo>
                  <a:pt x="10668" y="120395"/>
                </a:lnTo>
                <a:lnTo>
                  <a:pt x="38100" y="120395"/>
                </a:lnTo>
                <a:lnTo>
                  <a:pt x="36576" y="118871"/>
                </a:lnTo>
                <a:close/>
              </a:path>
              <a:path w="47625" h="125095">
                <a:moveTo>
                  <a:pt x="32003" y="15239"/>
                </a:moveTo>
                <a:lnTo>
                  <a:pt x="12192" y="15239"/>
                </a:lnTo>
                <a:lnTo>
                  <a:pt x="13715" y="16763"/>
                </a:lnTo>
                <a:lnTo>
                  <a:pt x="15240" y="16763"/>
                </a:lnTo>
                <a:lnTo>
                  <a:pt x="15240" y="18287"/>
                </a:lnTo>
                <a:lnTo>
                  <a:pt x="16764" y="19812"/>
                </a:lnTo>
                <a:lnTo>
                  <a:pt x="16764" y="115824"/>
                </a:lnTo>
                <a:lnTo>
                  <a:pt x="13715" y="118871"/>
                </a:lnTo>
                <a:lnTo>
                  <a:pt x="33528" y="118871"/>
                </a:lnTo>
                <a:lnTo>
                  <a:pt x="33528" y="117347"/>
                </a:lnTo>
                <a:lnTo>
                  <a:pt x="32003" y="115824"/>
                </a:lnTo>
                <a:lnTo>
                  <a:pt x="32003" y="15239"/>
                </a:lnTo>
                <a:close/>
              </a:path>
              <a:path w="47625" h="125095">
                <a:moveTo>
                  <a:pt x="32003" y="0"/>
                </a:moveTo>
                <a:lnTo>
                  <a:pt x="28956" y="0"/>
                </a:lnTo>
                <a:lnTo>
                  <a:pt x="0" y="15239"/>
                </a:lnTo>
                <a:lnTo>
                  <a:pt x="1524" y="18287"/>
                </a:lnTo>
                <a:lnTo>
                  <a:pt x="4571" y="15239"/>
                </a:lnTo>
                <a:lnTo>
                  <a:pt x="32003" y="15239"/>
                </a:lnTo>
                <a:lnTo>
                  <a:pt x="3200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8" name="object 238"/>
          <p:cNvSpPr/>
          <p:nvPr/>
        </p:nvSpPr>
        <p:spPr>
          <a:xfrm>
            <a:off x="1984248" y="5125211"/>
            <a:ext cx="167639" cy="94487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39" name="object 239"/>
          <p:cNvSpPr/>
          <p:nvPr/>
        </p:nvSpPr>
        <p:spPr>
          <a:xfrm>
            <a:off x="2819400" y="5170932"/>
            <a:ext cx="102235" cy="0"/>
          </a:xfrm>
          <a:custGeom>
            <a:avLst/>
            <a:gdLst/>
            <a:ahLst/>
            <a:cxnLst/>
            <a:rect l="l" t="t" r="r" b="b"/>
            <a:pathLst>
              <a:path w="102235" h="0">
                <a:moveTo>
                  <a:pt x="0" y="0"/>
                </a:moveTo>
                <a:lnTo>
                  <a:pt x="102107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0" name="object 240"/>
          <p:cNvSpPr/>
          <p:nvPr/>
        </p:nvSpPr>
        <p:spPr>
          <a:xfrm>
            <a:off x="3244595" y="5170932"/>
            <a:ext cx="105410" cy="0"/>
          </a:xfrm>
          <a:custGeom>
            <a:avLst/>
            <a:gdLst/>
            <a:ahLst/>
            <a:cxnLst/>
            <a:rect l="l" t="t" r="r" b="b"/>
            <a:pathLst>
              <a:path w="105410" h="0">
                <a:moveTo>
                  <a:pt x="0" y="0"/>
                </a:moveTo>
                <a:lnTo>
                  <a:pt x="105155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1" name="object 241"/>
          <p:cNvSpPr/>
          <p:nvPr/>
        </p:nvSpPr>
        <p:spPr>
          <a:xfrm>
            <a:off x="3258311" y="5234940"/>
            <a:ext cx="79248" cy="124968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42" name="object 242"/>
          <p:cNvSpPr/>
          <p:nvPr/>
        </p:nvSpPr>
        <p:spPr>
          <a:xfrm>
            <a:off x="3272028" y="4977384"/>
            <a:ext cx="48895" cy="125095"/>
          </a:xfrm>
          <a:custGeom>
            <a:avLst/>
            <a:gdLst/>
            <a:ahLst/>
            <a:cxnLst/>
            <a:rect l="l" t="t" r="r" b="b"/>
            <a:pathLst>
              <a:path w="48895" h="125095">
                <a:moveTo>
                  <a:pt x="48768" y="121919"/>
                </a:moveTo>
                <a:lnTo>
                  <a:pt x="3048" y="121919"/>
                </a:lnTo>
                <a:lnTo>
                  <a:pt x="3048" y="124967"/>
                </a:lnTo>
                <a:lnTo>
                  <a:pt x="48768" y="124967"/>
                </a:lnTo>
                <a:lnTo>
                  <a:pt x="48768" y="121919"/>
                </a:lnTo>
                <a:close/>
              </a:path>
              <a:path w="48895" h="125095">
                <a:moveTo>
                  <a:pt x="33527" y="15239"/>
                </a:moveTo>
                <a:lnTo>
                  <a:pt x="12192" y="15239"/>
                </a:lnTo>
                <a:lnTo>
                  <a:pt x="16763" y="19812"/>
                </a:lnTo>
                <a:lnTo>
                  <a:pt x="16763" y="22860"/>
                </a:lnTo>
                <a:lnTo>
                  <a:pt x="18287" y="28955"/>
                </a:lnTo>
                <a:lnTo>
                  <a:pt x="18287" y="111251"/>
                </a:lnTo>
                <a:lnTo>
                  <a:pt x="16763" y="115824"/>
                </a:lnTo>
                <a:lnTo>
                  <a:pt x="16763" y="117348"/>
                </a:lnTo>
                <a:lnTo>
                  <a:pt x="12192" y="121919"/>
                </a:lnTo>
                <a:lnTo>
                  <a:pt x="38100" y="121919"/>
                </a:lnTo>
                <a:lnTo>
                  <a:pt x="35051" y="118871"/>
                </a:lnTo>
                <a:lnTo>
                  <a:pt x="35051" y="115824"/>
                </a:lnTo>
                <a:lnTo>
                  <a:pt x="33527" y="114300"/>
                </a:lnTo>
                <a:lnTo>
                  <a:pt x="33527" y="15239"/>
                </a:lnTo>
                <a:close/>
              </a:path>
              <a:path w="48895" h="125095">
                <a:moveTo>
                  <a:pt x="33527" y="0"/>
                </a:moveTo>
                <a:lnTo>
                  <a:pt x="30480" y="0"/>
                </a:lnTo>
                <a:lnTo>
                  <a:pt x="0" y="15239"/>
                </a:lnTo>
                <a:lnTo>
                  <a:pt x="1524" y="18287"/>
                </a:lnTo>
                <a:lnTo>
                  <a:pt x="6096" y="16763"/>
                </a:lnTo>
                <a:lnTo>
                  <a:pt x="9144" y="15239"/>
                </a:lnTo>
                <a:lnTo>
                  <a:pt x="33527" y="15239"/>
                </a:lnTo>
                <a:lnTo>
                  <a:pt x="3352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3" name="object 243"/>
          <p:cNvSpPr/>
          <p:nvPr/>
        </p:nvSpPr>
        <p:spPr>
          <a:xfrm>
            <a:off x="2831592" y="5234940"/>
            <a:ext cx="80771" cy="124968"/>
          </a:xfrm>
          <a:prstGeom prst="rect">
            <a:avLst/>
          </a:prstGeom>
          <a:blipFill>
            <a:blip r:embed="rId2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44" name="object 244"/>
          <p:cNvSpPr/>
          <p:nvPr/>
        </p:nvSpPr>
        <p:spPr>
          <a:xfrm>
            <a:off x="2834639" y="4977384"/>
            <a:ext cx="70104" cy="128015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45" name="object 245"/>
          <p:cNvSpPr/>
          <p:nvPr/>
        </p:nvSpPr>
        <p:spPr>
          <a:xfrm>
            <a:off x="2592323" y="5093208"/>
            <a:ext cx="48895" cy="125095"/>
          </a:xfrm>
          <a:custGeom>
            <a:avLst/>
            <a:gdLst/>
            <a:ahLst/>
            <a:cxnLst/>
            <a:rect l="l" t="t" r="r" b="b"/>
            <a:pathLst>
              <a:path w="48894" h="125095">
                <a:moveTo>
                  <a:pt x="48768" y="120395"/>
                </a:moveTo>
                <a:lnTo>
                  <a:pt x="3048" y="120395"/>
                </a:lnTo>
                <a:lnTo>
                  <a:pt x="3048" y="124967"/>
                </a:lnTo>
                <a:lnTo>
                  <a:pt x="48768" y="124967"/>
                </a:lnTo>
                <a:lnTo>
                  <a:pt x="48768" y="120395"/>
                </a:lnTo>
                <a:close/>
              </a:path>
              <a:path w="48894" h="125095">
                <a:moveTo>
                  <a:pt x="36575" y="118871"/>
                </a:moveTo>
                <a:lnTo>
                  <a:pt x="13715" y="118871"/>
                </a:lnTo>
                <a:lnTo>
                  <a:pt x="10668" y="120395"/>
                </a:lnTo>
                <a:lnTo>
                  <a:pt x="38100" y="120395"/>
                </a:lnTo>
                <a:lnTo>
                  <a:pt x="36575" y="118871"/>
                </a:lnTo>
                <a:close/>
              </a:path>
              <a:path w="48894" h="125095">
                <a:moveTo>
                  <a:pt x="32003" y="15239"/>
                </a:moveTo>
                <a:lnTo>
                  <a:pt x="13715" y="15239"/>
                </a:lnTo>
                <a:lnTo>
                  <a:pt x="13715" y="16763"/>
                </a:lnTo>
                <a:lnTo>
                  <a:pt x="15239" y="16763"/>
                </a:lnTo>
                <a:lnTo>
                  <a:pt x="16763" y="18287"/>
                </a:lnTo>
                <a:lnTo>
                  <a:pt x="16763" y="19812"/>
                </a:lnTo>
                <a:lnTo>
                  <a:pt x="18287" y="21336"/>
                </a:lnTo>
                <a:lnTo>
                  <a:pt x="18287" y="111251"/>
                </a:lnTo>
                <a:lnTo>
                  <a:pt x="16763" y="114300"/>
                </a:lnTo>
                <a:lnTo>
                  <a:pt x="16763" y="117347"/>
                </a:lnTo>
                <a:lnTo>
                  <a:pt x="15239" y="118871"/>
                </a:lnTo>
                <a:lnTo>
                  <a:pt x="35051" y="118871"/>
                </a:lnTo>
                <a:lnTo>
                  <a:pt x="33527" y="117347"/>
                </a:lnTo>
                <a:lnTo>
                  <a:pt x="33527" y="115824"/>
                </a:lnTo>
                <a:lnTo>
                  <a:pt x="32003" y="112775"/>
                </a:lnTo>
                <a:lnTo>
                  <a:pt x="32003" y="15239"/>
                </a:lnTo>
                <a:close/>
              </a:path>
              <a:path w="48894" h="125095">
                <a:moveTo>
                  <a:pt x="32003" y="0"/>
                </a:moveTo>
                <a:lnTo>
                  <a:pt x="28956" y="0"/>
                </a:lnTo>
                <a:lnTo>
                  <a:pt x="0" y="15239"/>
                </a:lnTo>
                <a:lnTo>
                  <a:pt x="1524" y="18287"/>
                </a:lnTo>
                <a:lnTo>
                  <a:pt x="4571" y="15239"/>
                </a:lnTo>
                <a:lnTo>
                  <a:pt x="32003" y="15239"/>
                </a:lnTo>
                <a:lnTo>
                  <a:pt x="3200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6" name="object 246"/>
          <p:cNvSpPr/>
          <p:nvPr/>
        </p:nvSpPr>
        <p:spPr>
          <a:xfrm>
            <a:off x="3118104" y="5170170"/>
            <a:ext cx="96520" cy="0"/>
          </a:xfrm>
          <a:custGeom>
            <a:avLst/>
            <a:gdLst/>
            <a:ahLst/>
            <a:cxnLst/>
            <a:rect l="l" t="t" r="r" b="b"/>
            <a:pathLst>
              <a:path w="96519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7" name="object 247"/>
          <p:cNvSpPr/>
          <p:nvPr/>
        </p:nvSpPr>
        <p:spPr>
          <a:xfrm>
            <a:off x="2974848" y="5154167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8" name="object 248"/>
          <p:cNvSpPr/>
          <p:nvPr/>
        </p:nvSpPr>
        <p:spPr>
          <a:xfrm>
            <a:off x="2974848" y="5186934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9" name="object 249"/>
          <p:cNvSpPr/>
          <p:nvPr/>
        </p:nvSpPr>
        <p:spPr>
          <a:xfrm>
            <a:off x="2682239" y="5170170"/>
            <a:ext cx="96520" cy="0"/>
          </a:xfrm>
          <a:custGeom>
            <a:avLst/>
            <a:gdLst/>
            <a:ahLst/>
            <a:cxnLst/>
            <a:rect l="l" t="t" r="r" b="b"/>
            <a:pathLst>
              <a:path w="96519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0" name="object 250"/>
          <p:cNvSpPr/>
          <p:nvPr/>
        </p:nvSpPr>
        <p:spPr>
          <a:xfrm>
            <a:off x="2450592" y="5154167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1" name="object 251"/>
          <p:cNvSpPr/>
          <p:nvPr/>
        </p:nvSpPr>
        <p:spPr>
          <a:xfrm>
            <a:off x="2450592" y="5186934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2" name="object 252"/>
          <p:cNvSpPr/>
          <p:nvPr/>
        </p:nvSpPr>
        <p:spPr>
          <a:xfrm>
            <a:off x="2292095" y="5094732"/>
            <a:ext cx="123443" cy="123443"/>
          </a:xfrm>
          <a:prstGeom prst="rect">
            <a:avLst/>
          </a:prstGeom>
          <a:blipFill>
            <a:blip r:embed="rId3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3" name="object 253"/>
          <p:cNvSpPr/>
          <p:nvPr/>
        </p:nvSpPr>
        <p:spPr>
          <a:xfrm>
            <a:off x="3389376" y="5202935"/>
            <a:ext cx="24765" cy="41275"/>
          </a:xfrm>
          <a:custGeom>
            <a:avLst/>
            <a:gdLst/>
            <a:ahLst/>
            <a:cxnLst/>
            <a:rect l="l" t="t" r="r" b="b"/>
            <a:pathLst>
              <a:path w="24764" h="41275">
                <a:moveTo>
                  <a:pt x="24384" y="15239"/>
                </a:moveTo>
                <a:lnTo>
                  <a:pt x="16763" y="15239"/>
                </a:lnTo>
                <a:lnTo>
                  <a:pt x="16763" y="22860"/>
                </a:lnTo>
                <a:lnTo>
                  <a:pt x="15239" y="25908"/>
                </a:lnTo>
                <a:lnTo>
                  <a:pt x="12191" y="28955"/>
                </a:lnTo>
                <a:lnTo>
                  <a:pt x="9144" y="33527"/>
                </a:lnTo>
                <a:lnTo>
                  <a:pt x="6096" y="36575"/>
                </a:lnTo>
                <a:lnTo>
                  <a:pt x="0" y="38100"/>
                </a:lnTo>
                <a:lnTo>
                  <a:pt x="0" y="41148"/>
                </a:lnTo>
                <a:lnTo>
                  <a:pt x="9144" y="39624"/>
                </a:lnTo>
                <a:lnTo>
                  <a:pt x="18287" y="30479"/>
                </a:lnTo>
                <a:lnTo>
                  <a:pt x="24384" y="21336"/>
                </a:lnTo>
                <a:lnTo>
                  <a:pt x="24384" y="15239"/>
                </a:lnTo>
                <a:close/>
              </a:path>
              <a:path w="24764" h="41275">
                <a:moveTo>
                  <a:pt x="13715" y="0"/>
                </a:moveTo>
                <a:lnTo>
                  <a:pt x="6096" y="0"/>
                </a:lnTo>
                <a:lnTo>
                  <a:pt x="3048" y="1524"/>
                </a:lnTo>
                <a:lnTo>
                  <a:pt x="0" y="4572"/>
                </a:lnTo>
                <a:lnTo>
                  <a:pt x="0" y="10667"/>
                </a:lnTo>
                <a:lnTo>
                  <a:pt x="1524" y="13715"/>
                </a:lnTo>
                <a:lnTo>
                  <a:pt x="4572" y="16763"/>
                </a:lnTo>
                <a:lnTo>
                  <a:pt x="10668" y="16763"/>
                </a:lnTo>
                <a:lnTo>
                  <a:pt x="13715" y="15239"/>
                </a:lnTo>
                <a:lnTo>
                  <a:pt x="24384" y="15239"/>
                </a:lnTo>
                <a:lnTo>
                  <a:pt x="24384" y="10667"/>
                </a:lnTo>
                <a:lnTo>
                  <a:pt x="22860" y="6096"/>
                </a:lnTo>
                <a:lnTo>
                  <a:pt x="19812" y="3048"/>
                </a:lnTo>
                <a:lnTo>
                  <a:pt x="1371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4" name="object 254"/>
          <p:cNvSpPr/>
          <p:nvPr/>
        </p:nvSpPr>
        <p:spPr>
          <a:xfrm>
            <a:off x="4294707" y="5091684"/>
            <a:ext cx="79172" cy="128015"/>
          </a:xfrm>
          <a:prstGeom prst="rect">
            <a:avLst/>
          </a:prstGeom>
          <a:blipFill>
            <a:blip r:embed="rId3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5" name="object 255"/>
          <p:cNvSpPr/>
          <p:nvPr/>
        </p:nvSpPr>
        <p:spPr>
          <a:xfrm>
            <a:off x="4151376" y="5154167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6" name="object 256"/>
          <p:cNvSpPr/>
          <p:nvPr/>
        </p:nvSpPr>
        <p:spPr>
          <a:xfrm>
            <a:off x="4151376" y="5186934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7" name="object 257"/>
          <p:cNvSpPr/>
          <p:nvPr/>
        </p:nvSpPr>
        <p:spPr>
          <a:xfrm>
            <a:off x="3842003" y="5170932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8" name="object 258"/>
          <p:cNvSpPr/>
          <p:nvPr/>
        </p:nvSpPr>
        <p:spPr>
          <a:xfrm>
            <a:off x="3889247" y="5122164"/>
            <a:ext cx="0" cy="96520"/>
          </a:xfrm>
          <a:custGeom>
            <a:avLst/>
            <a:gdLst/>
            <a:ahLst/>
            <a:cxnLst/>
            <a:rect l="l" t="t" r="r" b="b"/>
            <a:pathLst>
              <a:path w="0" h="96520">
                <a:moveTo>
                  <a:pt x="0" y="96012"/>
                </a:moveTo>
                <a:lnTo>
                  <a:pt x="0" y="0"/>
                </a:lnTo>
                <a:lnTo>
                  <a:pt x="0" y="9601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9" name="object 259"/>
          <p:cNvSpPr/>
          <p:nvPr/>
        </p:nvSpPr>
        <p:spPr>
          <a:xfrm>
            <a:off x="3988379" y="5091684"/>
            <a:ext cx="118800" cy="129539"/>
          </a:xfrm>
          <a:prstGeom prst="rect">
            <a:avLst/>
          </a:prstGeom>
          <a:blipFill>
            <a:blip r:embed="rId3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60" name="object 260"/>
          <p:cNvSpPr/>
          <p:nvPr/>
        </p:nvSpPr>
        <p:spPr>
          <a:xfrm>
            <a:off x="3692652" y="5094732"/>
            <a:ext cx="123444" cy="123443"/>
          </a:xfrm>
          <a:prstGeom prst="rect">
            <a:avLst/>
          </a:prstGeom>
          <a:blipFill>
            <a:blip r:embed="rId3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61" name="object 261"/>
          <p:cNvSpPr/>
          <p:nvPr/>
        </p:nvSpPr>
        <p:spPr>
          <a:xfrm>
            <a:off x="4503420" y="5125211"/>
            <a:ext cx="167639" cy="94487"/>
          </a:xfrm>
          <a:prstGeom prst="rect">
            <a:avLst/>
          </a:prstGeom>
          <a:blipFill>
            <a:blip r:embed="rId3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62" name="object 262"/>
          <p:cNvSpPr/>
          <p:nvPr/>
        </p:nvSpPr>
        <p:spPr>
          <a:xfrm>
            <a:off x="5119115" y="5170932"/>
            <a:ext cx="104139" cy="0"/>
          </a:xfrm>
          <a:custGeom>
            <a:avLst/>
            <a:gdLst/>
            <a:ahLst/>
            <a:cxnLst/>
            <a:rect l="l" t="t" r="r" b="b"/>
            <a:pathLst>
              <a:path w="104139" h="0">
                <a:moveTo>
                  <a:pt x="0" y="0"/>
                </a:moveTo>
                <a:lnTo>
                  <a:pt x="103631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3" name="object 263"/>
          <p:cNvSpPr/>
          <p:nvPr/>
        </p:nvSpPr>
        <p:spPr>
          <a:xfrm>
            <a:off x="5132832" y="5234940"/>
            <a:ext cx="79247" cy="124968"/>
          </a:xfrm>
          <a:prstGeom prst="rect">
            <a:avLst/>
          </a:prstGeom>
          <a:blipFill>
            <a:blip r:embed="rId3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64" name="object 264"/>
          <p:cNvSpPr/>
          <p:nvPr/>
        </p:nvSpPr>
        <p:spPr>
          <a:xfrm>
            <a:off x="5146547" y="4977384"/>
            <a:ext cx="48895" cy="125095"/>
          </a:xfrm>
          <a:custGeom>
            <a:avLst/>
            <a:gdLst/>
            <a:ahLst/>
            <a:cxnLst/>
            <a:rect l="l" t="t" r="r" b="b"/>
            <a:pathLst>
              <a:path w="48895" h="125095">
                <a:moveTo>
                  <a:pt x="48767" y="121919"/>
                </a:moveTo>
                <a:lnTo>
                  <a:pt x="3048" y="121919"/>
                </a:lnTo>
                <a:lnTo>
                  <a:pt x="3048" y="124967"/>
                </a:lnTo>
                <a:lnTo>
                  <a:pt x="48767" y="124967"/>
                </a:lnTo>
                <a:lnTo>
                  <a:pt x="48767" y="121919"/>
                </a:lnTo>
                <a:close/>
              </a:path>
              <a:path w="48895" h="125095">
                <a:moveTo>
                  <a:pt x="33527" y="15239"/>
                </a:moveTo>
                <a:lnTo>
                  <a:pt x="13715" y="15239"/>
                </a:lnTo>
                <a:lnTo>
                  <a:pt x="13715" y="16763"/>
                </a:lnTo>
                <a:lnTo>
                  <a:pt x="16763" y="19812"/>
                </a:lnTo>
                <a:lnTo>
                  <a:pt x="16763" y="22860"/>
                </a:lnTo>
                <a:lnTo>
                  <a:pt x="18287" y="28955"/>
                </a:lnTo>
                <a:lnTo>
                  <a:pt x="18287" y="111251"/>
                </a:lnTo>
                <a:lnTo>
                  <a:pt x="16763" y="115824"/>
                </a:lnTo>
                <a:lnTo>
                  <a:pt x="16763" y="117348"/>
                </a:lnTo>
                <a:lnTo>
                  <a:pt x="12191" y="121919"/>
                </a:lnTo>
                <a:lnTo>
                  <a:pt x="38100" y="121919"/>
                </a:lnTo>
                <a:lnTo>
                  <a:pt x="36575" y="120395"/>
                </a:lnTo>
                <a:lnTo>
                  <a:pt x="36575" y="118871"/>
                </a:lnTo>
                <a:lnTo>
                  <a:pt x="35051" y="117348"/>
                </a:lnTo>
                <a:lnTo>
                  <a:pt x="35051" y="115824"/>
                </a:lnTo>
                <a:lnTo>
                  <a:pt x="33527" y="114300"/>
                </a:lnTo>
                <a:lnTo>
                  <a:pt x="33527" y="15239"/>
                </a:lnTo>
                <a:close/>
              </a:path>
              <a:path w="48895" h="125095">
                <a:moveTo>
                  <a:pt x="33527" y="0"/>
                </a:moveTo>
                <a:lnTo>
                  <a:pt x="30479" y="0"/>
                </a:lnTo>
                <a:lnTo>
                  <a:pt x="0" y="15239"/>
                </a:lnTo>
                <a:lnTo>
                  <a:pt x="1524" y="18287"/>
                </a:lnTo>
                <a:lnTo>
                  <a:pt x="6096" y="16763"/>
                </a:lnTo>
                <a:lnTo>
                  <a:pt x="9143" y="15239"/>
                </a:lnTo>
                <a:lnTo>
                  <a:pt x="33527" y="15239"/>
                </a:lnTo>
                <a:lnTo>
                  <a:pt x="3352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5" name="object 265"/>
          <p:cNvSpPr/>
          <p:nvPr/>
        </p:nvSpPr>
        <p:spPr>
          <a:xfrm>
            <a:off x="4975859" y="5154167"/>
            <a:ext cx="93345" cy="0"/>
          </a:xfrm>
          <a:custGeom>
            <a:avLst/>
            <a:gdLst/>
            <a:ahLst/>
            <a:cxnLst/>
            <a:rect l="l" t="t" r="r" b="b"/>
            <a:pathLst>
              <a:path w="93345" h="0">
                <a:moveTo>
                  <a:pt x="0" y="0"/>
                </a:moveTo>
                <a:lnTo>
                  <a:pt x="92963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6" name="object 266"/>
          <p:cNvSpPr/>
          <p:nvPr/>
        </p:nvSpPr>
        <p:spPr>
          <a:xfrm>
            <a:off x="4975859" y="5186934"/>
            <a:ext cx="93345" cy="0"/>
          </a:xfrm>
          <a:custGeom>
            <a:avLst/>
            <a:gdLst/>
            <a:ahLst/>
            <a:cxnLst/>
            <a:rect l="l" t="t" r="r" b="b"/>
            <a:pathLst>
              <a:path w="93345" h="0">
                <a:moveTo>
                  <a:pt x="0" y="0"/>
                </a:moveTo>
                <a:lnTo>
                  <a:pt x="92963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7" name="object 267"/>
          <p:cNvSpPr/>
          <p:nvPr/>
        </p:nvSpPr>
        <p:spPr>
          <a:xfrm>
            <a:off x="4814387" y="5093208"/>
            <a:ext cx="118800" cy="128015"/>
          </a:xfrm>
          <a:prstGeom prst="rect">
            <a:avLst/>
          </a:prstGeom>
          <a:blipFill>
            <a:blip r:embed="rId3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68" name="object 268"/>
          <p:cNvSpPr/>
          <p:nvPr/>
        </p:nvSpPr>
        <p:spPr>
          <a:xfrm>
            <a:off x="1752600" y="5725667"/>
            <a:ext cx="320040" cy="0"/>
          </a:xfrm>
          <a:custGeom>
            <a:avLst/>
            <a:gdLst/>
            <a:ahLst/>
            <a:cxnLst/>
            <a:rect l="l" t="t" r="r" b="b"/>
            <a:pathLst>
              <a:path w="320039" h="0">
                <a:moveTo>
                  <a:pt x="0" y="0"/>
                </a:moveTo>
                <a:lnTo>
                  <a:pt x="320039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9" name="object 269"/>
          <p:cNvSpPr/>
          <p:nvPr/>
        </p:nvSpPr>
        <p:spPr>
          <a:xfrm>
            <a:off x="2267711" y="5494020"/>
            <a:ext cx="48895" cy="215265"/>
          </a:xfrm>
          <a:custGeom>
            <a:avLst/>
            <a:gdLst/>
            <a:ahLst/>
            <a:cxnLst/>
            <a:rect l="l" t="t" r="r" b="b"/>
            <a:pathLst>
              <a:path w="48894" h="215264">
                <a:moveTo>
                  <a:pt x="48768" y="0"/>
                </a:moveTo>
                <a:lnTo>
                  <a:pt x="19621" y="27431"/>
                </a:lnTo>
                <a:lnTo>
                  <a:pt x="3238" y="72199"/>
                </a:lnTo>
                <a:lnTo>
                  <a:pt x="0" y="106679"/>
                </a:lnTo>
                <a:lnTo>
                  <a:pt x="833" y="123301"/>
                </a:lnTo>
                <a:lnTo>
                  <a:pt x="12192" y="169163"/>
                </a:lnTo>
                <a:lnTo>
                  <a:pt x="37266" y="206025"/>
                </a:lnTo>
                <a:lnTo>
                  <a:pt x="48768" y="214883"/>
                </a:lnTo>
                <a:lnTo>
                  <a:pt x="48768" y="208787"/>
                </a:lnTo>
                <a:lnTo>
                  <a:pt x="42481" y="202834"/>
                </a:lnTo>
                <a:lnTo>
                  <a:pt x="37337" y="196595"/>
                </a:lnTo>
                <a:lnTo>
                  <a:pt x="21478" y="159972"/>
                </a:lnTo>
                <a:lnTo>
                  <a:pt x="19812" y="149351"/>
                </a:lnTo>
                <a:lnTo>
                  <a:pt x="18049" y="138779"/>
                </a:lnTo>
                <a:lnTo>
                  <a:pt x="17144" y="127634"/>
                </a:lnTo>
                <a:lnTo>
                  <a:pt x="16811" y="115919"/>
                </a:lnTo>
                <a:lnTo>
                  <a:pt x="16918" y="88939"/>
                </a:lnTo>
                <a:lnTo>
                  <a:pt x="22121" y="49482"/>
                </a:lnTo>
                <a:lnTo>
                  <a:pt x="38481" y="13525"/>
                </a:lnTo>
                <a:lnTo>
                  <a:pt x="48768" y="4571"/>
                </a:lnTo>
                <a:lnTo>
                  <a:pt x="4876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0" name="object 270"/>
          <p:cNvSpPr/>
          <p:nvPr/>
        </p:nvSpPr>
        <p:spPr>
          <a:xfrm>
            <a:off x="2723388" y="5494020"/>
            <a:ext cx="48895" cy="215265"/>
          </a:xfrm>
          <a:custGeom>
            <a:avLst/>
            <a:gdLst/>
            <a:ahLst/>
            <a:cxnLst/>
            <a:rect l="l" t="t" r="r" b="b"/>
            <a:pathLst>
              <a:path w="48894" h="215264">
                <a:moveTo>
                  <a:pt x="0" y="0"/>
                </a:moveTo>
                <a:lnTo>
                  <a:pt x="0" y="4571"/>
                </a:lnTo>
                <a:lnTo>
                  <a:pt x="6072" y="9667"/>
                </a:lnTo>
                <a:lnTo>
                  <a:pt x="10858" y="15620"/>
                </a:lnTo>
                <a:lnTo>
                  <a:pt x="27289" y="53173"/>
                </a:lnTo>
                <a:lnTo>
                  <a:pt x="31956" y="97416"/>
                </a:lnTo>
                <a:lnTo>
                  <a:pt x="31956" y="120253"/>
                </a:lnTo>
                <a:lnTo>
                  <a:pt x="26646" y="163020"/>
                </a:lnTo>
                <a:lnTo>
                  <a:pt x="9715" y="199834"/>
                </a:lnTo>
                <a:lnTo>
                  <a:pt x="0" y="208787"/>
                </a:lnTo>
                <a:lnTo>
                  <a:pt x="0" y="214883"/>
                </a:lnTo>
                <a:lnTo>
                  <a:pt x="28289" y="185308"/>
                </a:lnTo>
                <a:lnTo>
                  <a:pt x="45338" y="139826"/>
                </a:lnTo>
                <a:lnTo>
                  <a:pt x="48768" y="106679"/>
                </a:lnTo>
                <a:lnTo>
                  <a:pt x="47910" y="89177"/>
                </a:lnTo>
                <a:lnTo>
                  <a:pt x="35051" y="42671"/>
                </a:lnTo>
                <a:lnTo>
                  <a:pt x="10834" y="731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1" name="object 271"/>
          <p:cNvSpPr/>
          <p:nvPr/>
        </p:nvSpPr>
        <p:spPr>
          <a:xfrm>
            <a:off x="3026664" y="5494020"/>
            <a:ext cx="48895" cy="215265"/>
          </a:xfrm>
          <a:custGeom>
            <a:avLst/>
            <a:gdLst/>
            <a:ahLst/>
            <a:cxnLst/>
            <a:rect l="l" t="t" r="r" b="b"/>
            <a:pathLst>
              <a:path w="48894" h="215264">
                <a:moveTo>
                  <a:pt x="48768" y="0"/>
                </a:moveTo>
                <a:lnTo>
                  <a:pt x="20264" y="27431"/>
                </a:lnTo>
                <a:lnTo>
                  <a:pt x="3238" y="72199"/>
                </a:lnTo>
                <a:lnTo>
                  <a:pt x="0" y="106679"/>
                </a:lnTo>
                <a:lnTo>
                  <a:pt x="833" y="123301"/>
                </a:lnTo>
                <a:lnTo>
                  <a:pt x="12192" y="169163"/>
                </a:lnTo>
                <a:lnTo>
                  <a:pt x="37266" y="206025"/>
                </a:lnTo>
                <a:lnTo>
                  <a:pt x="48768" y="214883"/>
                </a:lnTo>
                <a:lnTo>
                  <a:pt x="48768" y="208787"/>
                </a:lnTo>
                <a:lnTo>
                  <a:pt x="42457" y="202834"/>
                </a:lnTo>
                <a:lnTo>
                  <a:pt x="37147" y="196595"/>
                </a:lnTo>
                <a:lnTo>
                  <a:pt x="21455" y="159972"/>
                </a:lnTo>
                <a:lnTo>
                  <a:pt x="19812" y="149351"/>
                </a:lnTo>
                <a:lnTo>
                  <a:pt x="18049" y="138779"/>
                </a:lnTo>
                <a:lnTo>
                  <a:pt x="17144" y="127634"/>
                </a:lnTo>
                <a:lnTo>
                  <a:pt x="16811" y="115919"/>
                </a:lnTo>
                <a:lnTo>
                  <a:pt x="16918" y="88939"/>
                </a:lnTo>
                <a:lnTo>
                  <a:pt x="22098" y="49482"/>
                </a:lnTo>
                <a:lnTo>
                  <a:pt x="38290" y="13525"/>
                </a:lnTo>
                <a:lnTo>
                  <a:pt x="48768" y="4571"/>
                </a:lnTo>
                <a:lnTo>
                  <a:pt x="4876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2" name="object 272"/>
          <p:cNvSpPr/>
          <p:nvPr/>
        </p:nvSpPr>
        <p:spPr>
          <a:xfrm>
            <a:off x="3346703" y="5494020"/>
            <a:ext cx="50800" cy="215265"/>
          </a:xfrm>
          <a:custGeom>
            <a:avLst/>
            <a:gdLst/>
            <a:ahLst/>
            <a:cxnLst/>
            <a:rect l="l" t="t" r="r" b="b"/>
            <a:pathLst>
              <a:path w="50800" h="215264">
                <a:moveTo>
                  <a:pt x="0" y="0"/>
                </a:moveTo>
                <a:lnTo>
                  <a:pt x="0" y="4571"/>
                </a:lnTo>
                <a:lnTo>
                  <a:pt x="5429" y="9667"/>
                </a:lnTo>
                <a:lnTo>
                  <a:pt x="10287" y="15620"/>
                </a:lnTo>
                <a:lnTo>
                  <a:pt x="14573" y="22145"/>
                </a:lnTo>
                <a:lnTo>
                  <a:pt x="18287" y="28955"/>
                </a:lnTo>
                <a:lnTo>
                  <a:pt x="22312" y="35694"/>
                </a:lnTo>
                <a:lnTo>
                  <a:pt x="30075" y="73937"/>
                </a:lnTo>
                <a:lnTo>
                  <a:pt x="32004" y="109727"/>
                </a:lnTo>
                <a:lnTo>
                  <a:pt x="31742" y="120253"/>
                </a:lnTo>
                <a:lnTo>
                  <a:pt x="27289" y="163020"/>
                </a:lnTo>
                <a:lnTo>
                  <a:pt x="9715" y="199834"/>
                </a:lnTo>
                <a:lnTo>
                  <a:pt x="0" y="208787"/>
                </a:lnTo>
                <a:lnTo>
                  <a:pt x="0" y="214883"/>
                </a:lnTo>
                <a:lnTo>
                  <a:pt x="28289" y="185308"/>
                </a:lnTo>
                <a:lnTo>
                  <a:pt x="46100" y="139826"/>
                </a:lnTo>
                <a:lnTo>
                  <a:pt x="50292" y="106679"/>
                </a:lnTo>
                <a:lnTo>
                  <a:pt x="49410" y="89177"/>
                </a:lnTo>
                <a:lnTo>
                  <a:pt x="35051" y="42671"/>
                </a:lnTo>
                <a:lnTo>
                  <a:pt x="10834" y="731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3" name="object 273"/>
          <p:cNvSpPr/>
          <p:nvPr/>
        </p:nvSpPr>
        <p:spPr>
          <a:xfrm>
            <a:off x="2253995" y="5725667"/>
            <a:ext cx="1141730" cy="0"/>
          </a:xfrm>
          <a:custGeom>
            <a:avLst/>
            <a:gdLst/>
            <a:ahLst/>
            <a:cxnLst/>
            <a:rect l="l" t="t" r="r" b="b"/>
            <a:pathLst>
              <a:path w="1141729" h="0">
                <a:moveTo>
                  <a:pt x="0" y="0"/>
                </a:moveTo>
                <a:lnTo>
                  <a:pt x="1141475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4" name="object 274"/>
          <p:cNvSpPr/>
          <p:nvPr/>
        </p:nvSpPr>
        <p:spPr>
          <a:xfrm>
            <a:off x="2964179" y="5789676"/>
            <a:ext cx="48895" cy="125095"/>
          </a:xfrm>
          <a:custGeom>
            <a:avLst/>
            <a:gdLst/>
            <a:ahLst/>
            <a:cxnLst/>
            <a:rect l="l" t="t" r="r" b="b"/>
            <a:pathLst>
              <a:path w="48894" h="125095">
                <a:moveTo>
                  <a:pt x="48768" y="121920"/>
                </a:moveTo>
                <a:lnTo>
                  <a:pt x="3047" y="121920"/>
                </a:lnTo>
                <a:lnTo>
                  <a:pt x="3047" y="124968"/>
                </a:lnTo>
                <a:lnTo>
                  <a:pt x="48768" y="124968"/>
                </a:lnTo>
                <a:lnTo>
                  <a:pt x="48768" y="121920"/>
                </a:lnTo>
                <a:close/>
              </a:path>
              <a:path w="48894" h="125095">
                <a:moveTo>
                  <a:pt x="38100" y="120396"/>
                </a:moveTo>
                <a:lnTo>
                  <a:pt x="15239" y="120396"/>
                </a:lnTo>
                <a:lnTo>
                  <a:pt x="12192" y="121920"/>
                </a:lnTo>
                <a:lnTo>
                  <a:pt x="41147" y="121920"/>
                </a:lnTo>
                <a:lnTo>
                  <a:pt x="38100" y="120396"/>
                </a:lnTo>
                <a:close/>
              </a:path>
              <a:path w="48894" h="125095">
                <a:moveTo>
                  <a:pt x="33527" y="13715"/>
                </a:moveTo>
                <a:lnTo>
                  <a:pt x="13715" y="13715"/>
                </a:lnTo>
                <a:lnTo>
                  <a:pt x="15239" y="15239"/>
                </a:lnTo>
                <a:lnTo>
                  <a:pt x="16763" y="15239"/>
                </a:lnTo>
                <a:lnTo>
                  <a:pt x="16763" y="16763"/>
                </a:lnTo>
                <a:lnTo>
                  <a:pt x="18287" y="18287"/>
                </a:lnTo>
                <a:lnTo>
                  <a:pt x="18287" y="19812"/>
                </a:lnTo>
                <a:lnTo>
                  <a:pt x="19812" y="22860"/>
                </a:lnTo>
                <a:lnTo>
                  <a:pt x="19812" y="115824"/>
                </a:lnTo>
                <a:lnTo>
                  <a:pt x="18287" y="117348"/>
                </a:lnTo>
                <a:lnTo>
                  <a:pt x="18287" y="118872"/>
                </a:lnTo>
                <a:lnTo>
                  <a:pt x="16763" y="120396"/>
                </a:lnTo>
                <a:lnTo>
                  <a:pt x="36575" y="120396"/>
                </a:lnTo>
                <a:lnTo>
                  <a:pt x="35051" y="118872"/>
                </a:lnTo>
                <a:lnTo>
                  <a:pt x="35051" y="117348"/>
                </a:lnTo>
                <a:lnTo>
                  <a:pt x="33527" y="114300"/>
                </a:lnTo>
                <a:lnTo>
                  <a:pt x="33527" y="13715"/>
                </a:lnTo>
                <a:close/>
              </a:path>
              <a:path w="48894" h="125095">
                <a:moveTo>
                  <a:pt x="33527" y="0"/>
                </a:moveTo>
                <a:lnTo>
                  <a:pt x="30480" y="0"/>
                </a:lnTo>
                <a:lnTo>
                  <a:pt x="0" y="13715"/>
                </a:lnTo>
                <a:lnTo>
                  <a:pt x="1524" y="16763"/>
                </a:lnTo>
                <a:lnTo>
                  <a:pt x="6095" y="15239"/>
                </a:lnTo>
                <a:lnTo>
                  <a:pt x="9143" y="13715"/>
                </a:lnTo>
                <a:lnTo>
                  <a:pt x="33527" y="13715"/>
                </a:lnTo>
                <a:lnTo>
                  <a:pt x="3352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5" name="object 275"/>
          <p:cNvSpPr/>
          <p:nvPr/>
        </p:nvSpPr>
        <p:spPr>
          <a:xfrm>
            <a:off x="3247644" y="5532120"/>
            <a:ext cx="82295" cy="124967"/>
          </a:xfrm>
          <a:prstGeom prst="rect">
            <a:avLst/>
          </a:prstGeom>
          <a:blipFill>
            <a:blip r:embed="rId3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76" name="object 276"/>
          <p:cNvSpPr/>
          <p:nvPr/>
        </p:nvSpPr>
        <p:spPr>
          <a:xfrm>
            <a:off x="3162300" y="5527547"/>
            <a:ext cx="52069" cy="132715"/>
          </a:xfrm>
          <a:custGeom>
            <a:avLst/>
            <a:gdLst/>
            <a:ahLst/>
            <a:cxnLst/>
            <a:rect l="l" t="t" r="r" b="b"/>
            <a:pathLst>
              <a:path w="52069" h="132714">
                <a:moveTo>
                  <a:pt x="51816" y="0"/>
                </a:moveTo>
                <a:lnTo>
                  <a:pt x="44195" y="0"/>
                </a:lnTo>
                <a:lnTo>
                  <a:pt x="0" y="132587"/>
                </a:lnTo>
                <a:lnTo>
                  <a:pt x="7619" y="132587"/>
                </a:lnTo>
                <a:lnTo>
                  <a:pt x="5181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7" name="object 277"/>
          <p:cNvSpPr/>
          <p:nvPr/>
        </p:nvSpPr>
        <p:spPr>
          <a:xfrm>
            <a:off x="3078479" y="5532120"/>
            <a:ext cx="48895" cy="125095"/>
          </a:xfrm>
          <a:custGeom>
            <a:avLst/>
            <a:gdLst/>
            <a:ahLst/>
            <a:cxnLst/>
            <a:rect l="l" t="t" r="r" b="b"/>
            <a:pathLst>
              <a:path w="48894" h="125095">
                <a:moveTo>
                  <a:pt x="48768" y="121919"/>
                </a:moveTo>
                <a:lnTo>
                  <a:pt x="3047" y="121919"/>
                </a:lnTo>
                <a:lnTo>
                  <a:pt x="3047" y="124967"/>
                </a:lnTo>
                <a:lnTo>
                  <a:pt x="48768" y="124967"/>
                </a:lnTo>
                <a:lnTo>
                  <a:pt x="48768" y="121919"/>
                </a:lnTo>
                <a:close/>
              </a:path>
              <a:path w="48894" h="125095">
                <a:moveTo>
                  <a:pt x="39624" y="120395"/>
                </a:moveTo>
                <a:lnTo>
                  <a:pt x="12192" y="120395"/>
                </a:lnTo>
                <a:lnTo>
                  <a:pt x="9143" y="121919"/>
                </a:lnTo>
                <a:lnTo>
                  <a:pt x="44195" y="121919"/>
                </a:lnTo>
                <a:lnTo>
                  <a:pt x="39624" y="120395"/>
                </a:lnTo>
                <a:close/>
              </a:path>
              <a:path w="48894" h="125095">
                <a:moveTo>
                  <a:pt x="33527" y="15239"/>
                </a:moveTo>
                <a:lnTo>
                  <a:pt x="16763" y="15239"/>
                </a:lnTo>
                <a:lnTo>
                  <a:pt x="18287" y="16763"/>
                </a:lnTo>
                <a:lnTo>
                  <a:pt x="18287" y="22859"/>
                </a:lnTo>
                <a:lnTo>
                  <a:pt x="19812" y="28955"/>
                </a:lnTo>
                <a:lnTo>
                  <a:pt x="19812" y="109727"/>
                </a:lnTo>
                <a:lnTo>
                  <a:pt x="18287" y="114300"/>
                </a:lnTo>
                <a:lnTo>
                  <a:pt x="18287" y="117347"/>
                </a:lnTo>
                <a:lnTo>
                  <a:pt x="15239" y="120395"/>
                </a:lnTo>
                <a:lnTo>
                  <a:pt x="38100" y="120395"/>
                </a:lnTo>
                <a:lnTo>
                  <a:pt x="35051" y="117347"/>
                </a:lnTo>
                <a:lnTo>
                  <a:pt x="35051" y="115824"/>
                </a:lnTo>
                <a:lnTo>
                  <a:pt x="33527" y="114300"/>
                </a:lnTo>
                <a:lnTo>
                  <a:pt x="33527" y="15239"/>
                </a:lnTo>
                <a:close/>
              </a:path>
              <a:path w="48894" h="125095">
                <a:moveTo>
                  <a:pt x="33527" y="0"/>
                </a:moveTo>
                <a:lnTo>
                  <a:pt x="30480" y="0"/>
                </a:lnTo>
                <a:lnTo>
                  <a:pt x="0" y="15239"/>
                </a:lnTo>
                <a:lnTo>
                  <a:pt x="1524" y="16763"/>
                </a:lnTo>
                <a:lnTo>
                  <a:pt x="6095" y="15239"/>
                </a:lnTo>
                <a:lnTo>
                  <a:pt x="33527" y="15239"/>
                </a:lnTo>
                <a:lnTo>
                  <a:pt x="3352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8" name="object 278"/>
          <p:cNvSpPr/>
          <p:nvPr/>
        </p:nvSpPr>
        <p:spPr>
          <a:xfrm>
            <a:off x="2624327" y="5532120"/>
            <a:ext cx="82296" cy="124967"/>
          </a:xfrm>
          <a:prstGeom prst="rect">
            <a:avLst/>
          </a:prstGeom>
          <a:blipFill>
            <a:blip r:embed="rId3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79" name="object 279"/>
          <p:cNvSpPr/>
          <p:nvPr/>
        </p:nvSpPr>
        <p:spPr>
          <a:xfrm>
            <a:off x="2537460" y="5527547"/>
            <a:ext cx="52069" cy="132715"/>
          </a:xfrm>
          <a:custGeom>
            <a:avLst/>
            <a:gdLst/>
            <a:ahLst/>
            <a:cxnLst/>
            <a:rect l="l" t="t" r="r" b="b"/>
            <a:pathLst>
              <a:path w="52069" h="132714">
                <a:moveTo>
                  <a:pt x="51815" y="0"/>
                </a:moveTo>
                <a:lnTo>
                  <a:pt x="44195" y="0"/>
                </a:lnTo>
                <a:lnTo>
                  <a:pt x="0" y="132587"/>
                </a:lnTo>
                <a:lnTo>
                  <a:pt x="7619" y="132587"/>
                </a:lnTo>
                <a:lnTo>
                  <a:pt x="5181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0" name="object 280"/>
          <p:cNvSpPr/>
          <p:nvPr/>
        </p:nvSpPr>
        <p:spPr>
          <a:xfrm>
            <a:off x="2456688" y="5532120"/>
            <a:ext cx="47625" cy="125095"/>
          </a:xfrm>
          <a:custGeom>
            <a:avLst/>
            <a:gdLst/>
            <a:ahLst/>
            <a:cxnLst/>
            <a:rect l="l" t="t" r="r" b="b"/>
            <a:pathLst>
              <a:path w="47625" h="125095">
                <a:moveTo>
                  <a:pt x="47243" y="121919"/>
                </a:moveTo>
                <a:lnTo>
                  <a:pt x="1524" y="121919"/>
                </a:lnTo>
                <a:lnTo>
                  <a:pt x="1524" y="124967"/>
                </a:lnTo>
                <a:lnTo>
                  <a:pt x="47243" y="124967"/>
                </a:lnTo>
                <a:lnTo>
                  <a:pt x="47243" y="121919"/>
                </a:lnTo>
                <a:close/>
              </a:path>
              <a:path w="47625" h="125095">
                <a:moveTo>
                  <a:pt x="38100" y="120395"/>
                </a:moveTo>
                <a:lnTo>
                  <a:pt x="10668" y="120395"/>
                </a:lnTo>
                <a:lnTo>
                  <a:pt x="6095" y="121919"/>
                </a:lnTo>
                <a:lnTo>
                  <a:pt x="41148" y="121919"/>
                </a:lnTo>
                <a:lnTo>
                  <a:pt x="38100" y="120395"/>
                </a:lnTo>
                <a:close/>
              </a:path>
              <a:path w="47625" h="125095">
                <a:moveTo>
                  <a:pt x="30480" y="15239"/>
                </a:moveTo>
                <a:lnTo>
                  <a:pt x="15239" y="15239"/>
                </a:lnTo>
                <a:lnTo>
                  <a:pt x="15239" y="19812"/>
                </a:lnTo>
                <a:lnTo>
                  <a:pt x="16763" y="22859"/>
                </a:lnTo>
                <a:lnTo>
                  <a:pt x="16763" y="114300"/>
                </a:lnTo>
                <a:lnTo>
                  <a:pt x="15239" y="115824"/>
                </a:lnTo>
                <a:lnTo>
                  <a:pt x="15239" y="117347"/>
                </a:lnTo>
                <a:lnTo>
                  <a:pt x="12192" y="120395"/>
                </a:lnTo>
                <a:lnTo>
                  <a:pt x="36575" y="120395"/>
                </a:lnTo>
                <a:lnTo>
                  <a:pt x="33528" y="118871"/>
                </a:lnTo>
                <a:lnTo>
                  <a:pt x="32004" y="117347"/>
                </a:lnTo>
                <a:lnTo>
                  <a:pt x="32004" y="114300"/>
                </a:lnTo>
                <a:lnTo>
                  <a:pt x="30480" y="109727"/>
                </a:lnTo>
                <a:lnTo>
                  <a:pt x="30480" y="15239"/>
                </a:lnTo>
                <a:close/>
              </a:path>
              <a:path w="47625" h="125095">
                <a:moveTo>
                  <a:pt x="30480" y="0"/>
                </a:moveTo>
                <a:lnTo>
                  <a:pt x="27431" y="0"/>
                </a:lnTo>
                <a:lnTo>
                  <a:pt x="0" y="15239"/>
                </a:lnTo>
                <a:lnTo>
                  <a:pt x="0" y="16763"/>
                </a:lnTo>
                <a:lnTo>
                  <a:pt x="3048" y="15239"/>
                </a:lnTo>
                <a:lnTo>
                  <a:pt x="30480" y="15239"/>
                </a:lnTo>
                <a:lnTo>
                  <a:pt x="304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1" name="object 281"/>
          <p:cNvSpPr/>
          <p:nvPr/>
        </p:nvSpPr>
        <p:spPr>
          <a:xfrm>
            <a:off x="2014727" y="5789676"/>
            <a:ext cx="47625" cy="125095"/>
          </a:xfrm>
          <a:custGeom>
            <a:avLst/>
            <a:gdLst/>
            <a:ahLst/>
            <a:cxnLst/>
            <a:rect l="l" t="t" r="r" b="b"/>
            <a:pathLst>
              <a:path w="47625" h="125095">
                <a:moveTo>
                  <a:pt x="47244" y="121920"/>
                </a:moveTo>
                <a:lnTo>
                  <a:pt x="1524" y="121920"/>
                </a:lnTo>
                <a:lnTo>
                  <a:pt x="1524" y="124968"/>
                </a:lnTo>
                <a:lnTo>
                  <a:pt x="47244" y="124968"/>
                </a:lnTo>
                <a:lnTo>
                  <a:pt x="47244" y="121920"/>
                </a:lnTo>
                <a:close/>
              </a:path>
              <a:path w="47625" h="125095">
                <a:moveTo>
                  <a:pt x="36576" y="120396"/>
                </a:moveTo>
                <a:lnTo>
                  <a:pt x="12192" y="120396"/>
                </a:lnTo>
                <a:lnTo>
                  <a:pt x="10668" y="121920"/>
                </a:lnTo>
                <a:lnTo>
                  <a:pt x="38100" y="121920"/>
                </a:lnTo>
                <a:lnTo>
                  <a:pt x="36576" y="120396"/>
                </a:lnTo>
                <a:close/>
              </a:path>
              <a:path w="47625" h="125095">
                <a:moveTo>
                  <a:pt x="33528" y="13715"/>
                </a:moveTo>
                <a:lnTo>
                  <a:pt x="10668" y="13715"/>
                </a:lnTo>
                <a:lnTo>
                  <a:pt x="12192" y="15239"/>
                </a:lnTo>
                <a:lnTo>
                  <a:pt x="13716" y="15239"/>
                </a:lnTo>
                <a:lnTo>
                  <a:pt x="15240" y="16763"/>
                </a:lnTo>
                <a:lnTo>
                  <a:pt x="15240" y="19812"/>
                </a:lnTo>
                <a:lnTo>
                  <a:pt x="16764" y="22860"/>
                </a:lnTo>
                <a:lnTo>
                  <a:pt x="16764" y="115824"/>
                </a:lnTo>
                <a:lnTo>
                  <a:pt x="15240" y="117348"/>
                </a:lnTo>
                <a:lnTo>
                  <a:pt x="15240" y="118872"/>
                </a:lnTo>
                <a:lnTo>
                  <a:pt x="13716" y="120396"/>
                </a:lnTo>
                <a:lnTo>
                  <a:pt x="33528" y="120396"/>
                </a:lnTo>
                <a:lnTo>
                  <a:pt x="33528" y="13715"/>
                </a:lnTo>
                <a:close/>
              </a:path>
              <a:path w="47625" h="125095">
                <a:moveTo>
                  <a:pt x="33528" y="0"/>
                </a:moveTo>
                <a:lnTo>
                  <a:pt x="28956" y="0"/>
                </a:lnTo>
                <a:lnTo>
                  <a:pt x="0" y="13715"/>
                </a:lnTo>
                <a:lnTo>
                  <a:pt x="1524" y="16763"/>
                </a:lnTo>
                <a:lnTo>
                  <a:pt x="4572" y="15239"/>
                </a:lnTo>
                <a:lnTo>
                  <a:pt x="9144" y="13715"/>
                </a:lnTo>
                <a:lnTo>
                  <a:pt x="33528" y="13715"/>
                </a:lnTo>
                <a:lnTo>
                  <a:pt x="3352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2" name="object 282"/>
          <p:cNvSpPr/>
          <p:nvPr/>
        </p:nvSpPr>
        <p:spPr>
          <a:xfrm>
            <a:off x="1969007" y="5532120"/>
            <a:ext cx="79248" cy="124967"/>
          </a:xfrm>
          <a:prstGeom prst="rect">
            <a:avLst/>
          </a:prstGeom>
          <a:blipFill>
            <a:blip r:embed="rId4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83" name="object 283"/>
          <p:cNvSpPr/>
          <p:nvPr/>
        </p:nvSpPr>
        <p:spPr>
          <a:xfrm>
            <a:off x="1882139" y="5527547"/>
            <a:ext cx="50800" cy="132715"/>
          </a:xfrm>
          <a:custGeom>
            <a:avLst/>
            <a:gdLst/>
            <a:ahLst/>
            <a:cxnLst/>
            <a:rect l="l" t="t" r="r" b="b"/>
            <a:pathLst>
              <a:path w="50800" h="132714">
                <a:moveTo>
                  <a:pt x="50292" y="0"/>
                </a:moveTo>
                <a:lnTo>
                  <a:pt x="44196" y="0"/>
                </a:lnTo>
                <a:lnTo>
                  <a:pt x="0" y="132587"/>
                </a:lnTo>
                <a:lnTo>
                  <a:pt x="6096" y="132587"/>
                </a:lnTo>
                <a:lnTo>
                  <a:pt x="5029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4" name="object 284"/>
          <p:cNvSpPr/>
          <p:nvPr/>
        </p:nvSpPr>
        <p:spPr>
          <a:xfrm>
            <a:off x="1775460" y="5532120"/>
            <a:ext cx="70103" cy="128015"/>
          </a:xfrm>
          <a:prstGeom prst="rect">
            <a:avLst/>
          </a:prstGeom>
          <a:blipFill>
            <a:blip r:embed="rId4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85" name="object 285"/>
          <p:cNvSpPr/>
          <p:nvPr/>
        </p:nvSpPr>
        <p:spPr>
          <a:xfrm>
            <a:off x="1505711" y="5643371"/>
            <a:ext cx="50800" cy="167640"/>
          </a:xfrm>
          <a:custGeom>
            <a:avLst/>
            <a:gdLst/>
            <a:ahLst/>
            <a:cxnLst/>
            <a:rect l="l" t="t" r="r" b="b"/>
            <a:pathLst>
              <a:path w="50800" h="167639">
                <a:moveTo>
                  <a:pt x="0" y="0"/>
                </a:moveTo>
                <a:lnTo>
                  <a:pt x="0" y="4572"/>
                </a:lnTo>
                <a:lnTo>
                  <a:pt x="12191" y="13715"/>
                </a:lnTo>
                <a:lnTo>
                  <a:pt x="15240" y="18287"/>
                </a:lnTo>
                <a:lnTo>
                  <a:pt x="18287" y="21336"/>
                </a:lnTo>
                <a:lnTo>
                  <a:pt x="21335" y="27431"/>
                </a:lnTo>
                <a:lnTo>
                  <a:pt x="24384" y="32003"/>
                </a:lnTo>
                <a:lnTo>
                  <a:pt x="25907" y="38100"/>
                </a:lnTo>
                <a:lnTo>
                  <a:pt x="28956" y="42672"/>
                </a:lnTo>
                <a:lnTo>
                  <a:pt x="30479" y="51815"/>
                </a:lnTo>
                <a:lnTo>
                  <a:pt x="31599" y="60102"/>
                </a:lnTo>
                <a:lnTo>
                  <a:pt x="32575" y="68960"/>
                </a:lnTo>
                <a:lnTo>
                  <a:pt x="33266" y="78390"/>
                </a:lnTo>
                <a:lnTo>
                  <a:pt x="33528" y="88391"/>
                </a:lnTo>
                <a:lnTo>
                  <a:pt x="33242" y="96631"/>
                </a:lnTo>
                <a:lnTo>
                  <a:pt x="32384" y="105155"/>
                </a:lnTo>
                <a:lnTo>
                  <a:pt x="30956" y="113680"/>
                </a:lnTo>
                <a:lnTo>
                  <a:pt x="28956" y="121919"/>
                </a:lnTo>
                <a:lnTo>
                  <a:pt x="27289" y="129397"/>
                </a:lnTo>
                <a:lnTo>
                  <a:pt x="0" y="164591"/>
                </a:lnTo>
                <a:lnTo>
                  <a:pt x="0" y="167639"/>
                </a:lnTo>
                <a:lnTo>
                  <a:pt x="36575" y="134112"/>
                </a:lnTo>
                <a:lnTo>
                  <a:pt x="50291" y="85343"/>
                </a:lnTo>
                <a:lnTo>
                  <a:pt x="49744" y="75318"/>
                </a:lnTo>
                <a:lnTo>
                  <a:pt x="34480" y="30861"/>
                </a:lnTo>
                <a:lnTo>
                  <a:pt x="6572" y="369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6" name="object 286"/>
          <p:cNvSpPr/>
          <p:nvPr/>
        </p:nvSpPr>
        <p:spPr>
          <a:xfrm>
            <a:off x="1362455" y="5643371"/>
            <a:ext cx="50800" cy="167640"/>
          </a:xfrm>
          <a:custGeom>
            <a:avLst/>
            <a:gdLst/>
            <a:ahLst/>
            <a:cxnLst/>
            <a:rect l="l" t="t" r="r" b="b"/>
            <a:pathLst>
              <a:path w="50800" h="167639">
                <a:moveTo>
                  <a:pt x="50291" y="0"/>
                </a:moveTo>
                <a:lnTo>
                  <a:pt x="13715" y="33527"/>
                </a:lnTo>
                <a:lnTo>
                  <a:pt x="857" y="71032"/>
                </a:lnTo>
                <a:lnTo>
                  <a:pt x="0" y="85343"/>
                </a:lnTo>
                <a:lnTo>
                  <a:pt x="333" y="94487"/>
                </a:lnTo>
                <a:lnTo>
                  <a:pt x="16383" y="138302"/>
                </a:lnTo>
                <a:lnTo>
                  <a:pt x="50291" y="167639"/>
                </a:lnTo>
                <a:lnTo>
                  <a:pt x="50291" y="164591"/>
                </a:lnTo>
                <a:lnTo>
                  <a:pt x="44196" y="160019"/>
                </a:lnTo>
                <a:lnTo>
                  <a:pt x="39624" y="156972"/>
                </a:lnTo>
                <a:lnTo>
                  <a:pt x="35052" y="152400"/>
                </a:lnTo>
                <a:lnTo>
                  <a:pt x="32003" y="147827"/>
                </a:lnTo>
                <a:lnTo>
                  <a:pt x="28956" y="141731"/>
                </a:lnTo>
                <a:lnTo>
                  <a:pt x="22859" y="132587"/>
                </a:lnTo>
                <a:lnTo>
                  <a:pt x="21335" y="126491"/>
                </a:lnTo>
                <a:lnTo>
                  <a:pt x="21335" y="117348"/>
                </a:lnTo>
                <a:lnTo>
                  <a:pt x="20216" y="109085"/>
                </a:lnTo>
                <a:lnTo>
                  <a:pt x="19240" y="100393"/>
                </a:lnTo>
                <a:lnTo>
                  <a:pt x="18549" y="91416"/>
                </a:lnTo>
                <a:lnTo>
                  <a:pt x="18287" y="82295"/>
                </a:lnTo>
                <a:lnTo>
                  <a:pt x="18549" y="73390"/>
                </a:lnTo>
                <a:lnTo>
                  <a:pt x="25526" y="32956"/>
                </a:lnTo>
                <a:lnTo>
                  <a:pt x="50291" y="4572"/>
                </a:lnTo>
                <a:lnTo>
                  <a:pt x="5029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7" name="object 287"/>
          <p:cNvSpPr/>
          <p:nvPr/>
        </p:nvSpPr>
        <p:spPr>
          <a:xfrm>
            <a:off x="2723388" y="5760720"/>
            <a:ext cx="45720" cy="71755"/>
          </a:xfrm>
          <a:custGeom>
            <a:avLst/>
            <a:gdLst/>
            <a:ahLst/>
            <a:cxnLst/>
            <a:rect l="l" t="t" r="r" b="b"/>
            <a:pathLst>
              <a:path w="45719" h="71754">
                <a:moveTo>
                  <a:pt x="38100" y="9143"/>
                </a:moveTo>
                <a:lnTo>
                  <a:pt x="22860" y="9143"/>
                </a:lnTo>
                <a:lnTo>
                  <a:pt x="25907" y="10667"/>
                </a:lnTo>
                <a:lnTo>
                  <a:pt x="33528" y="18287"/>
                </a:lnTo>
                <a:lnTo>
                  <a:pt x="33528" y="28955"/>
                </a:lnTo>
                <a:lnTo>
                  <a:pt x="30480" y="36575"/>
                </a:lnTo>
                <a:lnTo>
                  <a:pt x="0" y="68579"/>
                </a:lnTo>
                <a:lnTo>
                  <a:pt x="0" y="71627"/>
                </a:lnTo>
                <a:lnTo>
                  <a:pt x="41148" y="71627"/>
                </a:lnTo>
                <a:lnTo>
                  <a:pt x="44196" y="62483"/>
                </a:lnTo>
                <a:lnTo>
                  <a:pt x="12192" y="62483"/>
                </a:lnTo>
                <a:lnTo>
                  <a:pt x="27431" y="47243"/>
                </a:lnTo>
                <a:lnTo>
                  <a:pt x="33528" y="39624"/>
                </a:lnTo>
                <a:lnTo>
                  <a:pt x="36575" y="35051"/>
                </a:lnTo>
                <a:lnTo>
                  <a:pt x="38100" y="28955"/>
                </a:lnTo>
                <a:lnTo>
                  <a:pt x="41148" y="25907"/>
                </a:lnTo>
                <a:lnTo>
                  <a:pt x="41148" y="15239"/>
                </a:lnTo>
                <a:lnTo>
                  <a:pt x="39624" y="10667"/>
                </a:lnTo>
                <a:lnTo>
                  <a:pt x="38100" y="9143"/>
                </a:lnTo>
                <a:close/>
              </a:path>
              <a:path w="45719" h="71754">
                <a:moveTo>
                  <a:pt x="45719" y="57912"/>
                </a:moveTo>
                <a:lnTo>
                  <a:pt x="44195" y="57912"/>
                </a:lnTo>
                <a:lnTo>
                  <a:pt x="41148" y="60959"/>
                </a:lnTo>
                <a:lnTo>
                  <a:pt x="41148" y="62483"/>
                </a:lnTo>
                <a:lnTo>
                  <a:pt x="44196" y="62483"/>
                </a:lnTo>
                <a:lnTo>
                  <a:pt x="45719" y="57912"/>
                </a:lnTo>
                <a:close/>
              </a:path>
              <a:path w="45719" h="71754">
                <a:moveTo>
                  <a:pt x="27431" y="0"/>
                </a:moveTo>
                <a:lnTo>
                  <a:pt x="16763" y="0"/>
                </a:lnTo>
                <a:lnTo>
                  <a:pt x="12192" y="3047"/>
                </a:lnTo>
                <a:lnTo>
                  <a:pt x="6095" y="9143"/>
                </a:lnTo>
                <a:lnTo>
                  <a:pt x="3048" y="15239"/>
                </a:lnTo>
                <a:lnTo>
                  <a:pt x="3048" y="19812"/>
                </a:lnTo>
                <a:lnTo>
                  <a:pt x="4572" y="19812"/>
                </a:lnTo>
                <a:lnTo>
                  <a:pt x="7619" y="13715"/>
                </a:lnTo>
                <a:lnTo>
                  <a:pt x="10668" y="12191"/>
                </a:lnTo>
                <a:lnTo>
                  <a:pt x="12192" y="10667"/>
                </a:lnTo>
                <a:lnTo>
                  <a:pt x="15239" y="9143"/>
                </a:lnTo>
                <a:lnTo>
                  <a:pt x="38100" y="9143"/>
                </a:lnTo>
                <a:lnTo>
                  <a:pt x="35051" y="6095"/>
                </a:lnTo>
                <a:lnTo>
                  <a:pt x="33528" y="3047"/>
                </a:lnTo>
                <a:lnTo>
                  <a:pt x="2743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8" name="object 288"/>
          <p:cNvSpPr/>
          <p:nvPr/>
        </p:nvSpPr>
        <p:spPr>
          <a:xfrm>
            <a:off x="2828544" y="5868161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762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9" name="object 289"/>
          <p:cNvSpPr/>
          <p:nvPr/>
        </p:nvSpPr>
        <p:spPr>
          <a:xfrm>
            <a:off x="2875788" y="5820155"/>
            <a:ext cx="0" cy="94615"/>
          </a:xfrm>
          <a:custGeom>
            <a:avLst/>
            <a:gdLst/>
            <a:ahLst/>
            <a:cxnLst/>
            <a:rect l="l" t="t" r="r" b="b"/>
            <a:pathLst>
              <a:path w="0" h="94614">
                <a:moveTo>
                  <a:pt x="0" y="94488"/>
                </a:moveTo>
                <a:lnTo>
                  <a:pt x="0" y="0"/>
                </a:lnTo>
                <a:lnTo>
                  <a:pt x="0" y="9448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0" name="object 290"/>
          <p:cNvSpPr/>
          <p:nvPr/>
        </p:nvSpPr>
        <p:spPr>
          <a:xfrm>
            <a:off x="2887979" y="5609844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1" name="object 291"/>
          <p:cNvSpPr/>
          <p:nvPr/>
        </p:nvSpPr>
        <p:spPr>
          <a:xfrm>
            <a:off x="2935223" y="5562600"/>
            <a:ext cx="0" cy="94615"/>
          </a:xfrm>
          <a:custGeom>
            <a:avLst/>
            <a:gdLst/>
            <a:ahLst/>
            <a:cxnLst/>
            <a:rect l="l" t="t" r="r" b="b"/>
            <a:pathLst>
              <a:path w="0" h="94614">
                <a:moveTo>
                  <a:pt x="0" y="94487"/>
                </a:moveTo>
                <a:lnTo>
                  <a:pt x="0" y="0"/>
                </a:lnTo>
                <a:lnTo>
                  <a:pt x="0" y="944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2" name="object 292"/>
          <p:cNvSpPr/>
          <p:nvPr/>
        </p:nvSpPr>
        <p:spPr>
          <a:xfrm>
            <a:off x="2321051" y="5609082"/>
            <a:ext cx="96520" cy="0"/>
          </a:xfrm>
          <a:custGeom>
            <a:avLst/>
            <a:gdLst/>
            <a:ahLst/>
            <a:cxnLst/>
            <a:rect l="l" t="t" r="r" b="b"/>
            <a:pathLst>
              <a:path w="96519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3" name="object 293"/>
          <p:cNvSpPr/>
          <p:nvPr/>
        </p:nvSpPr>
        <p:spPr>
          <a:xfrm>
            <a:off x="2116835" y="5725667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4" name="object 294"/>
          <p:cNvSpPr/>
          <p:nvPr/>
        </p:nvSpPr>
        <p:spPr>
          <a:xfrm>
            <a:off x="2164842" y="5678423"/>
            <a:ext cx="0" cy="94615"/>
          </a:xfrm>
          <a:custGeom>
            <a:avLst/>
            <a:gdLst/>
            <a:ahLst/>
            <a:cxnLst/>
            <a:rect l="l" t="t" r="r" b="b"/>
            <a:pathLst>
              <a:path w="0" h="94614">
                <a:moveTo>
                  <a:pt x="0" y="94487"/>
                </a:moveTo>
                <a:lnTo>
                  <a:pt x="0" y="0"/>
                </a:lnTo>
                <a:lnTo>
                  <a:pt x="0" y="944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5" name="object 295"/>
          <p:cNvSpPr/>
          <p:nvPr/>
        </p:nvSpPr>
        <p:spPr>
          <a:xfrm>
            <a:off x="1920239" y="5871971"/>
            <a:ext cx="9525" cy="43180"/>
          </a:xfrm>
          <a:custGeom>
            <a:avLst/>
            <a:gdLst/>
            <a:ahLst/>
            <a:cxnLst/>
            <a:rect l="l" t="t" r="r" b="b"/>
            <a:pathLst>
              <a:path w="9525" h="43179">
                <a:moveTo>
                  <a:pt x="9143" y="0"/>
                </a:moveTo>
                <a:lnTo>
                  <a:pt x="0" y="0"/>
                </a:lnTo>
                <a:lnTo>
                  <a:pt x="0" y="42672"/>
                </a:lnTo>
                <a:lnTo>
                  <a:pt x="9143" y="42672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6" name="object 296"/>
          <p:cNvSpPr/>
          <p:nvPr/>
        </p:nvSpPr>
        <p:spPr>
          <a:xfrm>
            <a:off x="1877567" y="5867400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7" name="object 297"/>
          <p:cNvSpPr/>
          <p:nvPr/>
        </p:nvSpPr>
        <p:spPr>
          <a:xfrm>
            <a:off x="1920239" y="5820155"/>
            <a:ext cx="9525" cy="43180"/>
          </a:xfrm>
          <a:custGeom>
            <a:avLst/>
            <a:gdLst/>
            <a:ahLst/>
            <a:cxnLst/>
            <a:rect l="l" t="t" r="r" b="b"/>
            <a:pathLst>
              <a:path w="9525" h="43179">
                <a:moveTo>
                  <a:pt x="9143" y="0"/>
                </a:moveTo>
                <a:lnTo>
                  <a:pt x="0" y="0"/>
                </a:lnTo>
                <a:lnTo>
                  <a:pt x="0" y="42672"/>
                </a:lnTo>
                <a:lnTo>
                  <a:pt x="9143" y="42672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8" name="object 298"/>
          <p:cNvSpPr/>
          <p:nvPr/>
        </p:nvSpPr>
        <p:spPr>
          <a:xfrm>
            <a:off x="1609344" y="5708141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9" name="object 299"/>
          <p:cNvSpPr/>
          <p:nvPr/>
        </p:nvSpPr>
        <p:spPr>
          <a:xfrm>
            <a:off x="1609344" y="5741670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0" name="object 300"/>
          <p:cNvSpPr/>
          <p:nvPr/>
        </p:nvSpPr>
        <p:spPr>
          <a:xfrm>
            <a:off x="2645664" y="5829300"/>
            <a:ext cx="67310" cy="86995"/>
          </a:xfrm>
          <a:custGeom>
            <a:avLst/>
            <a:gdLst/>
            <a:ahLst/>
            <a:cxnLst/>
            <a:rect l="l" t="t" r="r" b="b"/>
            <a:pathLst>
              <a:path w="67310" h="86995">
                <a:moveTo>
                  <a:pt x="9143" y="57912"/>
                </a:moveTo>
                <a:lnTo>
                  <a:pt x="6096" y="57912"/>
                </a:lnTo>
                <a:lnTo>
                  <a:pt x="0" y="86867"/>
                </a:lnTo>
                <a:lnTo>
                  <a:pt x="3048" y="86867"/>
                </a:lnTo>
                <a:lnTo>
                  <a:pt x="3048" y="85344"/>
                </a:lnTo>
                <a:lnTo>
                  <a:pt x="42672" y="85344"/>
                </a:lnTo>
                <a:lnTo>
                  <a:pt x="45720" y="83820"/>
                </a:lnTo>
                <a:lnTo>
                  <a:pt x="22860" y="83820"/>
                </a:lnTo>
                <a:lnTo>
                  <a:pt x="10668" y="71627"/>
                </a:lnTo>
                <a:lnTo>
                  <a:pt x="9143" y="65532"/>
                </a:lnTo>
                <a:lnTo>
                  <a:pt x="9143" y="57912"/>
                </a:lnTo>
                <a:close/>
              </a:path>
              <a:path w="67310" h="86995">
                <a:moveTo>
                  <a:pt x="42672" y="85344"/>
                </a:moveTo>
                <a:lnTo>
                  <a:pt x="12192" y="85344"/>
                </a:lnTo>
                <a:lnTo>
                  <a:pt x="18287" y="86867"/>
                </a:lnTo>
                <a:lnTo>
                  <a:pt x="35052" y="86867"/>
                </a:lnTo>
                <a:lnTo>
                  <a:pt x="42672" y="85344"/>
                </a:lnTo>
                <a:close/>
              </a:path>
              <a:path w="67310" h="86995">
                <a:moveTo>
                  <a:pt x="45719" y="0"/>
                </a:moveTo>
                <a:lnTo>
                  <a:pt x="35052" y="0"/>
                </a:lnTo>
                <a:lnTo>
                  <a:pt x="28956" y="3048"/>
                </a:lnTo>
                <a:lnTo>
                  <a:pt x="22860" y="7620"/>
                </a:lnTo>
                <a:lnTo>
                  <a:pt x="13716" y="16763"/>
                </a:lnTo>
                <a:lnTo>
                  <a:pt x="13716" y="24384"/>
                </a:lnTo>
                <a:lnTo>
                  <a:pt x="12192" y="30479"/>
                </a:lnTo>
                <a:lnTo>
                  <a:pt x="12192" y="35051"/>
                </a:lnTo>
                <a:lnTo>
                  <a:pt x="13716" y="38100"/>
                </a:lnTo>
                <a:lnTo>
                  <a:pt x="16763" y="39624"/>
                </a:lnTo>
                <a:lnTo>
                  <a:pt x="19812" y="44196"/>
                </a:lnTo>
                <a:lnTo>
                  <a:pt x="28956" y="48767"/>
                </a:lnTo>
                <a:lnTo>
                  <a:pt x="36575" y="53339"/>
                </a:lnTo>
                <a:lnTo>
                  <a:pt x="42672" y="57912"/>
                </a:lnTo>
                <a:lnTo>
                  <a:pt x="42672" y="60960"/>
                </a:lnTo>
                <a:lnTo>
                  <a:pt x="45719" y="62484"/>
                </a:lnTo>
                <a:lnTo>
                  <a:pt x="45719" y="70103"/>
                </a:lnTo>
                <a:lnTo>
                  <a:pt x="41148" y="79248"/>
                </a:lnTo>
                <a:lnTo>
                  <a:pt x="38100" y="82296"/>
                </a:lnTo>
                <a:lnTo>
                  <a:pt x="33528" y="83820"/>
                </a:lnTo>
                <a:lnTo>
                  <a:pt x="45720" y="83820"/>
                </a:lnTo>
                <a:lnTo>
                  <a:pt x="61817" y="55911"/>
                </a:lnTo>
                <a:lnTo>
                  <a:pt x="59817" y="49911"/>
                </a:lnTo>
                <a:lnTo>
                  <a:pt x="54959" y="44481"/>
                </a:lnTo>
                <a:lnTo>
                  <a:pt x="47243" y="39624"/>
                </a:lnTo>
                <a:lnTo>
                  <a:pt x="36575" y="33527"/>
                </a:lnTo>
                <a:lnTo>
                  <a:pt x="30480" y="30479"/>
                </a:lnTo>
                <a:lnTo>
                  <a:pt x="27431" y="27432"/>
                </a:lnTo>
                <a:lnTo>
                  <a:pt x="25908" y="24384"/>
                </a:lnTo>
                <a:lnTo>
                  <a:pt x="24384" y="22860"/>
                </a:lnTo>
                <a:lnTo>
                  <a:pt x="24384" y="13715"/>
                </a:lnTo>
                <a:lnTo>
                  <a:pt x="27431" y="12191"/>
                </a:lnTo>
                <a:lnTo>
                  <a:pt x="30480" y="9144"/>
                </a:lnTo>
                <a:lnTo>
                  <a:pt x="33528" y="7620"/>
                </a:lnTo>
                <a:lnTo>
                  <a:pt x="38100" y="6096"/>
                </a:lnTo>
                <a:lnTo>
                  <a:pt x="66093" y="6096"/>
                </a:lnTo>
                <a:lnTo>
                  <a:pt x="66334" y="4572"/>
                </a:lnTo>
                <a:lnTo>
                  <a:pt x="59436" y="4572"/>
                </a:lnTo>
                <a:lnTo>
                  <a:pt x="57912" y="3048"/>
                </a:lnTo>
                <a:lnTo>
                  <a:pt x="54863" y="3048"/>
                </a:lnTo>
                <a:lnTo>
                  <a:pt x="48768" y="1524"/>
                </a:lnTo>
                <a:lnTo>
                  <a:pt x="45719" y="0"/>
                </a:lnTo>
                <a:close/>
              </a:path>
              <a:path w="67310" h="86995">
                <a:moveTo>
                  <a:pt x="66093" y="6096"/>
                </a:moveTo>
                <a:lnTo>
                  <a:pt x="45719" y="6096"/>
                </a:lnTo>
                <a:lnTo>
                  <a:pt x="50292" y="7620"/>
                </a:lnTo>
                <a:lnTo>
                  <a:pt x="56387" y="13715"/>
                </a:lnTo>
                <a:lnTo>
                  <a:pt x="59436" y="19812"/>
                </a:lnTo>
                <a:lnTo>
                  <a:pt x="59436" y="28955"/>
                </a:lnTo>
                <a:lnTo>
                  <a:pt x="62484" y="28955"/>
                </a:lnTo>
                <a:lnTo>
                  <a:pt x="66093" y="6096"/>
                </a:lnTo>
                <a:close/>
              </a:path>
              <a:path w="67310" h="86995">
                <a:moveTo>
                  <a:pt x="67056" y="0"/>
                </a:moveTo>
                <a:lnTo>
                  <a:pt x="65531" y="0"/>
                </a:lnTo>
                <a:lnTo>
                  <a:pt x="64008" y="1524"/>
                </a:lnTo>
                <a:lnTo>
                  <a:pt x="64008" y="3048"/>
                </a:lnTo>
                <a:lnTo>
                  <a:pt x="62484" y="3048"/>
                </a:lnTo>
                <a:lnTo>
                  <a:pt x="60960" y="4572"/>
                </a:lnTo>
                <a:lnTo>
                  <a:pt x="66334" y="4572"/>
                </a:lnTo>
                <a:lnTo>
                  <a:pt x="670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1" name="object 301"/>
          <p:cNvSpPr/>
          <p:nvPr/>
        </p:nvSpPr>
        <p:spPr>
          <a:xfrm>
            <a:off x="2782823" y="5571744"/>
            <a:ext cx="67056" cy="88391"/>
          </a:xfrm>
          <a:prstGeom prst="rect">
            <a:avLst/>
          </a:prstGeom>
          <a:blipFill>
            <a:blip r:embed="rId4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02" name="object 302"/>
          <p:cNvSpPr/>
          <p:nvPr/>
        </p:nvSpPr>
        <p:spPr>
          <a:xfrm>
            <a:off x="1772411" y="5829300"/>
            <a:ext cx="68580" cy="86867"/>
          </a:xfrm>
          <a:prstGeom prst="rect">
            <a:avLst/>
          </a:prstGeom>
          <a:blipFill>
            <a:blip r:embed="rId4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03" name="object 303"/>
          <p:cNvSpPr/>
          <p:nvPr/>
        </p:nvSpPr>
        <p:spPr>
          <a:xfrm>
            <a:off x="1432560" y="5686044"/>
            <a:ext cx="68580" cy="90170"/>
          </a:xfrm>
          <a:custGeom>
            <a:avLst/>
            <a:gdLst/>
            <a:ahLst/>
            <a:cxnLst/>
            <a:rect l="l" t="t" r="r" b="b"/>
            <a:pathLst>
              <a:path w="68580" h="90170">
                <a:moveTo>
                  <a:pt x="44703" y="85343"/>
                </a:moveTo>
                <a:lnTo>
                  <a:pt x="10668" y="85343"/>
                </a:lnTo>
                <a:lnTo>
                  <a:pt x="12192" y="86867"/>
                </a:lnTo>
                <a:lnTo>
                  <a:pt x="19812" y="88391"/>
                </a:lnTo>
                <a:lnTo>
                  <a:pt x="24384" y="89915"/>
                </a:lnTo>
                <a:lnTo>
                  <a:pt x="36576" y="89915"/>
                </a:lnTo>
                <a:lnTo>
                  <a:pt x="42671" y="86867"/>
                </a:lnTo>
                <a:lnTo>
                  <a:pt x="44703" y="85343"/>
                </a:lnTo>
                <a:close/>
              </a:path>
              <a:path w="68580" h="90170">
                <a:moveTo>
                  <a:pt x="10668" y="57911"/>
                </a:moveTo>
                <a:lnTo>
                  <a:pt x="7620" y="57911"/>
                </a:lnTo>
                <a:lnTo>
                  <a:pt x="0" y="88391"/>
                </a:lnTo>
                <a:lnTo>
                  <a:pt x="3048" y="88391"/>
                </a:lnTo>
                <a:lnTo>
                  <a:pt x="6096" y="85343"/>
                </a:lnTo>
                <a:lnTo>
                  <a:pt x="44703" y="85343"/>
                </a:lnTo>
                <a:lnTo>
                  <a:pt x="46736" y="83819"/>
                </a:lnTo>
                <a:lnTo>
                  <a:pt x="24384" y="83819"/>
                </a:lnTo>
                <a:lnTo>
                  <a:pt x="19812" y="80771"/>
                </a:lnTo>
                <a:lnTo>
                  <a:pt x="16764" y="76200"/>
                </a:lnTo>
                <a:lnTo>
                  <a:pt x="12192" y="71627"/>
                </a:lnTo>
                <a:lnTo>
                  <a:pt x="10668" y="67055"/>
                </a:lnTo>
                <a:lnTo>
                  <a:pt x="10668" y="57911"/>
                </a:lnTo>
                <a:close/>
              </a:path>
              <a:path w="68580" h="90170">
                <a:moveTo>
                  <a:pt x="47243" y="0"/>
                </a:moveTo>
                <a:lnTo>
                  <a:pt x="36576" y="0"/>
                </a:lnTo>
                <a:lnTo>
                  <a:pt x="30480" y="3047"/>
                </a:lnTo>
                <a:lnTo>
                  <a:pt x="24384" y="7619"/>
                </a:lnTo>
                <a:lnTo>
                  <a:pt x="19812" y="12191"/>
                </a:lnTo>
                <a:lnTo>
                  <a:pt x="15240" y="18287"/>
                </a:lnTo>
                <a:lnTo>
                  <a:pt x="13715" y="24383"/>
                </a:lnTo>
                <a:lnTo>
                  <a:pt x="13715" y="35051"/>
                </a:lnTo>
                <a:lnTo>
                  <a:pt x="15240" y="38100"/>
                </a:lnTo>
                <a:lnTo>
                  <a:pt x="18287" y="42671"/>
                </a:lnTo>
                <a:lnTo>
                  <a:pt x="21336" y="45719"/>
                </a:lnTo>
                <a:lnTo>
                  <a:pt x="30480" y="48767"/>
                </a:lnTo>
                <a:lnTo>
                  <a:pt x="38100" y="53339"/>
                </a:lnTo>
                <a:lnTo>
                  <a:pt x="42671" y="57911"/>
                </a:lnTo>
                <a:lnTo>
                  <a:pt x="44196" y="60959"/>
                </a:lnTo>
                <a:lnTo>
                  <a:pt x="47243" y="64007"/>
                </a:lnTo>
                <a:lnTo>
                  <a:pt x="47243" y="70103"/>
                </a:lnTo>
                <a:lnTo>
                  <a:pt x="45720" y="74675"/>
                </a:lnTo>
                <a:lnTo>
                  <a:pt x="44196" y="77723"/>
                </a:lnTo>
                <a:lnTo>
                  <a:pt x="42671" y="79247"/>
                </a:lnTo>
                <a:lnTo>
                  <a:pt x="38100" y="82295"/>
                </a:lnTo>
                <a:lnTo>
                  <a:pt x="35052" y="83819"/>
                </a:lnTo>
                <a:lnTo>
                  <a:pt x="46736" y="83819"/>
                </a:lnTo>
                <a:lnTo>
                  <a:pt x="48768" y="82295"/>
                </a:lnTo>
                <a:lnTo>
                  <a:pt x="56387" y="77723"/>
                </a:lnTo>
                <a:lnTo>
                  <a:pt x="60959" y="70103"/>
                </a:lnTo>
                <a:lnTo>
                  <a:pt x="62484" y="64007"/>
                </a:lnTo>
                <a:lnTo>
                  <a:pt x="63126" y="56578"/>
                </a:lnTo>
                <a:lnTo>
                  <a:pt x="60769" y="50291"/>
                </a:lnTo>
                <a:lnTo>
                  <a:pt x="55840" y="45148"/>
                </a:lnTo>
                <a:lnTo>
                  <a:pt x="48768" y="41147"/>
                </a:lnTo>
                <a:lnTo>
                  <a:pt x="36576" y="33527"/>
                </a:lnTo>
                <a:lnTo>
                  <a:pt x="32003" y="30479"/>
                </a:lnTo>
                <a:lnTo>
                  <a:pt x="27431" y="25907"/>
                </a:lnTo>
                <a:lnTo>
                  <a:pt x="25908" y="22859"/>
                </a:lnTo>
                <a:lnTo>
                  <a:pt x="24384" y="21335"/>
                </a:lnTo>
                <a:lnTo>
                  <a:pt x="25908" y="18287"/>
                </a:lnTo>
                <a:lnTo>
                  <a:pt x="25908" y="15239"/>
                </a:lnTo>
                <a:lnTo>
                  <a:pt x="32003" y="9143"/>
                </a:lnTo>
                <a:lnTo>
                  <a:pt x="38100" y="6095"/>
                </a:lnTo>
                <a:lnTo>
                  <a:pt x="67617" y="6095"/>
                </a:lnTo>
                <a:lnTo>
                  <a:pt x="67858" y="4571"/>
                </a:lnTo>
                <a:lnTo>
                  <a:pt x="60959" y="4571"/>
                </a:lnTo>
                <a:lnTo>
                  <a:pt x="57912" y="3047"/>
                </a:lnTo>
                <a:lnTo>
                  <a:pt x="54864" y="3047"/>
                </a:lnTo>
                <a:lnTo>
                  <a:pt x="50292" y="1523"/>
                </a:lnTo>
                <a:lnTo>
                  <a:pt x="47243" y="0"/>
                </a:lnTo>
                <a:close/>
              </a:path>
              <a:path w="68580" h="90170">
                <a:moveTo>
                  <a:pt x="67617" y="6095"/>
                </a:moveTo>
                <a:lnTo>
                  <a:pt x="47243" y="6095"/>
                </a:lnTo>
                <a:lnTo>
                  <a:pt x="51815" y="7619"/>
                </a:lnTo>
                <a:lnTo>
                  <a:pt x="54864" y="10667"/>
                </a:lnTo>
                <a:lnTo>
                  <a:pt x="57912" y="15239"/>
                </a:lnTo>
                <a:lnTo>
                  <a:pt x="59436" y="21335"/>
                </a:lnTo>
                <a:lnTo>
                  <a:pt x="60959" y="28955"/>
                </a:lnTo>
                <a:lnTo>
                  <a:pt x="64008" y="28955"/>
                </a:lnTo>
                <a:lnTo>
                  <a:pt x="67617" y="6095"/>
                </a:lnTo>
                <a:close/>
              </a:path>
              <a:path w="68580" h="90170">
                <a:moveTo>
                  <a:pt x="68580" y="0"/>
                </a:moveTo>
                <a:lnTo>
                  <a:pt x="65531" y="0"/>
                </a:lnTo>
                <a:lnTo>
                  <a:pt x="65531" y="3047"/>
                </a:lnTo>
                <a:lnTo>
                  <a:pt x="64008" y="3047"/>
                </a:lnTo>
                <a:lnTo>
                  <a:pt x="64008" y="4571"/>
                </a:lnTo>
                <a:lnTo>
                  <a:pt x="67858" y="4571"/>
                </a:lnTo>
                <a:lnTo>
                  <a:pt x="685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4" name="object 304"/>
          <p:cNvSpPr/>
          <p:nvPr/>
        </p:nvSpPr>
        <p:spPr>
          <a:xfrm>
            <a:off x="1255775" y="5649467"/>
            <a:ext cx="128270" cy="123825"/>
          </a:xfrm>
          <a:custGeom>
            <a:avLst/>
            <a:gdLst/>
            <a:ahLst/>
            <a:cxnLst/>
            <a:rect l="l" t="t" r="r" b="b"/>
            <a:pathLst>
              <a:path w="128269" h="123825">
                <a:moveTo>
                  <a:pt x="65532" y="120396"/>
                </a:moveTo>
                <a:lnTo>
                  <a:pt x="13715" y="120396"/>
                </a:lnTo>
                <a:lnTo>
                  <a:pt x="13715" y="123444"/>
                </a:lnTo>
                <a:lnTo>
                  <a:pt x="64008" y="123444"/>
                </a:lnTo>
                <a:lnTo>
                  <a:pt x="65532" y="120396"/>
                </a:lnTo>
                <a:close/>
              </a:path>
              <a:path w="128269" h="123825">
                <a:moveTo>
                  <a:pt x="44196" y="4572"/>
                </a:moveTo>
                <a:lnTo>
                  <a:pt x="4571" y="4572"/>
                </a:lnTo>
                <a:lnTo>
                  <a:pt x="9143" y="7620"/>
                </a:lnTo>
                <a:lnTo>
                  <a:pt x="12192" y="9144"/>
                </a:lnTo>
                <a:lnTo>
                  <a:pt x="13715" y="10668"/>
                </a:lnTo>
                <a:lnTo>
                  <a:pt x="13715" y="12192"/>
                </a:lnTo>
                <a:lnTo>
                  <a:pt x="18287" y="21336"/>
                </a:lnTo>
                <a:lnTo>
                  <a:pt x="41148" y="73152"/>
                </a:lnTo>
                <a:lnTo>
                  <a:pt x="35052" y="102108"/>
                </a:lnTo>
                <a:lnTo>
                  <a:pt x="33528" y="108204"/>
                </a:lnTo>
                <a:lnTo>
                  <a:pt x="32004" y="112776"/>
                </a:lnTo>
                <a:lnTo>
                  <a:pt x="30480" y="114300"/>
                </a:lnTo>
                <a:lnTo>
                  <a:pt x="27432" y="118872"/>
                </a:lnTo>
                <a:lnTo>
                  <a:pt x="22860" y="120396"/>
                </a:lnTo>
                <a:lnTo>
                  <a:pt x="57912" y="120396"/>
                </a:lnTo>
                <a:lnTo>
                  <a:pt x="53340" y="118872"/>
                </a:lnTo>
                <a:lnTo>
                  <a:pt x="51815" y="115824"/>
                </a:lnTo>
                <a:lnTo>
                  <a:pt x="50292" y="114300"/>
                </a:lnTo>
                <a:lnTo>
                  <a:pt x="50292" y="108204"/>
                </a:lnTo>
                <a:lnTo>
                  <a:pt x="59436" y="71628"/>
                </a:lnTo>
                <a:lnTo>
                  <a:pt x="66810" y="62484"/>
                </a:lnTo>
                <a:lnTo>
                  <a:pt x="56387" y="62484"/>
                </a:lnTo>
                <a:lnTo>
                  <a:pt x="38100" y="22860"/>
                </a:lnTo>
                <a:lnTo>
                  <a:pt x="36576" y="16764"/>
                </a:lnTo>
                <a:lnTo>
                  <a:pt x="36576" y="9144"/>
                </a:lnTo>
                <a:lnTo>
                  <a:pt x="38100" y="7620"/>
                </a:lnTo>
                <a:lnTo>
                  <a:pt x="44196" y="4572"/>
                </a:lnTo>
                <a:close/>
              </a:path>
              <a:path w="128269" h="123825">
                <a:moveTo>
                  <a:pt x="123443" y="4572"/>
                </a:moveTo>
                <a:lnTo>
                  <a:pt x="92964" y="4572"/>
                </a:lnTo>
                <a:lnTo>
                  <a:pt x="96012" y="7620"/>
                </a:lnTo>
                <a:lnTo>
                  <a:pt x="96012" y="9144"/>
                </a:lnTo>
                <a:lnTo>
                  <a:pt x="97536" y="10668"/>
                </a:lnTo>
                <a:lnTo>
                  <a:pt x="97536" y="12192"/>
                </a:lnTo>
                <a:lnTo>
                  <a:pt x="96012" y="13716"/>
                </a:lnTo>
                <a:lnTo>
                  <a:pt x="96012" y="15240"/>
                </a:lnTo>
                <a:lnTo>
                  <a:pt x="92964" y="19812"/>
                </a:lnTo>
                <a:lnTo>
                  <a:pt x="88392" y="25908"/>
                </a:lnTo>
                <a:lnTo>
                  <a:pt x="56387" y="62484"/>
                </a:lnTo>
                <a:lnTo>
                  <a:pt x="66810" y="62484"/>
                </a:lnTo>
                <a:lnTo>
                  <a:pt x="97536" y="24384"/>
                </a:lnTo>
                <a:lnTo>
                  <a:pt x="103632" y="18287"/>
                </a:lnTo>
                <a:lnTo>
                  <a:pt x="106680" y="13716"/>
                </a:lnTo>
                <a:lnTo>
                  <a:pt x="109728" y="12192"/>
                </a:lnTo>
                <a:lnTo>
                  <a:pt x="112776" y="9144"/>
                </a:lnTo>
                <a:lnTo>
                  <a:pt x="118872" y="6096"/>
                </a:lnTo>
                <a:lnTo>
                  <a:pt x="123443" y="4572"/>
                </a:lnTo>
                <a:close/>
              </a:path>
              <a:path w="128269" h="123825">
                <a:moveTo>
                  <a:pt x="53340" y="0"/>
                </a:moveTo>
                <a:lnTo>
                  <a:pt x="0" y="0"/>
                </a:lnTo>
                <a:lnTo>
                  <a:pt x="0" y="4572"/>
                </a:lnTo>
                <a:lnTo>
                  <a:pt x="51815" y="4572"/>
                </a:lnTo>
                <a:lnTo>
                  <a:pt x="53340" y="0"/>
                </a:lnTo>
                <a:close/>
              </a:path>
              <a:path w="128269" h="123825">
                <a:moveTo>
                  <a:pt x="128015" y="0"/>
                </a:moveTo>
                <a:lnTo>
                  <a:pt x="86868" y="0"/>
                </a:lnTo>
                <a:lnTo>
                  <a:pt x="85343" y="4572"/>
                </a:lnTo>
                <a:lnTo>
                  <a:pt x="128015" y="4572"/>
                </a:lnTo>
                <a:lnTo>
                  <a:pt x="12801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5" name="object 305"/>
          <p:cNvSpPr/>
          <p:nvPr/>
        </p:nvSpPr>
        <p:spPr>
          <a:xfrm>
            <a:off x="1752600" y="6280403"/>
            <a:ext cx="105410" cy="0"/>
          </a:xfrm>
          <a:custGeom>
            <a:avLst/>
            <a:gdLst/>
            <a:ahLst/>
            <a:cxnLst/>
            <a:rect l="l" t="t" r="r" b="b"/>
            <a:pathLst>
              <a:path w="105410" h="0">
                <a:moveTo>
                  <a:pt x="0" y="0"/>
                </a:moveTo>
                <a:lnTo>
                  <a:pt x="105155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6" name="object 306"/>
          <p:cNvSpPr/>
          <p:nvPr/>
        </p:nvSpPr>
        <p:spPr>
          <a:xfrm>
            <a:off x="1962911" y="6280403"/>
            <a:ext cx="320040" cy="0"/>
          </a:xfrm>
          <a:custGeom>
            <a:avLst/>
            <a:gdLst/>
            <a:ahLst/>
            <a:cxnLst/>
            <a:rect l="l" t="t" r="r" b="b"/>
            <a:pathLst>
              <a:path w="320039" h="0">
                <a:moveTo>
                  <a:pt x="0" y="0"/>
                </a:moveTo>
                <a:lnTo>
                  <a:pt x="320039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7" name="object 307"/>
          <p:cNvSpPr/>
          <p:nvPr/>
        </p:nvSpPr>
        <p:spPr>
          <a:xfrm>
            <a:off x="2461260" y="6280403"/>
            <a:ext cx="105410" cy="0"/>
          </a:xfrm>
          <a:custGeom>
            <a:avLst/>
            <a:gdLst/>
            <a:ahLst/>
            <a:cxnLst/>
            <a:rect l="l" t="t" r="r" b="b"/>
            <a:pathLst>
              <a:path w="105410" h="0">
                <a:moveTo>
                  <a:pt x="0" y="0"/>
                </a:moveTo>
                <a:lnTo>
                  <a:pt x="105155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8" name="object 308"/>
          <p:cNvSpPr/>
          <p:nvPr/>
        </p:nvSpPr>
        <p:spPr>
          <a:xfrm>
            <a:off x="2671572" y="6280403"/>
            <a:ext cx="401320" cy="0"/>
          </a:xfrm>
          <a:custGeom>
            <a:avLst/>
            <a:gdLst/>
            <a:ahLst/>
            <a:cxnLst/>
            <a:rect l="l" t="t" r="r" b="b"/>
            <a:pathLst>
              <a:path w="401319" h="0">
                <a:moveTo>
                  <a:pt x="0" y="0"/>
                </a:moveTo>
                <a:lnTo>
                  <a:pt x="400811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9" name="object 309"/>
          <p:cNvSpPr/>
          <p:nvPr/>
        </p:nvSpPr>
        <p:spPr>
          <a:xfrm>
            <a:off x="3253739" y="6280403"/>
            <a:ext cx="102235" cy="0"/>
          </a:xfrm>
          <a:custGeom>
            <a:avLst/>
            <a:gdLst/>
            <a:ahLst/>
            <a:cxnLst/>
            <a:rect l="l" t="t" r="r" b="b"/>
            <a:pathLst>
              <a:path w="102235" h="0">
                <a:moveTo>
                  <a:pt x="0" y="0"/>
                </a:moveTo>
                <a:lnTo>
                  <a:pt x="102107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0" name="object 310"/>
          <p:cNvSpPr/>
          <p:nvPr/>
        </p:nvSpPr>
        <p:spPr>
          <a:xfrm>
            <a:off x="3464051" y="6280403"/>
            <a:ext cx="399415" cy="0"/>
          </a:xfrm>
          <a:custGeom>
            <a:avLst/>
            <a:gdLst/>
            <a:ahLst/>
            <a:cxnLst/>
            <a:rect l="l" t="t" r="r" b="b"/>
            <a:pathLst>
              <a:path w="399414" h="0">
                <a:moveTo>
                  <a:pt x="0" y="0"/>
                </a:moveTo>
                <a:lnTo>
                  <a:pt x="399287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1" name="object 311"/>
          <p:cNvSpPr/>
          <p:nvPr/>
        </p:nvSpPr>
        <p:spPr>
          <a:xfrm>
            <a:off x="3805428" y="6344411"/>
            <a:ext cx="47625" cy="123825"/>
          </a:xfrm>
          <a:custGeom>
            <a:avLst/>
            <a:gdLst/>
            <a:ahLst/>
            <a:cxnLst/>
            <a:rect l="l" t="t" r="r" b="b"/>
            <a:pathLst>
              <a:path w="47625" h="123825">
                <a:moveTo>
                  <a:pt x="47244" y="120396"/>
                </a:moveTo>
                <a:lnTo>
                  <a:pt x="1524" y="120396"/>
                </a:lnTo>
                <a:lnTo>
                  <a:pt x="1524" y="123443"/>
                </a:lnTo>
                <a:lnTo>
                  <a:pt x="47244" y="123443"/>
                </a:lnTo>
                <a:lnTo>
                  <a:pt x="47244" y="120396"/>
                </a:lnTo>
                <a:close/>
              </a:path>
              <a:path w="47625" h="123825">
                <a:moveTo>
                  <a:pt x="30480" y="13715"/>
                </a:moveTo>
                <a:lnTo>
                  <a:pt x="12192" y="13715"/>
                </a:lnTo>
                <a:lnTo>
                  <a:pt x="13716" y="15239"/>
                </a:lnTo>
                <a:lnTo>
                  <a:pt x="15239" y="15239"/>
                </a:lnTo>
                <a:lnTo>
                  <a:pt x="15239" y="19812"/>
                </a:lnTo>
                <a:lnTo>
                  <a:pt x="16763" y="21336"/>
                </a:lnTo>
                <a:lnTo>
                  <a:pt x="16763" y="114300"/>
                </a:lnTo>
                <a:lnTo>
                  <a:pt x="15239" y="115824"/>
                </a:lnTo>
                <a:lnTo>
                  <a:pt x="15239" y="117348"/>
                </a:lnTo>
                <a:lnTo>
                  <a:pt x="12192" y="120396"/>
                </a:lnTo>
                <a:lnTo>
                  <a:pt x="36575" y="120396"/>
                </a:lnTo>
                <a:lnTo>
                  <a:pt x="33527" y="118872"/>
                </a:lnTo>
                <a:lnTo>
                  <a:pt x="32004" y="117348"/>
                </a:lnTo>
                <a:lnTo>
                  <a:pt x="32004" y="114300"/>
                </a:lnTo>
                <a:lnTo>
                  <a:pt x="30480" y="109727"/>
                </a:lnTo>
                <a:lnTo>
                  <a:pt x="30480" y="13715"/>
                </a:lnTo>
                <a:close/>
              </a:path>
              <a:path w="47625" h="123825">
                <a:moveTo>
                  <a:pt x="30480" y="0"/>
                </a:moveTo>
                <a:lnTo>
                  <a:pt x="27432" y="0"/>
                </a:lnTo>
                <a:lnTo>
                  <a:pt x="0" y="13715"/>
                </a:lnTo>
                <a:lnTo>
                  <a:pt x="0" y="16763"/>
                </a:lnTo>
                <a:lnTo>
                  <a:pt x="4572" y="13715"/>
                </a:lnTo>
                <a:lnTo>
                  <a:pt x="30480" y="13715"/>
                </a:lnTo>
                <a:lnTo>
                  <a:pt x="304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2" name="object 312"/>
          <p:cNvSpPr/>
          <p:nvPr/>
        </p:nvSpPr>
        <p:spPr>
          <a:xfrm>
            <a:off x="3637788" y="6085332"/>
            <a:ext cx="48895" cy="125095"/>
          </a:xfrm>
          <a:custGeom>
            <a:avLst/>
            <a:gdLst/>
            <a:ahLst/>
            <a:cxnLst/>
            <a:rect l="l" t="t" r="r" b="b"/>
            <a:pathLst>
              <a:path w="48895" h="125095">
                <a:moveTo>
                  <a:pt x="48767" y="121919"/>
                </a:moveTo>
                <a:lnTo>
                  <a:pt x="3048" y="121919"/>
                </a:lnTo>
                <a:lnTo>
                  <a:pt x="3048" y="124967"/>
                </a:lnTo>
                <a:lnTo>
                  <a:pt x="48767" y="124967"/>
                </a:lnTo>
                <a:lnTo>
                  <a:pt x="48767" y="121919"/>
                </a:lnTo>
                <a:close/>
              </a:path>
              <a:path w="48895" h="125095">
                <a:moveTo>
                  <a:pt x="33527" y="13715"/>
                </a:moveTo>
                <a:lnTo>
                  <a:pt x="13715" y="13715"/>
                </a:lnTo>
                <a:lnTo>
                  <a:pt x="15239" y="15239"/>
                </a:lnTo>
                <a:lnTo>
                  <a:pt x="15239" y="16763"/>
                </a:lnTo>
                <a:lnTo>
                  <a:pt x="16763" y="18287"/>
                </a:lnTo>
                <a:lnTo>
                  <a:pt x="16763" y="19812"/>
                </a:lnTo>
                <a:lnTo>
                  <a:pt x="18287" y="22859"/>
                </a:lnTo>
                <a:lnTo>
                  <a:pt x="18287" y="114300"/>
                </a:lnTo>
                <a:lnTo>
                  <a:pt x="16763" y="117347"/>
                </a:lnTo>
                <a:lnTo>
                  <a:pt x="16763" y="118871"/>
                </a:lnTo>
                <a:lnTo>
                  <a:pt x="15239" y="118871"/>
                </a:lnTo>
                <a:lnTo>
                  <a:pt x="12191" y="121919"/>
                </a:lnTo>
                <a:lnTo>
                  <a:pt x="39624" y="121919"/>
                </a:lnTo>
                <a:lnTo>
                  <a:pt x="36575" y="120395"/>
                </a:lnTo>
                <a:lnTo>
                  <a:pt x="35051" y="118871"/>
                </a:lnTo>
                <a:lnTo>
                  <a:pt x="35051" y="115823"/>
                </a:lnTo>
                <a:lnTo>
                  <a:pt x="33527" y="114300"/>
                </a:lnTo>
                <a:lnTo>
                  <a:pt x="33527" y="13715"/>
                </a:lnTo>
                <a:close/>
              </a:path>
              <a:path w="48895" h="125095">
                <a:moveTo>
                  <a:pt x="33527" y="0"/>
                </a:moveTo>
                <a:lnTo>
                  <a:pt x="30479" y="0"/>
                </a:lnTo>
                <a:lnTo>
                  <a:pt x="0" y="13715"/>
                </a:lnTo>
                <a:lnTo>
                  <a:pt x="1524" y="16763"/>
                </a:lnTo>
                <a:lnTo>
                  <a:pt x="6096" y="15239"/>
                </a:lnTo>
                <a:lnTo>
                  <a:pt x="9144" y="13715"/>
                </a:lnTo>
                <a:lnTo>
                  <a:pt x="33527" y="13715"/>
                </a:lnTo>
                <a:lnTo>
                  <a:pt x="3352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3" name="object 313"/>
          <p:cNvSpPr/>
          <p:nvPr/>
        </p:nvSpPr>
        <p:spPr>
          <a:xfrm>
            <a:off x="3265932" y="6344411"/>
            <a:ext cx="80771" cy="123443"/>
          </a:xfrm>
          <a:prstGeom prst="rect">
            <a:avLst/>
          </a:prstGeom>
          <a:blipFill>
            <a:blip r:embed="rId4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14" name="object 314"/>
          <p:cNvSpPr/>
          <p:nvPr/>
        </p:nvSpPr>
        <p:spPr>
          <a:xfrm>
            <a:off x="3281171" y="6085332"/>
            <a:ext cx="48895" cy="125095"/>
          </a:xfrm>
          <a:custGeom>
            <a:avLst/>
            <a:gdLst/>
            <a:ahLst/>
            <a:cxnLst/>
            <a:rect l="l" t="t" r="r" b="b"/>
            <a:pathLst>
              <a:path w="48895" h="125095">
                <a:moveTo>
                  <a:pt x="48767" y="121919"/>
                </a:moveTo>
                <a:lnTo>
                  <a:pt x="3048" y="121919"/>
                </a:lnTo>
                <a:lnTo>
                  <a:pt x="3048" y="124967"/>
                </a:lnTo>
                <a:lnTo>
                  <a:pt x="48767" y="124967"/>
                </a:lnTo>
                <a:lnTo>
                  <a:pt x="48767" y="121919"/>
                </a:lnTo>
                <a:close/>
              </a:path>
              <a:path w="48895" h="125095">
                <a:moveTo>
                  <a:pt x="32003" y="13715"/>
                </a:moveTo>
                <a:lnTo>
                  <a:pt x="13715" y="13715"/>
                </a:lnTo>
                <a:lnTo>
                  <a:pt x="13715" y="15239"/>
                </a:lnTo>
                <a:lnTo>
                  <a:pt x="16763" y="18287"/>
                </a:lnTo>
                <a:lnTo>
                  <a:pt x="16763" y="22859"/>
                </a:lnTo>
                <a:lnTo>
                  <a:pt x="18287" y="28955"/>
                </a:lnTo>
                <a:lnTo>
                  <a:pt x="18287" y="109727"/>
                </a:lnTo>
                <a:lnTo>
                  <a:pt x="16763" y="114300"/>
                </a:lnTo>
                <a:lnTo>
                  <a:pt x="16763" y="117347"/>
                </a:lnTo>
                <a:lnTo>
                  <a:pt x="15239" y="118871"/>
                </a:lnTo>
                <a:lnTo>
                  <a:pt x="12191" y="120395"/>
                </a:lnTo>
                <a:lnTo>
                  <a:pt x="10667" y="121919"/>
                </a:lnTo>
                <a:lnTo>
                  <a:pt x="38100" y="121919"/>
                </a:lnTo>
                <a:lnTo>
                  <a:pt x="33527" y="117347"/>
                </a:lnTo>
                <a:lnTo>
                  <a:pt x="33527" y="115823"/>
                </a:lnTo>
                <a:lnTo>
                  <a:pt x="32003" y="114300"/>
                </a:lnTo>
                <a:lnTo>
                  <a:pt x="32003" y="13715"/>
                </a:lnTo>
                <a:close/>
              </a:path>
              <a:path w="48895" h="125095">
                <a:moveTo>
                  <a:pt x="32003" y="0"/>
                </a:moveTo>
                <a:lnTo>
                  <a:pt x="28955" y="0"/>
                </a:lnTo>
                <a:lnTo>
                  <a:pt x="0" y="13715"/>
                </a:lnTo>
                <a:lnTo>
                  <a:pt x="1524" y="16763"/>
                </a:lnTo>
                <a:lnTo>
                  <a:pt x="7619" y="13715"/>
                </a:lnTo>
                <a:lnTo>
                  <a:pt x="32003" y="13715"/>
                </a:lnTo>
                <a:lnTo>
                  <a:pt x="3200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5" name="object 315"/>
          <p:cNvSpPr/>
          <p:nvPr/>
        </p:nvSpPr>
        <p:spPr>
          <a:xfrm>
            <a:off x="3012948" y="6344411"/>
            <a:ext cx="47625" cy="123825"/>
          </a:xfrm>
          <a:custGeom>
            <a:avLst/>
            <a:gdLst/>
            <a:ahLst/>
            <a:cxnLst/>
            <a:rect l="l" t="t" r="r" b="b"/>
            <a:pathLst>
              <a:path w="47625" h="123825">
                <a:moveTo>
                  <a:pt x="47243" y="120396"/>
                </a:moveTo>
                <a:lnTo>
                  <a:pt x="1524" y="120396"/>
                </a:lnTo>
                <a:lnTo>
                  <a:pt x="1524" y="123443"/>
                </a:lnTo>
                <a:lnTo>
                  <a:pt x="47243" y="123443"/>
                </a:lnTo>
                <a:lnTo>
                  <a:pt x="47243" y="120396"/>
                </a:lnTo>
                <a:close/>
              </a:path>
              <a:path w="47625" h="123825">
                <a:moveTo>
                  <a:pt x="33527" y="13715"/>
                </a:moveTo>
                <a:lnTo>
                  <a:pt x="13715" y="13715"/>
                </a:lnTo>
                <a:lnTo>
                  <a:pt x="15239" y="15239"/>
                </a:lnTo>
                <a:lnTo>
                  <a:pt x="16763" y="15239"/>
                </a:lnTo>
                <a:lnTo>
                  <a:pt x="16763" y="16763"/>
                </a:lnTo>
                <a:lnTo>
                  <a:pt x="18287" y="19812"/>
                </a:lnTo>
                <a:lnTo>
                  <a:pt x="18287" y="115824"/>
                </a:lnTo>
                <a:lnTo>
                  <a:pt x="13715" y="120396"/>
                </a:lnTo>
                <a:lnTo>
                  <a:pt x="38100" y="120396"/>
                </a:lnTo>
                <a:lnTo>
                  <a:pt x="33527" y="115824"/>
                </a:lnTo>
                <a:lnTo>
                  <a:pt x="33527" y="13715"/>
                </a:lnTo>
                <a:close/>
              </a:path>
              <a:path w="47625" h="123825">
                <a:moveTo>
                  <a:pt x="33527" y="0"/>
                </a:moveTo>
                <a:lnTo>
                  <a:pt x="30479" y="0"/>
                </a:lnTo>
                <a:lnTo>
                  <a:pt x="0" y="13715"/>
                </a:lnTo>
                <a:lnTo>
                  <a:pt x="1524" y="16763"/>
                </a:lnTo>
                <a:lnTo>
                  <a:pt x="6095" y="13715"/>
                </a:lnTo>
                <a:lnTo>
                  <a:pt x="33527" y="13715"/>
                </a:lnTo>
                <a:lnTo>
                  <a:pt x="3352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6" name="object 316"/>
          <p:cNvSpPr/>
          <p:nvPr/>
        </p:nvSpPr>
        <p:spPr>
          <a:xfrm>
            <a:off x="2474976" y="6344411"/>
            <a:ext cx="79248" cy="123443"/>
          </a:xfrm>
          <a:prstGeom prst="rect">
            <a:avLst/>
          </a:prstGeom>
          <a:blipFill>
            <a:blip r:embed="rId4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17" name="object 317"/>
          <p:cNvSpPr/>
          <p:nvPr/>
        </p:nvSpPr>
        <p:spPr>
          <a:xfrm>
            <a:off x="2488692" y="6085332"/>
            <a:ext cx="48895" cy="125095"/>
          </a:xfrm>
          <a:custGeom>
            <a:avLst/>
            <a:gdLst/>
            <a:ahLst/>
            <a:cxnLst/>
            <a:rect l="l" t="t" r="r" b="b"/>
            <a:pathLst>
              <a:path w="48894" h="125095">
                <a:moveTo>
                  <a:pt x="48768" y="121919"/>
                </a:moveTo>
                <a:lnTo>
                  <a:pt x="3047" y="121919"/>
                </a:lnTo>
                <a:lnTo>
                  <a:pt x="3047" y="124967"/>
                </a:lnTo>
                <a:lnTo>
                  <a:pt x="48768" y="124967"/>
                </a:lnTo>
                <a:lnTo>
                  <a:pt x="48768" y="121919"/>
                </a:lnTo>
                <a:close/>
              </a:path>
              <a:path w="48894" h="125095">
                <a:moveTo>
                  <a:pt x="33527" y="13715"/>
                </a:moveTo>
                <a:lnTo>
                  <a:pt x="15239" y="13715"/>
                </a:lnTo>
                <a:lnTo>
                  <a:pt x="16763" y="15239"/>
                </a:lnTo>
                <a:lnTo>
                  <a:pt x="16763" y="19812"/>
                </a:lnTo>
                <a:lnTo>
                  <a:pt x="18287" y="22859"/>
                </a:lnTo>
                <a:lnTo>
                  <a:pt x="18287" y="114300"/>
                </a:lnTo>
                <a:lnTo>
                  <a:pt x="16763" y="117347"/>
                </a:lnTo>
                <a:lnTo>
                  <a:pt x="16763" y="118871"/>
                </a:lnTo>
                <a:lnTo>
                  <a:pt x="15239" y="120395"/>
                </a:lnTo>
                <a:lnTo>
                  <a:pt x="12191" y="121919"/>
                </a:lnTo>
                <a:lnTo>
                  <a:pt x="39624" y="121919"/>
                </a:lnTo>
                <a:lnTo>
                  <a:pt x="35051" y="117347"/>
                </a:lnTo>
                <a:lnTo>
                  <a:pt x="35051" y="115823"/>
                </a:lnTo>
                <a:lnTo>
                  <a:pt x="33527" y="114300"/>
                </a:lnTo>
                <a:lnTo>
                  <a:pt x="33527" y="13715"/>
                </a:lnTo>
                <a:close/>
              </a:path>
              <a:path w="48894" h="125095">
                <a:moveTo>
                  <a:pt x="33527" y="0"/>
                </a:moveTo>
                <a:lnTo>
                  <a:pt x="30480" y="0"/>
                </a:lnTo>
                <a:lnTo>
                  <a:pt x="0" y="13715"/>
                </a:lnTo>
                <a:lnTo>
                  <a:pt x="1524" y="16763"/>
                </a:lnTo>
                <a:lnTo>
                  <a:pt x="6095" y="15239"/>
                </a:lnTo>
                <a:lnTo>
                  <a:pt x="9143" y="13715"/>
                </a:lnTo>
                <a:lnTo>
                  <a:pt x="33527" y="13715"/>
                </a:lnTo>
                <a:lnTo>
                  <a:pt x="3352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8" name="object 318"/>
          <p:cNvSpPr/>
          <p:nvPr/>
        </p:nvSpPr>
        <p:spPr>
          <a:xfrm>
            <a:off x="2223516" y="6344411"/>
            <a:ext cx="48895" cy="123825"/>
          </a:xfrm>
          <a:custGeom>
            <a:avLst/>
            <a:gdLst/>
            <a:ahLst/>
            <a:cxnLst/>
            <a:rect l="l" t="t" r="r" b="b"/>
            <a:pathLst>
              <a:path w="48894" h="123825">
                <a:moveTo>
                  <a:pt x="48767" y="120396"/>
                </a:moveTo>
                <a:lnTo>
                  <a:pt x="3047" y="120396"/>
                </a:lnTo>
                <a:lnTo>
                  <a:pt x="3047" y="123443"/>
                </a:lnTo>
                <a:lnTo>
                  <a:pt x="48767" y="123443"/>
                </a:lnTo>
                <a:lnTo>
                  <a:pt x="48767" y="120396"/>
                </a:lnTo>
                <a:close/>
              </a:path>
              <a:path w="48894" h="123825">
                <a:moveTo>
                  <a:pt x="32003" y="13715"/>
                </a:moveTo>
                <a:lnTo>
                  <a:pt x="13715" y="13715"/>
                </a:lnTo>
                <a:lnTo>
                  <a:pt x="15239" y="15239"/>
                </a:lnTo>
                <a:lnTo>
                  <a:pt x="16763" y="15239"/>
                </a:lnTo>
                <a:lnTo>
                  <a:pt x="16763" y="19812"/>
                </a:lnTo>
                <a:lnTo>
                  <a:pt x="18287" y="21336"/>
                </a:lnTo>
                <a:lnTo>
                  <a:pt x="18287" y="114300"/>
                </a:lnTo>
                <a:lnTo>
                  <a:pt x="16763" y="115824"/>
                </a:lnTo>
                <a:lnTo>
                  <a:pt x="16763" y="117348"/>
                </a:lnTo>
                <a:lnTo>
                  <a:pt x="13715" y="120396"/>
                </a:lnTo>
                <a:lnTo>
                  <a:pt x="36575" y="120396"/>
                </a:lnTo>
                <a:lnTo>
                  <a:pt x="33527" y="117348"/>
                </a:lnTo>
                <a:lnTo>
                  <a:pt x="33527" y="114300"/>
                </a:lnTo>
                <a:lnTo>
                  <a:pt x="32003" y="109727"/>
                </a:lnTo>
                <a:lnTo>
                  <a:pt x="32003" y="13715"/>
                </a:lnTo>
                <a:close/>
              </a:path>
              <a:path w="48894" h="123825">
                <a:moveTo>
                  <a:pt x="32003" y="0"/>
                </a:moveTo>
                <a:lnTo>
                  <a:pt x="30479" y="0"/>
                </a:lnTo>
                <a:lnTo>
                  <a:pt x="0" y="13715"/>
                </a:lnTo>
                <a:lnTo>
                  <a:pt x="1523" y="16763"/>
                </a:lnTo>
                <a:lnTo>
                  <a:pt x="6095" y="13715"/>
                </a:lnTo>
                <a:lnTo>
                  <a:pt x="32003" y="13715"/>
                </a:lnTo>
                <a:lnTo>
                  <a:pt x="3200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9" name="object 319"/>
          <p:cNvSpPr/>
          <p:nvPr/>
        </p:nvSpPr>
        <p:spPr>
          <a:xfrm>
            <a:off x="2098548" y="6085332"/>
            <a:ext cx="48895" cy="125095"/>
          </a:xfrm>
          <a:custGeom>
            <a:avLst/>
            <a:gdLst/>
            <a:ahLst/>
            <a:cxnLst/>
            <a:rect l="l" t="t" r="r" b="b"/>
            <a:pathLst>
              <a:path w="48894" h="125095">
                <a:moveTo>
                  <a:pt x="48768" y="121919"/>
                </a:moveTo>
                <a:lnTo>
                  <a:pt x="1524" y="121919"/>
                </a:lnTo>
                <a:lnTo>
                  <a:pt x="1524" y="124967"/>
                </a:lnTo>
                <a:lnTo>
                  <a:pt x="48768" y="124967"/>
                </a:lnTo>
                <a:lnTo>
                  <a:pt x="48768" y="121919"/>
                </a:lnTo>
                <a:close/>
              </a:path>
              <a:path w="48894" h="125095">
                <a:moveTo>
                  <a:pt x="33527" y="13715"/>
                </a:moveTo>
                <a:lnTo>
                  <a:pt x="13715" y="13715"/>
                </a:lnTo>
                <a:lnTo>
                  <a:pt x="16763" y="16763"/>
                </a:lnTo>
                <a:lnTo>
                  <a:pt x="16763" y="18287"/>
                </a:lnTo>
                <a:lnTo>
                  <a:pt x="18287" y="19812"/>
                </a:lnTo>
                <a:lnTo>
                  <a:pt x="18287" y="117347"/>
                </a:lnTo>
                <a:lnTo>
                  <a:pt x="16763" y="118871"/>
                </a:lnTo>
                <a:lnTo>
                  <a:pt x="15239" y="118871"/>
                </a:lnTo>
                <a:lnTo>
                  <a:pt x="12191" y="121919"/>
                </a:lnTo>
                <a:lnTo>
                  <a:pt x="39624" y="121919"/>
                </a:lnTo>
                <a:lnTo>
                  <a:pt x="33527" y="115823"/>
                </a:lnTo>
                <a:lnTo>
                  <a:pt x="33527" y="13715"/>
                </a:lnTo>
                <a:close/>
              </a:path>
              <a:path w="48894" h="125095">
                <a:moveTo>
                  <a:pt x="33527" y="0"/>
                </a:moveTo>
                <a:lnTo>
                  <a:pt x="30479" y="0"/>
                </a:lnTo>
                <a:lnTo>
                  <a:pt x="0" y="13715"/>
                </a:lnTo>
                <a:lnTo>
                  <a:pt x="1524" y="16763"/>
                </a:lnTo>
                <a:lnTo>
                  <a:pt x="6095" y="15239"/>
                </a:lnTo>
                <a:lnTo>
                  <a:pt x="9143" y="13715"/>
                </a:lnTo>
                <a:lnTo>
                  <a:pt x="33527" y="13715"/>
                </a:lnTo>
                <a:lnTo>
                  <a:pt x="3352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0" name="object 320"/>
          <p:cNvSpPr/>
          <p:nvPr/>
        </p:nvSpPr>
        <p:spPr>
          <a:xfrm>
            <a:off x="1766316" y="6344411"/>
            <a:ext cx="79247" cy="123443"/>
          </a:xfrm>
          <a:prstGeom prst="rect">
            <a:avLst/>
          </a:prstGeom>
          <a:blipFill>
            <a:blip r:embed="rId4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21" name="object 321"/>
          <p:cNvSpPr/>
          <p:nvPr/>
        </p:nvSpPr>
        <p:spPr>
          <a:xfrm>
            <a:off x="1769364" y="6085332"/>
            <a:ext cx="70104" cy="126491"/>
          </a:xfrm>
          <a:prstGeom prst="rect">
            <a:avLst/>
          </a:prstGeom>
          <a:blipFill>
            <a:blip r:embed="rId4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22" name="object 322"/>
          <p:cNvSpPr/>
          <p:nvPr/>
        </p:nvSpPr>
        <p:spPr>
          <a:xfrm>
            <a:off x="1505711" y="6196584"/>
            <a:ext cx="50800" cy="169545"/>
          </a:xfrm>
          <a:custGeom>
            <a:avLst/>
            <a:gdLst/>
            <a:ahLst/>
            <a:cxnLst/>
            <a:rect l="l" t="t" r="r" b="b"/>
            <a:pathLst>
              <a:path w="50800" h="169545">
                <a:moveTo>
                  <a:pt x="0" y="0"/>
                </a:moveTo>
                <a:lnTo>
                  <a:pt x="0" y="4571"/>
                </a:lnTo>
                <a:lnTo>
                  <a:pt x="12191" y="13715"/>
                </a:lnTo>
                <a:lnTo>
                  <a:pt x="15240" y="16763"/>
                </a:lnTo>
                <a:lnTo>
                  <a:pt x="18287" y="22860"/>
                </a:lnTo>
                <a:lnTo>
                  <a:pt x="24384" y="32003"/>
                </a:lnTo>
                <a:lnTo>
                  <a:pt x="25907" y="38100"/>
                </a:lnTo>
                <a:lnTo>
                  <a:pt x="33266" y="77747"/>
                </a:lnTo>
                <a:lnTo>
                  <a:pt x="33528" y="86867"/>
                </a:lnTo>
                <a:lnTo>
                  <a:pt x="33242" y="95773"/>
                </a:lnTo>
                <a:lnTo>
                  <a:pt x="24765" y="136207"/>
                </a:lnTo>
                <a:lnTo>
                  <a:pt x="18287" y="149351"/>
                </a:lnTo>
                <a:lnTo>
                  <a:pt x="15240" y="155448"/>
                </a:lnTo>
                <a:lnTo>
                  <a:pt x="7619" y="161543"/>
                </a:lnTo>
                <a:lnTo>
                  <a:pt x="0" y="164591"/>
                </a:lnTo>
                <a:lnTo>
                  <a:pt x="0" y="169163"/>
                </a:lnTo>
                <a:lnTo>
                  <a:pt x="36575" y="135636"/>
                </a:lnTo>
                <a:lnTo>
                  <a:pt x="49434" y="98131"/>
                </a:lnTo>
                <a:lnTo>
                  <a:pt x="50291" y="83819"/>
                </a:lnTo>
                <a:lnTo>
                  <a:pt x="49744" y="74675"/>
                </a:lnTo>
                <a:lnTo>
                  <a:pt x="34480" y="31432"/>
                </a:lnTo>
                <a:lnTo>
                  <a:pt x="7215" y="433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3" name="object 323"/>
          <p:cNvSpPr/>
          <p:nvPr/>
        </p:nvSpPr>
        <p:spPr>
          <a:xfrm>
            <a:off x="1362455" y="6196584"/>
            <a:ext cx="50800" cy="169545"/>
          </a:xfrm>
          <a:custGeom>
            <a:avLst/>
            <a:gdLst/>
            <a:ahLst/>
            <a:cxnLst/>
            <a:rect l="l" t="t" r="r" b="b"/>
            <a:pathLst>
              <a:path w="50800" h="169545">
                <a:moveTo>
                  <a:pt x="50291" y="0"/>
                </a:moveTo>
                <a:lnTo>
                  <a:pt x="15240" y="33527"/>
                </a:lnTo>
                <a:lnTo>
                  <a:pt x="881" y="70389"/>
                </a:lnTo>
                <a:lnTo>
                  <a:pt x="0" y="83819"/>
                </a:lnTo>
                <a:lnTo>
                  <a:pt x="547" y="93845"/>
                </a:lnTo>
                <a:lnTo>
                  <a:pt x="16383" y="137731"/>
                </a:lnTo>
                <a:lnTo>
                  <a:pt x="43719" y="165473"/>
                </a:lnTo>
                <a:lnTo>
                  <a:pt x="50291" y="169163"/>
                </a:lnTo>
                <a:lnTo>
                  <a:pt x="50291" y="164591"/>
                </a:lnTo>
                <a:lnTo>
                  <a:pt x="44196" y="160019"/>
                </a:lnTo>
                <a:lnTo>
                  <a:pt x="39624" y="155448"/>
                </a:lnTo>
                <a:lnTo>
                  <a:pt x="35052" y="152400"/>
                </a:lnTo>
                <a:lnTo>
                  <a:pt x="28956" y="143255"/>
                </a:lnTo>
                <a:lnTo>
                  <a:pt x="25907" y="137160"/>
                </a:lnTo>
                <a:lnTo>
                  <a:pt x="24384" y="131063"/>
                </a:lnTo>
                <a:lnTo>
                  <a:pt x="21335" y="126491"/>
                </a:lnTo>
                <a:lnTo>
                  <a:pt x="21335" y="117348"/>
                </a:lnTo>
                <a:lnTo>
                  <a:pt x="20216" y="109085"/>
                </a:lnTo>
                <a:lnTo>
                  <a:pt x="19240" y="100393"/>
                </a:lnTo>
                <a:lnTo>
                  <a:pt x="18549" y="91416"/>
                </a:lnTo>
                <a:lnTo>
                  <a:pt x="18287" y="82295"/>
                </a:lnTo>
                <a:lnTo>
                  <a:pt x="18549" y="73413"/>
                </a:lnTo>
                <a:lnTo>
                  <a:pt x="25526" y="33908"/>
                </a:lnTo>
                <a:lnTo>
                  <a:pt x="50291" y="4571"/>
                </a:lnTo>
                <a:lnTo>
                  <a:pt x="5029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4" name="object 324"/>
          <p:cNvSpPr/>
          <p:nvPr/>
        </p:nvSpPr>
        <p:spPr>
          <a:xfrm>
            <a:off x="3561588" y="6315455"/>
            <a:ext cx="45720" cy="70485"/>
          </a:xfrm>
          <a:custGeom>
            <a:avLst/>
            <a:gdLst/>
            <a:ahLst/>
            <a:cxnLst/>
            <a:rect l="l" t="t" r="r" b="b"/>
            <a:pathLst>
              <a:path w="45720" h="70485">
                <a:moveTo>
                  <a:pt x="39624" y="7620"/>
                </a:moveTo>
                <a:lnTo>
                  <a:pt x="22860" y="7620"/>
                </a:lnTo>
                <a:lnTo>
                  <a:pt x="28956" y="10668"/>
                </a:lnTo>
                <a:lnTo>
                  <a:pt x="32003" y="13716"/>
                </a:lnTo>
                <a:lnTo>
                  <a:pt x="33527" y="18288"/>
                </a:lnTo>
                <a:lnTo>
                  <a:pt x="33527" y="28956"/>
                </a:lnTo>
                <a:lnTo>
                  <a:pt x="30479" y="33528"/>
                </a:lnTo>
                <a:lnTo>
                  <a:pt x="25908" y="41148"/>
                </a:lnTo>
                <a:lnTo>
                  <a:pt x="21002" y="46934"/>
                </a:lnTo>
                <a:lnTo>
                  <a:pt x="15239" y="53149"/>
                </a:lnTo>
                <a:lnTo>
                  <a:pt x="8334" y="60221"/>
                </a:lnTo>
                <a:lnTo>
                  <a:pt x="0" y="68580"/>
                </a:lnTo>
                <a:lnTo>
                  <a:pt x="0" y="70104"/>
                </a:lnTo>
                <a:lnTo>
                  <a:pt x="41148" y="70104"/>
                </a:lnTo>
                <a:lnTo>
                  <a:pt x="44196" y="60960"/>
                </a:lnTo>
                <a:lnTo>
                  <a:pt x="12191" y="60960"/>
                </a:lnTo>
                <a:lnTo>
                  <a:pt x="13715" y="59436"/>
                </a:lnTo>
                <a:lnTo>
                  <a:pt x="19812" y="54864"/>
                </a:lnTo>
                <a:lnTo>
                  <a:pt x="27432" y="45720"/>
                </a:lnTo>
                <a:lnTo>
                  <a:pt x="33527" y="39624"/>
                </a:lnTo>
                <a:lnTo>
                  <a:pt x="36575" y="33528"/>
                </a:lnTo>
                <a:lnTo>
                  <a:pt x="39624" y="28956"/>
                </a:lnTo>
                <a:lnTo>
                  <a:pt x="41148" y="24384"/>
                </a:lnTo>
                <a:lnTo>
                  <a:pt x="42672" y="21336"/>
                </a:lnTo>
                <a:lnTo>
                  <a:pt x="42672" y="12192"/>
                </a:lnTo>
                <a:lnTo>
                  <a:pt x="41148" y="9144"/>
                </a:lnTo>
                <a:lnTo>
                  <a:pt x="39624" y="7620"/>
                </a:lnTo>
                <a:close/>
              </a:path>
              <a:path w="45720" h="70485">
                <a:moveTo>
                  <a:pt x="45720" y="56388"/>
                </a:moveTo>
                <a:lnTo>
                  <a:pt x="42672" y="56388"/>
                </a:lnTo>
                <a:lnTo>
                  <a:pt x="42672" y="57912"/>
                </a:lnTo>
                <a:lnTo>
                  <a:pt x="39624" y="60960"/>
                </a:lnTo>
                <a:lnTo>
                  <a:pt x="44196" y="60960"/>
                </a:lnTo>
                <a:lnTo>
                  <a:pt x="45720" y="56388"/>
                </a:lnTo>
                <a:close/>
              </a:path>
              <a:path w="45720" h="70485">
                <a:moveTo>
                  <a:pt x="27432" y="0"/>
                </a:moveTo>
                <a:lnTo>
                  <a:pt x="16763" y="0"/>
                </a:lnTo>
                <a:lnTo>
                  <a:pt x="12191" y="1524"/>
                </a:lnTo>
                <a:lnTo>
                  <a:pt x="9144" y="4572"/>
                </a:lnTo>
                <a:lnTo>
                  <a:pt x="6096" y="9144"/>
                </a:lnTo>
                <a:lnTo>
                  <a:pt x="3048" y="12192"/>
                </a:lnTo>
                <a:lnTo>
                  <a:pt x="1524" y="18288"/>
                </a:lnTo>
                <a:lnTo>
                  <a:pt x="4572" y="18288"/>
                </a:lnTo>
                <a:lnTo>
                  <a:pt x="7620" y="12192"/>
                </a:lnTo>
                <a:lnTo>
                  <a:pt x="16763" y="7620"/>
                </a:lnTo>
                <a:lnTo>
                  <a:pt x="39624" y="7620"/>
                </a:lnTo>
                <a:lnTo>
                  <a:pt x="36575" y="4572"/>
                </a:lnTo>
                <a:lnTo>
                  <a:pt x="32003" y="1524"/>
                </a:lnTo>
                <a:lnTo>
                  <a:pt x="2743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5" name="object 325"/>
          <p:cNvSpPr/>
          <p:nvPr/>
        </p:nvSpPr>
        <p:spPr>
          <a:xfrm>
            <a:off x="2770632" y="6315455"/>
            <a:ext cx="45720" cy="70485"/>
          </a:xfrm>
          <a:custGeom>
            <a:avLst/>
            <a:gdLst/>
            <a:ahLst/>
            <a:cxnLst/>
            <a:rect l="l" t="t" r="r" b="b"/>
            <a:pathLst>
              <a:path w="45719" h="70485">
                <a:moveTo>
                  <a:pt x="38100" y="7620"/>
                </a:moveTo>
                <a:lnTo>
                  <a:pt x="22860" y="7620"/>
                </a:lnTo>
                <a:lnTo>
                  <a:pt x="28956" y="10668"/>
                </a:lnTo>
                <a:lnTo>
                  <a:pt x="32004" y="13716"/>
                </a:lnTo>
                <a:lnTo>
                  <a:pt x="32004" y="28956"/>
                </a:lnTo>
                <a:lnTo>
                  <a:pt x="30480" y="33528"/>
                </a:lnTo>
                <a:lnTo>
                  <a:pt x="0" y="68580"/>
                </a:lnTo>
                <a:lnTo>
                  <a:pt x="0" y="70104"/>
                </a:lnTo>
                <a:lnTo>
                  <a:pt x="41148" y="70104"/>
                </a:lnTo>
                <a:lnTo>
                  <a:pt x="44196" y="60960"/>
                </a:lnTo>
                <a:lnTo>
                  <a:pt x="10668" y="60960"/>
                </a:lnTo>
                <a:lnTo>
                  <a:pt x="12192" y="59436"/>
                </a:lnTo>
                <a:lnTo>
                  <a:pt x="18287" y="54864"/>
                </a:lnTo>
                <a:lnTo>
                  <a:pt x="27431" y="45720"/>
                </a:lnTo>
                <a:lnTo>
                  <a:pt x="36575" y="33528"/>
                </a:lnTo>
                <a:lnTo>
                  <a:pt x="39624" y="24384"/>
                </a:lnTo>
                <a:lnTo>
                  <a:pt x="41148" y="21336"/>
                </a:lnTo>
                <a:lnTo>
                  <a:pt x="41148" y="12192"/>
                </a:lnTo>
                <a:lnTo>
                  <a:pt x="39624" y="9144"/>
                </a:lnTo>
                <a:lnTo>
                  <a:pt x="38100" y="7620"/>
                </a:lnTo>
                <a:close/>
              </a:path>
              <a:path w="45719" h="70485">
                <a:moveTo>
                  <a:pt x="45719" y="56388"/>
                </a:moveTo>
                <a:lnTo>
                  <a:pt x="44195" y="56388"/>
                </a:lnTo>
                <a:lnTo>
                  <a:pt x="42672" y="57912"/>
                </a:lnTo>
                <a:lnTo>
                  <a:pt x="41148" y="57912"/>
                </a:lnTo>
                <a:lnTo>
                  <a:pt x="39624" y="59436"/>
                </a:lnTo>
                <a:lnTo>
                  <a:pt x="39624" y="60960"/>
                </a:lnTo>
                <a:lnTo>
                  <a:pt x="44196" y="60960"/>
                </a:lnTo>
                <a:lnTo>
                  <a:pt x="45719" y="56388"/>
                </a:lnTo>
                <a:close/>
              </a:path>
              <a:path w="45719" h="70485">
                <a:moveTo>
                  <a:pt x="27431" y="0"/>
                </a:moveTo>
                <a:lnTo>
                  <a:pt x="16763" y="0"/>
                </a:lnTo>
                <a:lnTo>
                  <a:pt x="12192" y="1524"/>
                </a:lnTo>
                <a:lnTo>
                  <a:pt x="9143" y="4572"/>
                </a:lnTo>
                <a:lnTo>
                  <a:pt x="6095" y="9144"/>
                </a:lnTo>
                <a:lnTo>
                  <a:pt x="3048" y="12192"/>
                </a:lnTo>
                <a:lnTo>
                  <a:pt x="3048" y="18288"/>
                </a:lnTo>
                <a:lnTo>
                  <a:pt x="4572" y="18288"/>
                </a:lnTo>
                <a:lnTo>
                  <a:pt x="7619" y="12192"/>
                </a:lnTo>
                <a:lnTo>
                  <a:pt x="9143" y="10668"/>
                </a:lnTo>
                <a:lnTo>
                  <a:pt x="15240" y="7620"/>
                </a:lnTo>
                <a:lnTo>
                  <a:pt x="38100" y="7620"/>
                </a:lnTo>
                <a:lnTo>
                  <a:pt x="32004" y="1524"/>
                </a:lnTo>
                <a:lnTo>
                  <a:pt x="2743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6" name="object 326"/>
          <p:cNvSpPr/>
          <p:nvPr/>
        </p:nvSpPr>
        <p:spPr>
          <a:xfrm>
            <a:off x="3710940" y="6425184"/>
            <a:ext cx="7620" cy="43180"/>
          </a:xfrm>
          <a:custGeom>
            <a:avLst/>
            <a:gdLst/>
            <a:ahLst/>
            <a:cxnLst/>
            <a:rect l="l" t="t" r="r" b="b"/>
            <a:pathLst>
              <a:path w="7620" h="43179">
                <a:moveTo>
                  <a:pt x="7620" y="0"/>
                </a:moveTo>
                <a:lnTo>
                  <a:pt x="0" y="0"/>
                </a:lnTo>
                <a:lnTo>
                  <a:pt x="0" y="42671"/>
                </a:lnTo>
                <a:lnTo>
                  <a:pt x="7620" y="42671"/>
                </a:lnTo>
                <a:lnTo>
                  <a:pt x="76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7" name="object 327"/>
          <p:cNvSpPr/>
          <p:nvPr/>
        </p:nvSpPr>
        <p:spPr>
          <a:xfrm>
            <a:off x="3668267" y="6421373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762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8" name="object 328"/>
          <p:cNvSpPr/>
          <p:nvPr/>
        </p:nvSpPr>
        <p:spPr>
          <a:xfrm>
            <a:off x="3710940" y="6373367"/>
            <a:ext cx="7620" cy="44450"/>
          </a:xfrm>
          <a:custGeom>
            <a:avLst/>
            <a:gdLst/>
            <a:ahLst/>
            <a:cxnLst/>
            <a:rect l="l" t="t" r="r" b="b"/>
            <a:pathLst>
              <a:path w="7620" h="44450">
                <a:moveTo>
                  <a:pt x="7620" y="0"/>
                </a:moveTo>
                <a:lnTo>
                  <a:pt x="0" y="0"/>
                </a:lnTo>
                <a:lnTo>
                  <a:pt x="0" y="44196"/>
                </a:lnTo>
                <a:lnTo>
                  <a:pt x="7620" y="44196"/>
                </a:lnTo>
                <a:lnTo>
                  <a:pt x="76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9" name="object 329"/>
          <p:cNvSpPr/>
          <p:nvPr/>
        </p:nvSpPr>
        <p:spPr>
          <a:xfrm>
            <a:off x="3401567" y="6268211"/>
            <a:ext cx="20320" cy="20320"/>
          </a:xfrm>
          <a:custGeom>
            <a:avLst/>
            <a:gdLst/>
            <a:ahLst/>
            <a:cxnLst/>
            <a:rect l="l" t="t" r="r" b="b"/>
            <a:pathLst>
              <a:path w="20320" h="20320">
                <a:moveTo>
                  <a:pt x="12192" y="0"/>
                </a:moveTo>
                <a:lnTo>
                  <a:pt x="7620" y="0"/>
                </a:lnTo>
                <a:lnTo>
                  <a:pt x="4572" y="1524"/>
                </a:lnTo>
                <a:lnTo>
                  <a:pt x="0" y="6096"/>
                </a:lnTo>
                <a:lnTo>
                  <a:pt x="0" y="15239"/>
                </a:lnTo>
                <a:lnTo>
                  <a:pt x="3048" y="16763"/>
                </a:lnTo>
                <a:lnTo>
                  <a:pt x="4572" y="18287"/>
                </a:lnTo>
                <a:lnTo>
                  <a:pt x="7620" y="19812"/>
                </a:lnTo>
                <a:lnTo>
                  <a:pt x="12192" y="19812"/>
                </a:lnTo>
                <a:lnTo>
                  <a:pt x="15240" y="18287"/>
                </a:lnTo>
                <a:lnTo>
                  <a:pt x="16764" y="16763"/>
                </a:lnTo>
                <a:lnTo>
                  <a:pt x="19812" y="15239"/>
                </a:lnTo>
                <a:lnTo>
                  <a:pt x="19812" y="6096"/>
                </a:lnTo>
                <a:lnTo>
                  <a:pt x="15240" y="1524"/>
                </a:lnTo>
                <a:lnTo>
                  <a:pt x="1219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0" name="object 330"/>
          <p:cNvSpPr/>
          <p:nvPr/>
        </p:nvSpPr>
        <p:spPr>
          <a:xfrm>
            <a:off x="3159251" y="6281928"/>
            <a:ext cx="9525" cy="44450"/>
          </a:xfrm>
          <a:custGeom>
            <a:avLst/>
            <a:gdLst/>
            <a:ahLst/>
            <a:cxnLst/>
            <a:rect l="l" t="t" r="r" b="b"/>
            <a:pathLst>
              <a:path w="9525" h="44450">
                <a:moveTo>
                  <a:pt x="9143" y="0"/>
                </a:moveTo>
                <a:lnTo>
                  <a:pt x="0" y="0"/>
                </a:lnTo>
                <a:lnTo>
                  <a:pt x="0" y="44196"/>
                </a:lnTo>
                <a:lnTo>
                  <a:pt x="9143" y="44196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1" name="object 331"/>
          <p:cNvSpPr/>
          <p:nvPr/>
        </p:nvSpPr>
        <p:spPr>
          <a:xfrm>
            <a:off x="3116579" y="6278117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2" name="object 332"/>
          <p:cNvSpPr/>
          <p:nvPr/>
        </p:nvSpPr>
        <p:spPr>
          <a:xfrm>
            <a:off x="3159251" y="6231635"/>
            <a:ext cx="9525" cy="43180"/>
          </a:xfrm>
          <a:custGeom>
            <a:avLst/>
            <a:gdLst/>
            <a:ahLst/>
            <a:cxnLst/>
            <a:rect l="l" t="t" r="r" b="b"/>
            <a:pathLst>
              <a:path w="9525" h="43179">
                <a:moveTo>
                  <a:pt x="9143" y="0"/>
                </a:moveTo>
                <a:lnTo>
                  <a:pt x="0" y="0"/>
                </a:lnTo>
                <a:lnTo>
                  <a:pt x="0" y="42672"/>
                </a:lnTo>
                <a:lnTo>
                  <a:pt x="9143" y="42672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3" name="object 333"/>
          <p:cNvSpPr/>
          <p:nvPr/>
        </p:nvSpPr>
        <p:spPr>
          <a:xfrm>
            <a:off x="2918460" y="6425184"/>
            <a:ext cx="9525" cy="43180"/>
          </a:xfrm>
          <a:custGeom>
            <a:avLst/>
            <a:gdLst/>
            <a:ahLst/>
            <a:cxnLst/>
            <a:rect l="l" t="t" r="r" b="b"/>
            <a:pathLst>
              <a:path w="9525" h="43179">
                <a:moveTo>
                  <a:pt x="9143" y="0"/>
                </a:moveTo>
                <a:lnTo>
                  <a:pt x="0" y="0"/>
                </a:lnTo>
                <a:lnTo>
                  <a:pt x="0" y="42671"/>
                </a:lnTo>
                <a:lnTo>
                  <a:pt x="9143" y="42671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4" name="object 334"/>
          <p:cNvSpPr/>
          <p:nvPr/>
        </p:nvSpPr>
        <p:spPr>
          <a:xfrm>
            <a:off x="2875788" y="6421373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762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5" name="object 335"/>
          <p:cNvSpPr/>
          <p:nvPr/>
        </p:nvSpPr>
        <p:spPr>
          <a:xfrm>
            <a:off x="2918460" y="6373367"/>
            <a:ext cx="9525" cy="44450"/>
          </a:xfrm>
          <a:custGeom>
            <a:avLst/>
            <a:gdLst/>
            <a:ahLst/>
            <a:cxnLst/>
            <a:rect l="l" t="t" r="r" b="b"/>
            <a:pathLst>
              <a:path w="9525" h="44450">
                <a:moveTo>
                  <a:pt x="9143" y="0"/>
                </a:moveTo>
                <a:lnTo>
                  <a:pt x="0" y="0"/>
                </a:lnTo>
                <a:lnTo>
                  <a:pt x="0" y="44196"/>
                </a:lnTo>
                <a:lnTo>
                  <a:pt x="9143" y="44196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6" name="object 336"/>
          <p:cNvSpPr/>
          <p:nvPr/>
        </p:nvSpPr>
        <p:spPr>
          <a:xfrm>
            <a:off x="2610611" y="6268211"/>
            <a:ext cx="20320" cy="20320"/>
          </a:xfrm>
          <a:custGeom>
            <a:avLst/>
            <a:gdLst/>
            <a:ahLst/>
            <a:cxnLst/>
            <a:rect l="l" t="t" r="r" b="b"/>
            <a:pathLst>
              <a:path w="20319" h="20320">
                <a:moveTo>
                  <a:pt x="12192" y="0"/>
                </a:moveTo>
                <a:lnTo>
                  <a:pt x="7619" y="0"/>
                </a:lnTo>
                <a:lnTo>
                  <a:pt x="4571" y="1524"/>
                </a:lnTo>
                <a:lnTo>
                  <a:pt x="3048" y="3048"/>
                </a:lnTo>
                <a:lnTo>
                  <a:pt x="1524" y="6096"/>
                </a:lnTo>
                <a:lnTo>
                  <a:pt x="0" y="7620"/>
                </a:lnTo>
                <a:lnTo>
                  <a:pt x="0" y="12191"/>
                </a:lnTo>
                <a:lnTo>
                  <a:pt x="1524" y="15239"/>
                </a:lnTo>
                <a:lnTo>
                  <a:pt x="4571" y="18287"/>
                </a:lnTo>
                <a:lnTo>
                  <a:pt x="7619" y="19812"/>
                </a:lnTo>
                <a:lnTo>
                  <a:pt x="12192" y="19812"/>
                </a:lnTo>
                <a:lnTo>
                  <a:pt x="13715" y="18287"/>
                </a:lnTo>
                <a:lnTo>
                  <a:pt x="16763" y="16763"/>
                </a:lnTo>
                <a:lnTo>
                  <a:pt x="18287" y="15239"/>
                </a:lnTo>
                <a:lnTo>
                  <a:pt x="19812" y="12191"/>
                </a:lnTo>
                <a:lnTo>
                  <a:pt x="19812" y="7620"/>
                </a:lnTo>
                <a:lnTo>
                  <a:pt x="18287" y="6096"/>
                </a:lnTo>
                <a:lnTo>
                  <a:pt x="16763" y="3048"/>
                </a:lnTo>
                <a:lnTo>
                  <a:pt x="13715" y="1524"/>
                </a:lnTo>
                <a:lnTo>
                  <a:pt x="1219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7" name="object 337"/>
          <p:cNvSpPr/>
          <p:nvPr/>
        </p:nvSpPr>
        <p:spPr>
          <a:xfrm>
            <a:off x="2325623" y="6278117"/>
            <a:ext cx="96520" cy="0"/>
          </a:xfrm>
          <a:custGeom>
            <a:avLst/>
            <a:gdLst/>
            <a:ahLst/>
            <a:cxnLst/>
            <a:rect l="l" t="t" r="r" b="b"/>
            <a:pathLst>
              <a:path w="96519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8" name="object 338"/>
          <p:cNvSpPr/>
          <p:nvPr/>
        </p:nvSpPr>
        <p:spPr>
          <a:xfrm>
            <a:off x="2130551" y="6425184"/>
            <a:ext cx="9525" cy="43180"/>
          </a:xfrm>
          <a:custGeom>
            <a:avLst/>
            <a:gdLst/>
            <a:ahLst/>
            <a:cxnLst/>
            <a:rect l="l" t="t" r="r" b="b"/>
            <a:pathLst>
              <a:path w="9525" h="43179">
                <a:moveTo>
                  <a:pt x="9143" y="0"/>
                </a:moveTo>
                <a:lnTo>
                  <a:pt x="0" y="0"/>
                </a:lnTo>
                <a:lnTo>
                  <a:pt x="0" y="42671"/>
                </a:lnTo>
                <a:lnTo>
                  <a:pt x="9143" y="42671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9" name="object 339"/>
          <p:cNvSpPr/>
          <p:nvPr/>
        </p:nvSpPr>
        <p:spPr>
          <a:xfrm>
            <a:off x="2087879" y="6421373"/>
            <a:ext cx="96520" cy="0"/>
          </a:xfrm>
          <a:custGeom>
            <a:avLst/>
            <a:gdLst/>
            <a:ahLst/>
            <a:cxnLst/>
            <a:rect l="l" t="t" r="r" b="b"/>
            <a:pathLst>
              <a:path w="96519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762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0" name="object 340"/>
          <p:cNvSpPr/>
          <p:nvPr/>
        </p:nvSpPr>
        <p:spPr>
          <a:xfrm>
            <a:off x="2130551" y="6373367"/>
            <a:ext cx="9525" cy="44450"/>
          </a:xfrm>
          <a:custGeom>
            <a:avLst/>
            <a:gdLst/>
            <a:ahLst/>
            <a:cxnLst/>
            <a:rect l="l" t="t" r="r" b="b"/>
            <a:pathLst>
              <a:path w="9525" h="44450">
                <a:moveTo>
                  <a:pt x="9143" y="0"/>
                </a:moveTo>
                <a:lnTo>
                  <a:pt x="0" y="0"/>
                </a:lnTo>
                <a:lnTo>
                  <a:pt x="0" y="44196"/>
                </a:lnTo>
                <a:lnTo>
                  <a:pt x="9143" y="44196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1" name="object 341"/>
          <p:cNvSpPr/>
          <p:nvPr/>
        </p:nvSpPr>
        <p:spPr>
          <a:xfrm>
            <a:off x="1901951" y="6268211"/>
            <a:ext cx="20320" cy="20320"/>
          </a:xfrm>
          <a:custGeom>
            <a:avLst/>
            <a:gdLst/>
            <a:ahLst/>
            <a:cxnLst/>
            <a:rect l="l" t="t" r="r" b="b"/>
            <a:pathLst>
              <a:path w="20319" h="20320">
                <a:moveTo>
                  <a:pt x="12192" y="0"/>
                </a:moveTo>
                <a:lnTo>
                  <a:pt x="7620" y="0"/>
                </a:lnTo>
                <a:lnTo>
                  <a:pt x="6096" y="1524"/>
                </a:lnTo>
                <a:lnTo>
                  <a:pt x="3048" y="3048"/>
                </a:lnTo>
                <a:lnTo>
                  <a:pt x="1524" y="6096"/>
                </a:lnTo>
                <a:lnTo>
                  <a:pt x="0" y="7620"/>
                </a:lnTo>
                <a:lnTo>
                  <a:pt x="0" y="12191"/>
                </a:lnTo>
                <a:lnTo>
                  <a:pt x="1524" y="15239"/>
                </a:lnTo>
                <a:lnTo>
                  <a:pt x="3048" y="16763"/>
                </a:lnTo>
                <a:lnTo>
                  <a:pt x="6096" y="18287"/>
                </a:lnTo>
                <a:lnTo>
                  <a:pt x="7620" y="19812"/>
                </a:lnTo>
                <a:lnTo>
                  <a:pt x="12192" y="19812"/>
                </a:lnTo>
                <a:lnTo>
                  <a:pt x="15240" y="18287"/>
                </a:lnTo>
                <a:lnTo>
                  <a:pt x="18287" y="15239"/>
                </a:lnTo>
                <a:lnTo>
                  <a:pt x="19812" y="12191"/>
                </a:lnTo>
                <a:lnTo>
                  <a:pt x="19812" y="7620"/>
                </a:lnTo>
                <a:lnTo>
                  <a:pt x="18287" y="6096"/>
                </a:lnTo>
                <a:lnTo>
                  <a:pt x="16764" y="3048"/>
                </a:lnTo>
                <a:lnTo>
                  <a:pt x="15240" y="1524"/>
                </a:lnTo>
                <a:lnTo>
                  <a:pt x="1219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2" name="object 342"/>
          <p:cNvSpPr/>
          <p:nvPr/>
        </p:nvSpPr>
        <p:spPr>
          <a:xfrm>
            <a:off x="1609344" y="6261353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3" name="object 343"/>
          <p:cNvSpPr/>
          <p:nvPr/>
        </p:nvSpPr>
        <p:spPr>
          <a:xfrm>
            <a:off x="1609344" y="6295644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4" name="object 344"/>
          <p:cNvSpPr/>
          <p:nvPr/>
        </p:nvSpPr>
        <p:spPr>
          <a:xfrm>
            <a:off x="3483864" y="6382511"/>
            <a:ext cx="68580" cy="88900"/>
          </a:xfrm>
          <a:custGeom>
            <a:avLst/>
            <a:gdLst/>
            <a:ahLst/>
            <a:cxnLst/>
            <a:rect l="l" t="t" r="r" b="b"/>
            <a:pathLst>
              <a:path w="68579" h="88900">
                <a:moveTo>
                  <a:pt x="45719" y="83820"/>
                </a:moveTo>
                <a:lnTo>
                  <a:pt x="9144" y="83820"/>
                </a:lnTo>
                <a:lnTo>
                  <a:pt x="10668" y="85343"/>
                </a:lnTo>
                <a:lnTo>
                  <a:pt x="18287" y="86867"/>
                </a:lnTo>
                <a:lnTo>
                  <a:pt x="22860" y="88391"/>
                </a:lnTo>
                <a:lnTo>
                  <a:pt x="35051" y="88391"/>
                </a:lnTo>
                <a:lnTo>
                  <a:pt x="42672" y="85343"/>
                </a:lnTo>
                <a:lnTo>
                  <a:pt x="45719" y="83820"/>
                </a:lnTo>
                <a:close/>
              </a:path>
              <a:path w="68579" h="88900">
                <a:moveTo>
                  <a:pt x="9144" y="57912"/>
                </a:moveTo>
                <a:lnTo>
                  <a:pt x="6096" y="57912"/>
                </a:lnTo>
                <a:lnTo>
                  <a:pt x="0" y="86867"/>
                </a:lnTo>
                <a:lnTo>
                  <a:pt x="3048" y="86867"/>
                </a:lnTo>
                <a:lnTo>
                  <a:pt x="6096" y="83820"/>
                </a:lnTo>
                <a:lnTo>
                  <a:pt x="45719" y="83820"/>
                </a:lnTo>
                <a:lnTo>
                  <a:pt x="48768" y="82296"/>
                </a:lnTo>
                <a:lnTo>
                  <a:pt x="24384" y="82296"/>
                </a:lnTo>
                <a:lnTo>
                  <a:pt x="18287" y="80772"/>
                </a:lnTo>
                <a:lnTo>
                  <a:pt x="15239" y="76200"/>
                </a:lnTo>
                <a:lnTo>
                  <a:pt x="10668" y="71627"/>
                </a:lnTo>
                <a:lnTo>
                  <a:pt x="9144" y="65532"/>
                </a:lnTo>
                <a:lnTo>
                  <a:pt x="9144" y="57912"/>
                </a:lnTo>
                <a:close/>
              </a:path>
              <a:path w="68579" h="88900">
                <a:moveTo>
                  <a:pt x="47244" y="0"/>
                </a:moveTo>
                <a:lnTo>
                  <a:pt x="35051" y="0"/>
                </a:lnTo>
                <a:lnTo>
                  <a:pt x="28956" y="3048"/>
                </a:lnTo>
                <a:lnTo>
                  <a:pt x="24384" y="7620"/>
                </a:lnTo>
                <a:lnTo>
                  <a:pt x="18287" y="12191"/>
                </a:lnTo>
                <a:lnTo>
                  <a:pt x="13715" y="16763"/>
                </a:lnTo>
                <a:lnTo>
                  <a:pt x="12191" y="24384"/>
                </a:lnTo>
                <a:lnTo>
                  <a:pt x="10668" y="30479"/>
                </a:lnTo>
                <a:lnTo>
                  <a:pt x="12191" y="35051"/>
                </a:lnTo>
                <a:lnTo>
                  <a:pt x="13715" y="36575"/>
                </a:lnTo>
                <a:lnTo>
                  <a:pt x="16763" y="41148"/>
                </a:lnTo>
                <a:lnTo>
                  <a:pt x="21336" y="44196"/>
                </a:lnTo>
                <a:lnTo>
                  <a:pt x="36575" y="53339"/>
                </a:lnTo>
                <a:lnTo>
                  <a:pt x="41148" y="57912"/>
                </a:lnTo>
                <a:lnTo>
                  <a:pt x="44196" y="59436"/>
                </a:lnTo>
                <a:lnTo>
                  <a:pt x="47244" y="62484"/>
                </a:lnTo>
                <a:lnTo>
                  <a:pt x="47244" y="70103"/>
                </a:lnTo>
                <a:lnTo>
                  <a:pt x="45720" y="74675"/>
                </a:lnTo>
                <a:lnTo>
                  <a:pt x="44196" y="77724"/>
                </a:lnTo>
                <a:lnTo>
                  <a:pt x="41148" y="79248"/>
                </a:lnTo>
                <a:lnTo>
                  <a:pt x="36575" y="82296"/>
                </a:lnTo>
                <a:lnTo>
                  <a:pt x="48768" y="82296"/>
                </a:lnTo>
                <a:lnTo>
                  <a:pt x="54863" y="77724"/>
                </a:lnTo>
                <a:lnTo>
                  <a:pt x="59436" y="70103"/>
                </a:lnTo>
                <a:lnTo>
                  <a:pt x="60960" y="62484"/>
                </a:lnTo>
                <a:lnTo>
                  <a:pt x="60983" y="55911"/>
                </a:lnTo>
                <a:lnTo>
                  <a:pt x="58864" y="49911"/>
                </a:lnTo>
                <a:lnTo>
                  <a:pt x="54744" y="44481"/>
                </a:lnTo>
                <a:lnTo>
                  <a:pt x="48768" y="39624"/>
                </a:lnTo>
                <a:lnTo>
                  <a:pt x="35051" y="33527"/>
                </a:lnTo>
                <a:lnTo>
                  <a:pt x="30480" y="30479"/>
                </a:lnTo>
                <a:lnTo>
                  <a:pt x="28956" y="27432"/>
                </a:lnTo>
                <a:lnTo>
                  <a:pt x="27432" y="25908"/>
                </a:lnTo>
                <a:lnTo>
                  <a:pt x="24384" y="19812"/>
                </a:lnTo>
                <a:lnTo>
                  <a:pt x="25908" y="16763"/>
                </a:lnTo>
                <a:lnTo>
                  <a:pt x="25908" y="13715"/>
                </a:lnTo>
                <a:lnTo>
                  <a:pt x="28956" y="12191"/>
                </a:lnTo>
                <a:lnTo>
                  <a:pt x="30480" y="9143"/>
                </a:lnTo>
                <a:lnTo>
                  <a:pt x="36575" y="6096"/>
                </a:lnTo>
                <a:lnTo>
                  <a:pt x="67296" y="6096"/>
                </a:lnTo>
                <a:lnTo>
                  <a:pt x="67617" y="4572"/>
                </a:lnTo>
                <a:lnTo>
                  <a:pt x="59436" y="4572"/>
                </a:lnTo>
                <a:lnTo>
                  <a:pt x="56387" y="3048"/>
                </a:lnTo>
                <a:lnTo>
                  <a:pt x="53339" y="3048"/>
                </a:lnTo>
                <a:lnTo>
                  <a:pt x="47244" y="0"/>
                </a:lnTo>
                <a:close/>
              </a:path>
              <a:path w="68579" h="88900">
                <a:moveTo>
                  <a:pt x="67296" y="6096"/>
                </a:moveTo>
                <a:lnTo>
                  <a:pt x="47244" y="6096"/>
                </a:lnTo>
                <a:lnTo>
                  <a:pt x="51815" y="7620"/>
                </a:lnTo>
                <a:lnTo>
                  <a:pt x="53339" y="10667"/>
                </a:lnTo>
                <a:lnTo>
                  <a:pt x="56387" y="13715"/>
                </a:lnTo>
                <a:lnTo>
                  <a:pt x="57912" y="19812"/>
                </a:lnTo>
                <a:lnTo>
                  <a:pt x="59436" y="28955"/>
                </a:lnTo>
                <a:lnTo>
                  <a:pt x="62484" y="28955"/>
                </a:lnTo>
                <a:lnTo>
                  <a:pt x="67296" y="6096"/>
                </a:lnTo>
                <a:close/>
              </a:path>
              <a:path w="68579" h="88900">
                <a:moveTo>
                  <a:pt x="68580" y="0"/>
                </a:moveTo>
                <a:lnTo>
                  <a:pt x="65532" y="0"/>
                </a:lnTo>
                <a:lnTo>
                  <a:pt x="62484" y="3048"/>
                </a:lnTo>
                <a:lnTo>
                  <a:pt x="62484" y="4572"/>
                </a:lnTo>
                <a:lnTo>
                  <a:pt x="67617" y="4572"/>
                </a:lnTo>
                <a:lnTo>
                  <a:pt x="685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5" name="object 345"/>
          <p:cNvSpPr/>
          <p:nvPr/>
        </p:nvSpPr>
        <p:spPr>
          <a:xfrm>
            <a:off x="2691383" y="6382511"/>
            <a:ext cx="68580" cy="88900"/>
          </a:xfrm>
          <a:custGeom>
            <a:avLst/>
            <a:gdLst/>
            <a:ahLst/>
            <a:cxnLst/>
            <a:rect l="l" t="t" r="r" b="b"/>
            <a:pathLst>
              <a:path w="68580" h="88900">
                <a:moveTo>
                  <a:pt x="46481" y="83820"/>
                </a:moveTo>
                <a:lnTo>
                  <a:pt x="10668" y="83820"/>
                </a:lnTo>
                <a:lnTo>
                  <a:pt x="12192" y="85343"/>
                </a:lnTo>
                <a:lnTo>
                  <a:pt x="19812" y="86867"/>
                </a:lnTo>
                <a:lnTo>
                  <a:pt x="24384" y="88391"/>
                </a:lnTo>
                <a:lnTo>
                  <a:pt x="36576" y="88391"/>
                </a:lnTo>
                <a:lnTo>
                  <a:pt x="42672" y="85343"/>
                </a:lnTo>
                <a:lnTo>
                  <a:pt x="46481" y="83820"/>
                </a:lnTo>
                <a:close/>
              </a:path>
              <a:path w="68580" h="88900">
                <a:moveTo>
                  <a:pt x="10668" y="57912"/>
                </a:moveTo>
                <a:lnTo>
                  <a:pt x="7620" y="57912"/>
                </a:lnTo>
                <a:lnTo>
                  <a:pt x="0" y="86867"/>
                </a:lnTo>
                <a:lnTo>
                  <a:pt x="4572" y="86867"/>
                </a:lnTo>
                <a:lnTo>
                  <a:pt x="4572" y="85343"/>
                </a:lnTo>
                <a:lnTo>
                  <a:pt x="6096" y="83820"/>
                </a:lnTo>
                <a:lnTo>
                  <a:pt x="46481" y="83820"/>
                </a:lnTo>
                <a:lnTo>
                  <a:pt x="50292" y="82296"/>
                </a:lnTo>
                <a:lnTo>
                  <a:pt x="24384" y="82296"/>
                </a:lnTo>
                <a:lnTo>
                  <a:pt x="19812" y="80772"/>
                </a:lnTo>
                <a:lnTo>
                  <a:pt x="16764" y="76200"/>
                </a:lnTo>
                <a:lnTo>
                  <a:pt x="12192" y="71627"/>
                </a:lnTo>
                <a:lnTo>
                  <a:pt x="10668" y="65532"/>
                </a:lnTo>
                <a:lnTo>
                  <a:pt x="10668" y="57912"/>
                </a:lnTo>
                <a:close/>
              </a:path>
              <a:path w="68580" h="88900">
                <a:moveTo>
                  <a:pt x="47243" y="0"/>
                </a:moveTo>
                <a:lnTo>
                  <a:pt x="36576" y="0"/>
                </a:lnTo>
                <a:lnTo>
                  <a:pt x="30480" y="3048"/>
                </a:lnTo>
                <a:lnTo>
                  <a:pt x="24384" y="7620"/>
                </a:lnTo>
                <a:lnTo>
                  <a:pt x="15240" y="16763"/>
                </a:lnTo>
                <a:lnTo>
                  <a:pt x="13716" y="24384"/>
                </a:lnTo>
                <a:lnTo>
                  <a:pt x="13716" y="35051"/>
                </a:lnTo>
                <a:lnTo>
                  <a:pt x="15240" y="36575"/>
                </a:lnTo>
                <a:lnTo>
                  <a:pt x="18288" y="41148"/>
                </a:lnTo>
                <a:lnTo>
                  <a:pt x="21336" y="44196"/>
                </a:lnTo>
                <a:lnTo>
                  <a:pt x="30480" y="48767"/>
                </a:lnTo>
                <a:lnTo>
                  <a:pt x="38100" y="53339"/>
                </a:lnTo>
                <a:lnTo>
                  <a:pt x="47243" y="62484"/>
                </a:lnTo>
                <a:lnTo>
                  <a:pt x="47243" y="70103"/>
                </a:lnTo>
                <a:lnTo>
                  <a:pt x="45720" y="74675"/>
                </a:lnTo>
                <a:lnTo>
                  <a:pt x="44196" y="77724"/>
                </a:lnTo>
                <a:lnTo>
                  <a:pt x="39624" y="82296"/>
                </a:lnTo>
                <a:lnTo>
                  <a:pt x="50292" y="82296"/>
                </a:lnTo>
                <a:lnTo>
                  <a:pt x="56388" y="77724"/>
                </a:lnTo>
                <a:lnTo>
                  <a:pt x="60960" y="70103"/>
                </a:lnTo>
                <a:lnTo>
                  <a:pt x="62484" y="62484"/>
                </a:lnTo>
                <a:lnTo>
                  <a:pt x="63126" y="55911"/>
                </a:lnTo>
                <a:lnTo>
                  <a:pt x="60769" y="49911"/>
                </a:lnTo>
                <a:lnTo>
                  <a:pt x="55840" y="44481"/>
                </a:lnTo>
                <a:lnTo>
                  <a:pt x="48768" y="39624"/>
                </a:lnTo>
                <a:lnTo>
                  <a:pt x="38100" y="33527"/>
                </a:lnTo>
                <a:lnTo>
                  <a:pt x="32004" y="30479"/>
                </a:lnTo>
                <a:lnTo>
                  <a:pt x="27432" y="25908"/>
                </a:lnTo>
                <a:lnTo>
                  <a:pt x="25908" y="22860"/>
                </a:lnTo>
                <a:lnTo>
                  <a:pt x="25908" y="13715"/>
                </a:lnTo>
                <a:lnTo>
                  <a:pt x="28956" y="12191"/>
                </a:lnTo>
                <a:lnTo>
                  <a:pt x="32004" y="9143"/>
                </a:lnTo>
                <a:lnTo>
                  <a:pt x="38100" y="6096"/>
                </a:lnTo>
                <a:lnTo>
                  <a:pt x="67617" y="6096"/>
                </a:lnTo>
                <a:lnTo>
                  <a:pt x="67858" y="4572"/>
                </a:lnTo>
                <a:lnTo>
                  <a:pt x="60960" y="4572"/>
                </a:lnTo>
                <a:lnTo>
                  <a:pt x="57912" y="3048"/>
                </a:lnTo>
                <a:lnTo>
                  <a:pt x="54864" y="3048"/>
                </a:lnTo>
                <a:lnTo>
                  <a:pt x="50292" y="1524"/>
                </a:lnTo>
                <a:lnTo>
                  <a:pt x="47243" y="0"/>
                </a:lnTo>
                <a:close/>
              </a:path>
              <a:path w="68580" h="88900">
                <a:moveTo>
                  <a:pt x="67617" y="6096"/>
                </a:moveTo>
                <a:lnTo>
                  <a:pt x="47243" y="6096"/>
                </a:lnTo>
                <a:lnTo>
                  <a:pt x="51816" y="7620"/>
                </a:lnTo>
                <a:lnTo>
                  <a:pt x="57912" y="13715"/>
                </a:lnTo>
                <a:lnTo>
                  <a:pt x="60960" y="19812"/>
                </a:lnTo>
                <a:lnTo>
                  <a:pt x="60960" y="28955"/>
                </a:lnTo>
                <a:lnTo>
                  <a:pt x="64008" y="28955"/>
                </a:lnTo>
                <a:lnTo>
                  <a:pt x="67617" y="6096"/>
                </a:lnTo>
                <a:close/>
              </a:path>
              <a:path w="68580" h="88900">
                <a:moveTo>
                  <a:pt x="68580" y="0"/>
                </a:moveTo>
                <a:lnTo>
                  <a:pt x="65532" y="0"/>
                </a:lnTo>
                <a:lnTo>
                  <a:pt x="65532" y="3048"/>
                </a:lnTo>
                <a:lnTo>
                  <a:pt x="64008" y="3048"/>
                </a:lnTo>
                <a:lnTo>
                  <a:pt x="64008" y="4572"/>
                </a:lnTo>
                <a:lnTo>
                  <a:pt x="67858" y="4572"/>
                </a:lnTo>
                <a:lnTo>
                  <a:pt x="685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6" name="object 346"/>
          <p:cNvSpPr/>
          <p:nvPr/>
        </p:nvSpPr>
        <p:spPr>
          <a:xfrm>
            <a:off x="2846832" y="6124955"/>
            <a:ext cx="67056" cy="86868"/>
          </a:xfrm>
          <a:prstGeom prst="rect">
            <a:avLst/>
          </a:prstGeom>
          <a:blipFill>
            <a:blip r:embed="rId4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47" name="object 347"/>
          <p:cNvSpPr/>
          <p:nvPr/>
        </p:nvSpPr>
        <p:spPr>
          <a:xfrm>
            <a:off x="1984248" y="6382511"/>
            <a:ext cx="67056" cy="88391"/>
          </a:xfrm>
          <a:prstGeom prst="rect">
            <a:avLst/>
          </a:prstGeom>
          <a:blipFill>
            <a:blip r:embed="rId4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48" name="object 348"/>
          <p:cNvSpPr/>
          <p:nvPr/>
        </p:nvSpPr>
        <p:spPr>
          <a:xfrm>
            <a:off x="1432560" y="6240779"/>
            <a:ext cx="68580" cy="86995"/>
          </a:xfrm>
          <a:custGeom>
            <a:avLst/>
            <a:gdLst/>
            <a:ahLst/>
            <a:cxnLst/>
            <a:rect l="l" t="t" r="r" b="b"/>
            <a:pathLst>
              <a:path w="68580" h="86995">
                <a:moveTo>
                  <a:pt x="44703" y="83820"/>
                </a:moveTo>
                <a:lnTo>
                  <a:pt x="9143" y="83820"/>
                </a:lnTo>
                <a:lnTo>
                  <a:pt x="10668" y="85344"/>
                </a:lnTo>
                <a:lnTo>
                  <a:pt x="19812" y="85344"/>
                </a:lnTo>
                <a:lnTo>
                  <a:pt x="24384" y="86868"/>
                </a:lnTo>
                <a:lnTo>
                  <a:pt x="36576" y="86868"/>
                </a:lnTo>
                <a:lnTo>
                  <a:pt x="42671" y="85344"/>
                </a:lnTo>
                <a:lnTo>
                  <a:pt x="44703" y="83820"/>
                </a:lnTo>
                <a:close/>
              </a:path>
              <a:path w="68580" h="86995">
                <a:moveTo>
                  <a:pt x="10668" y="56387"/>
                </a:moveTo>
                <a:lnTo>
                  <a:pt x="7620" y="56387"/>
                </a:lnTo>
                <a:lnTo>
                  <a:pt x="0" y="85344"/>
                </a:lnTo>
                <a:lnTo>
                  <a:pt x="4571" y="85344"/>
                </a:lnTo>
                <a:lnTo>
                  <a:pt x="6096" y="83820"/>
                </a:lnTo>
                <a:lnTo>
                  <a:pt x="44703" y="83820"/>
                </a:lnTo>
                <a:lnTo>
                  <a:pt x="46736" y="82296"/>
                </a:lnTo>
                <a:lnTo>
                  <a:pt x="24384" y="82296"/>
                </a:lnTo>
                <a:lnTo>
                  <a:pt x="19812" y="80772"/>
                </a:lnTo>
                <a:lnTo>
                  <a:pt x="16764" y="76200"/>
                </a:lnTo>
                <a:lnTo>
                  <a:pt x="12192" y="71628"/>
                </a:lnTo>
                <a:lnTo>
                  <a:pt x="10668" y="64008"/>
                </a:lnTo>
                <a:lnTo>
                  <a:pt x="10668" y="56387"/>
                </a:lnTo>
                <a:close/>
              </a:path>
              <a:path w="68580" h="86995">
                <a:moveTo>
                  <a:pt x="50292" y="0"/>
                </a:moveTo>
                <a:lnTo>
                  <a:pt x="36576" y="0"/>
                </a:lnTo>
                <a:lnTo>
                  <a:pt x="30480" y="1524"/>
                </a:lnTo>
                <a:lnTo>
                  <a:pt x="24384" y="6096"/>
                </a:lnTo>
                <a:lnTo>
                  <a:pt x="19812" y="12192"/>
                </a:lnTo>
                <a:lnTo>
                  <a:pt x="15240" y="16764"/>
                </a:lnTo>
                <a:lnTo>
                  <a:pt x="13715" y="22860"/>
                </a:lnTo>
                <a:lnTo>
                  <a:pt x="13715" y="33528"/>
                </a:lnTo>
                <a:lnTo>
                  <a:pt x="15240" y="36575"/>
                </a:lnTo>
                <a:lnTo>
                  <a:pt x="18287" y="39624"/>
                </a:lnTo>
                <a:lnTo>
                  <a:pt x="21336" y="44196"/>
                </a:lnTo>
                <a:lnTo>
                  <a:pt x="30480" y="48768"/>
                </a:lnTo>
                <a:lnTo>
                  <a:pt x="38100" y="53340"/>
                </a:lnTo>
                <a:lnTo>
                  <a:pt x="42671" y="56387"/>
                </a:lnTo>
                <a:lnTo>
                  <a:pt x="44196" y="59436"/>
                </a:lnTo>
                <a:lnTo>
                  <a:pt x="47243" y="62484"/>
                </a:lnTo>
                <a:lnTo>
                  <a:pt x="47243" y="70104"/>
                </a:lnTo>
                <a:lnTo>
                  <a:pt x="42671" y="79248"/>
                </a:lnTo>
                <a:lnTo>
                  <a:pt x="38100" y="80772"/>
                </a:lnTo>
                <a:lnTo>
                  <a:pt x="35052" y="82296"/>
                </a:lnTo>
                <a:lnTo>
                  <a:pt x="46736" y="82296"/>
                </a:lnTo>
                <a:lnTo>
                  <a:pt x="48768" y="80772"/>
                </a:lnTo>
                <a:lnTo>
                  <a:pt x="56387" y="76200"/>
                </a:lnTo>
                <a:lnTo>
                  <a:pt x="60959" y="70104"/>
                </a:lnTo>
                <a:lnTo>
                  <a:pt x="62484" y="62484"/>
                </a:lnTo>
                <a:lnTo>
                  <a:pt x="63126" y="55697"/>
                </a:lnTo>
                <a:lnTo>
                  <a:pt x="60769" y="49339"/>
                </a:lnTo>
                <a:lnTo>
                  <a:pt x="55840" y="43838"/>
                </a:lnTo>
                <a:lnTo>
                  <a:pt x="48768" y="39624"/>
                </a:lnTo>
                <a:lnTo>
                  <a:pt x="36576" y="32004"/>
                </a:lnTo>
                <a:lnTo>
                  <a:pt x="32003" y="28956"/>
                </a:lnTo>
                <a:lnTo>
                  <a:pt x="28956" y="27432"/>
                </a:lnTo>
                <a:lnTo>
                  <a:pt x="24384" y="18287"/>
                </a:lnTo>
                <a:lnTo>
                  <a:pt x="25908" y="16764"/>
                </a:lnTo>
                <a:lnTo>
                  <a:pt x="25908" y="13716"/>
                </a:lnTo>
                <a:lnTo>
                  <a:pt x="28956" y="10668"/>
                </a:lnTo>
                <a:lnTo>
                  <a:pt x="32003" y="9144"/>
                </a:lnTo>
                <a:lnTo>
                  <a:pt x="35052" y="6096"/>
                </a:lnTo>
                <a:lnTo>
                  <a:pt x="38100" y="4572"/>
                </a:lnTo>
                <a:lnTo>
                  <a:pt x="67818" y="4572"/>
                </a:lnTo>
                <a:lnTo>
                  <a:pt x="68072" y="3048"/>
                </a:lnTo>
                <a:lnTo>
                  <a:pt x="57912" y="3048"/>
                </a:lnTo>
                <a:lnTo>
                  <a:pt x="54864" y="1524"/>
                </a:lnTo>
                <a:lnTo>
                  <a:pt x="50292" y="0"/>
                </a:lnTo>
                <a:close/>
              </a:path>
              <a:path w="68580" h="86995">
                <a:moveTo>
                  <a:pt x="67818" y="4572"/>
                </a:moveTo>
                <a:lnTo>
                  <a:pt x="47243" y="4572"/>
                </a:lnTo>
                <a:lnTo>
                  <a:pt x="51815" y="7620"/>
                </a:lnTo>
                <a:lnTo>
                  <a:pt x="57912" y="13716"/>
                </a:lnTo>
                <a:lnTo>
                  <a:pt x="59436" y="18287"/>
                </a:lnTo>
                <a:lnTo>
                  <a:pt x="60959" y="27432"/>
                </a:lnTo>
                <a:lnTo>
                  <a:pt x="64008" y="27432"/>
                </a:lnTo>
                <a:lnTo>
                  <a:pt x="67818" y="4572"/>
                </a:lnTo>
                <a:close/>
              </a:path>
              <a:path w="68580" h="86995">
                <a:moveTo>
                  <a:pt x="68580" y="0"/>
                </a:moveTo>
                <a:lnTo>
                  <a:pt x="65531" y="0"/>
                </a:lnTo>
                <a:lnTo>
                  <a:pt x="65531" y="1524"/>
                </a:lnTo>
                <a:lnTo>
                  <a:pt x="64008" y="3048"/>
                </a:lnTo>
                <a:lnTo>
                  <a:pt x="68072" y="3048"/>
                </a:lnTo>
                <a:lnTo>
                  <a:pt x="685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9" name="object 349"/>
          <p:cNvSpPr/>
          <p:nvPr/>
        </p:nvSpPr>
        <p:spPr>
          <a:xfrm>
            <a:off x="1255775" y="6204203"/>
            <a:ext cx="128270" cy="121920"/>
          </a:xfrm>
          <a:custGeom>
            <a:avLst/>
            <a:gdLst/>
            <a:ahLst/>
            <a:cxnLst/>
            <a:rect l="l" t="t" r="r" b="b"/>
            <a:pathLst>
              <a:path w="128269" h="121920">
                <a:moveTo>
                  <a:pt x="65532" y="118872"/>
                </a:moveTo>
                <a:lnTo>
                  <a:pt x="13715" y="118872"/>
                </a:lnTo>
                <a:lnTo>
                  <a:pt x="13715" y="121920"/>
                </a:lnTo>
                <a:lnTo>
                  <a:pt x="64008" y="121920"/>
                </a:lnTo>
                <a:lnTo>
                  <a:pt x="65532" y="118872"/>
                </a:lnTo>
                <a:close/>
              </a:path>
              <a:path w="128269" h="121920">
                <a:moveTo>
                  <a:pt x="44196" y="3048"/>
                </a:moveTo>
                <a:lnTo>
                  <a:pt x="3048" y="3048"/>
                </a:lnTo>
                <a:lnTo>
                  <a:pt x="4571" y="4572"/>
                </a:lnTo>
                <a:lnTo>
                  <a:pt x="9143" y="6096"/>
                </a:lnTo>
                <a:lnTo>
                  <a:pt x="12192" y="7620"/>
                </a:lnTo>
                <a:lnTo>
                  <a:pt x="13715" y="7620"/>
                </a:lnTo>
                <a:lnTo>
                  <a:pt x="13715" y="9144"/>
                </a:lnTo>
                <a:lnTo>
                  <a:pt x="15240" y="13716"/>
                </a:lnTo>
                <a:lnTo>
                  <a:pt x="18287" y="19812"/>
                </a:lnTo>
                <a:lnTo>
                  <a:pt x="41148" y="71628"/>
                </a:lnTo>
                <a:lnTo>
                  <a:pt x="35052" y="99060"/>
                </a:lnTo>
                <a:lnTo>
                  <a:pt x="33528" y="106680"/>
                </a:lnTo>
                <a:lnTo>
                  <a:pt x="32004" y="111251"/>
                </a:lnTo>
                <a:lnTo>
                  <a:pt x="30480" y="114300"/>
                </a:lnTo>
                <a:lnTo>
                  <a:pt x="27432" y="117348"/>
                </a:lnTo>
                <a:lnTo>
                  <a:pt x="22860" y="118872"/>
                </a:lnTo>
                <a:lnTo>
                  <a:pt x="57912" y="118872"/>
                </a:lnTo>
                <a:lnTo>
                  <a:pt x="53340" y="117348"/>
                </a:lnTo>
                <a:lnTo>
                  <a:pt x="51815" y="114300"/>
                </a:lnTo>
                <a:lnTo>
                  <a:pt x="50292" y="112775"/>
                </a:lnTo>
                <a:lnTo>
                  <a:pt x="50292" y="108204"/>
                </a:lnTo>
                <a:lnTo>
                  <a:pt x="51815" y="99060"/>
                </a:lnTo>
                <a:lnTo>
                  <a:pt x="59436" y="70104"/>
                </a:lnTo>
                <a:lnTo>
                  <a:pt x="66810" y="60960"/>
                </a:lnTo>
                <a:lnTo>
                  <a:pt x="56387" y="60960"/>
                </a:lnTo>
                <a:lnTo>
                  <a:pt x="38100" y="22860"/>
                </a:lnTo>
                <a:lnTo>
                  <a:pt x="36576" y="16763"/>
                </a:lnTo>
                <a:lnTo>
                  <a:pt x="36576" y="7620"/>
                </a:lnTo>
                <a:lnTo>
                  <a:pt x="38100" y="6096"/>
                </a:lnTo>
                <a:lnTo>
                  <a:pt x="44196" y="3048"/>
                </a:lnTo>
                <a:close/>
              </a:path>
              <a:path w="128269" h="121920">
                <a:moveTo>
                  <a:pt x="123443" y="3048"/>
                </a:moveTo>
                <a:lnTo>
                  <a:pt x="91440" y="3048"/>
                </a:lnTo>
                <a:lnTo>
                  <a:pt x="92964" y="4572"/>
                </a:lnTo>
                <a:lnTo>
                  <a:pt x="94487" y="4572"/>
                </a:lnTo>
                <a:lnTo>
                  <a:pt x="96012" y="6096"/>
                </a:lnTo>
                <a:lnTo>
                  <a:pt x="96012" y="7620"/>
                </a:lnTo>
                <a:lnTo>
                  <a:pt x="97536" y="7620"/>
                </a:lnTo>
                <a:lnTo>
                  <a:pt x="97536" y="9144"/>
                </a:lnTo>
                <a:lnTo>
                  <a:pt x="96012" y="10668"/>
                </a:lnTo>
                <a:lnTo>
                  <a:pt x="96012" y="13716"/>
                </a:lnTo>
                <a:lnTo>
                  <a:pt x="92964" y="18287"/>
                </a:lnTo>
                <a:lnTo>
                  <a:pt x="88392" y="24384"/>
                </a:lnTo>
                <a:lnTo>
                  <a:pt x="56387" y="60960"/>
                </a:lnTo>
                <a:lnTo>
                  <a:pt x="66810" y="60960"/>
                </a:lnTo>
                <a:lnTo>
                  <a:pt x="97536" y="22860"/>
                </a:lnTo>
                <a:lnTo>
                  <a:pt x="103632" y="16763"/>
                </a:lnTo>
                <a:lnTo>
                  <a:pt x="106680" y="12192"/>
                </a:lnTo>
                <a:lnTo>
                  <a:pt x="109728" y="10668"/>
                </a:lnTo>
                <a:lnTo>
                  <a:pt x="112776" y="7620"/>
                </a:lnTo>
                <a:lnTo>
                  <a:pt x="118872" y="4572"/>
                </a:lnTo>
                <a:lnTo>
                  <a:pt x="123443" y="3048"/>
                </a:lnTo>
                <a:close/>
              </a:path>
              <a:path w="128269" h="121920">
                <a:moveTo>
                  <a:pt x="53340" y="0"/>
                </a:moveTo>
                <a:lnTo>
                  <a:pt x="0" y="0"/>
                </a:lnTo>
                <a:lnTo>
                  <a:pt x="0" y="3048"/>
                </a:lnTo>
                <a:lnTo>
                  <a:pt x="51815" y="3048"/>
                </a:lnTo>
                <a:lnTo>
                  <a:pt x="53340" y="0"/>
                </a:lnTo>
                <a:close/>
              </a:path>
              <a:path w="128269" h="121920">
                <a:moveTo>
                  <a:pt x="128015" y="0"/>
                </a:moveTo>
                <a:lnTo>
                  <a:pt x="86868" y="0"/>
                </a:lnTo>
                <a:lnTo>
                  <a:pt x="85343" y="3048"/>
                </a:lnTo>
                <a:lnTo>
                  <a:pt x="128015" y="3048"/>
                </a:lnTo>
                <a:lnTo>
                  <a:pt x="12801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0" name="object 350"/>
          <p:cNvSpPr/>
          <p:nvPr/>
        </p:nvSpPr>
        <p:spPr>
          <a:xfrm>
            <a:off x="4078223" y="6234684"/>
            <a:ext cx="167639" cy="91439"/>
          </a:xfrm>
          <a:prstGeom prst="rect">
            <a:avLst/>
          </a:prstGeom>
          <a:blipFill>
            <a:blip r:embed="rId5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51" name="object 351"/>
          <p:cNvSpPr/>
          <p:nvPr/>
        </p:nvSpPr>
        <p:spPr>
          <a:xfrm>
            <a:off x="4896611" y="6280403"/>
            <a:ext cx="104139" cy="0"/>
          </a:xfrm>
          <a:custGeom>
            <a:avLst/>
            <a:gdLst/>
            <a:ahLst/>
            <a:cxnLst/>
            <a:rect l="l" t="t" r="r" b="b"/>
            <a:pathLst>
              <a:path w="104139" h="0">
                <a:moveTo>
                  <a:pt x="0" y="0"/>
                </a:moveTo>
                <a:lnTo>
                  <a:pt x="103631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2" name="object 352"/>
          <p:cNvSpPr/>
          <p:nvPr/>
        </p:nvSpPr>
        <p:spPr>
          <a:xfrm>
            <a:off x="5405627" y="6280403"/>
            <a:ext cx="102235" cy="0"/>
          </a:xfrm>
          <a:custGeom>
            <a:avLst/>
            <a:gdLst/>
            <a:ahLst/>
            <a:cxnLst/>
            <a:rect l="l" t="t" r="r" b="b"/>
            <a:pathLst>
              <a:path w="102235" h="0">
                <a:moveTo>
                  <a:pt x="0" y="0"/>
                </a:moveTo>
                <a:lnTo>
                  <a:pt x="102107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3" name="object 353"/>
          <p:cNvSpPr/>
          <p:nvPr/>
        </p:nvSpPr>
        <p:spPr>
          <a:xfrm>
            <a:off x="6143244" y="6280403"/>
            <a:ext cx="104139" cy="0"/>
          </a:xfrm>
          <a:custGeom>
            <a:avLst/>
            <a:gdLst/>
            <a:ahLst/>
            <a:cxnLst/>
            <a:rect l="l" t="t" r="r" b="b"/>
            <a:pathLst>
              <a:path w="104139" h="0">
                <a:moveTo>
                  <a:pt x="0" y="0"/>
                </a:moveTo>
                <a:lnTo>
                  <a:pt x="103631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4" name="object 354"/>
          <p:cNvSpPr/>
          <p:nvPr/>
        </p:nvSpPr>
        <p:spPr>
          <a:xfrm>
            <a:off x="6617207" y="6196584"/>
            <a:ext cx="50800" cy="169545"/>
          </a:xfrm>
          <a:custGeom>
            <a:avLst/>
            <a:gdLst/>
            <a:ahLst/>
            <a:cxnLst/>
            <a:rect l="l" t="t" r="r" b="b"/>
            <a:pathLst>
              <a:path w="50800" h="169545">
                <a:moveTo>
                  <a:pt x="0" y="0"/>
                </a:moveTo>
                <a:lnTo>
                  <a:pt x="0" y="4571"/>
                </a:lnTo>
                <a:lnTo>
                  <a:pt x="6096" y="9143"/>
                </a:lnTo>
                <a:lnTo>
                  <a:pt x="13716" y="16763"/>
                </a:lnTo>
                <a:lnTo>
                  <a:pt x="18288" y="22860"/>
                </a:lnTo>
                <a:lnTo>
                  <a:pt x="21336" y="27431"/>
                </a:lnTo>
                <a:lnTo>
                  <a:pt x="22860" y="32003"/>
                </a:lnTo>
                <a:lnTo>
                  <a:pt x="25908" y="38100"/>
                </a:lnTo>
                <a:lnTo>
                  <a:pt x="27432" y="44195"/>
                </a:lnTo>
                <a:lnTo>
                  <a:pt x="28956" y="51815"/>
                </a:lnTo>
                <a:lnTo>
                  <a:pt x="30718" y="60078"/>
                </a:lnTo>
                <a:lnTo>
                  <a:pt x="31623" y="68770"/>
                </a:lnTo>
                <a:lnTo>
                  <a:pt x="31842" y="74675"/>
                </a:lnTo>
                <a:lnTo>
                  <a:pt x="31956" y="95773"/>
                </a:lnTo>
                <a:lnTo>
                  <a:pt x="31623" y="104394"/>
                </a:lnTo>
                <a:lnTo>
                  <a:pt x="21455" y="143136"/>
                </a:lnTo>
                <a:lnTo>
                  <a:pt x="12192" y="155448"/>
                </a:lnTo>
                <a:lnTo>
                  <a:pt x="7620" y="161543"/>
                </a:lnTo>
                <a:lnTo>
                  <a:pt x="0" y="164591"/>
                </a:lnTo>
                <a:lnTo>
                  <a:pt x="0" y="169163"/>
                </a:lnTo>
                <a:lnTo>
                  <a:pt x="35051" y="135636"/>
                </a:lnTo>
                <a:lnTo>
                  <a:pt x="49196" y="98131"/>
                </a:lnTo>
                <a:lnTo>
                  <a:pt x="50292" y="83819"/>
                </a:lnTo>
                <a:lnTo>
                  <a:pt x="49744" y="74675"/>
                </a:lnTo>
                <a:lnTo>
                  <a:pt x="33908" y="31432"/>
                </a:lnTo>
                <a:lnTo>
                  <a:pt x="6572" y="433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5" name="object 355"/>
          <p:cNvSpPr/>
          <p:nvPr/>
        </p:nvSpPr>
        <p:spPr>
          <a:xfrm>
            <a:off x="6281928" y="6196584"/>
            <a:ext cx="263651" cy="169163"/>
          </a:xfrm>
          <a:prstGeom prst="rect">
            <a:avLst/>
          </a:prstGeom>
          <a:blipFill>
            <a:blip r:embed="rId5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56" name="object 356"/>
          <p:cNvSpPr/>
          <p:nvPr/>
        </p:nvSpPr>
        <p:spPr>
          <a:xfrm>
            <a:off x="6155435" y="6342888"/>
            <a:ext cx="80772" cy="124967"/>
          </a:xfrm>
          <a:prstGeom prst="rect">
            <a:avLst/>
          </a:prstGeom>
          <a:blipFill>
            <a:blip r:embed="rId5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57" name="object 357"/>
          <p:cNvSpPr/>
          <p:nvPr/>
        </p:nvSpPr>
        <p:spPr>
          <a:xfrm>
            <a:off x="6169152" y="6085332"/>
            <a:ext cx="48895" cy="125095"/>
          </a:xfrm>
          <a:custGeom>
            <a:avLst/>
            <a:gdLst/>
            <a:ahLst/>
            <a:cxnLst/>
            <a:rect l="l" t="t" r="r" b="b"/>
            <a:pathLst>
              <a:path w="48895" h="125095">
                <a:moveTo>
                  <a:pt x="48768" y="121919"/>
                </a:moveTo>
                <a:lnTo>
                  <a:pt x="3048" y="121919"/>
                </a:lnTo>
                <a:lnTo>
                  <a:pt x="3048" y="124967"/>
                </a:lnTo>
                <a:lnTo>
                  <a:pt x="48768" y="124967"/>
                </a:lnTo>
                <a:lnTo>
                  <a:pt x="48768" y="121919"/>
                </a:lnTo>
                <a:close/>
              </a:path>
              <a:path w="48895" h="125095">
                <a:moveTo>
                  <a:pt x="33527" y="13715"/>
                </a:moveTo>
                <a:lnTo>
                  <a:pt x="15239" y="13715"/>
                </a:lnTo>
                <a:lnTo>
                  <a:pt x="15239" y="15239"/>
                </a:lnTo>
                <a:lnTo>
                  <a:pt x="18287" y="18287"/>
                </a:lnTo>
                <a:lnTo>
                  <a:pt x="18287" y="19812"/>
                </a:lnTo>
                <a:lnTo>
                  <a:pt x="19812" y="22859"/>
                </a:lnTo>
                <a:lnTo>
                  <a:pt x="19812" y="109727"/>
                </a:lnTo>
                <a:lnTo>
                  <a:pt x="18287" y="114300"/>
                </a:lnTo>
                <a:lnTo>
                  <a:pt x="18287" y="117347"/>
                </a:lnTo>
                <a:lnTo>
                  <a:pt x="15239" y="120395"/>
                </a:lnTo>
                <a:lnTo>
                  <a:pt x="12192" y="121919"/>
                </a:lnTo>
                <a:lnTo>
                  <a:pt x="44196" y="121919"/>
                </a:lnTo>
                <a:lnTo>
                  <a:pt x="39624" y="120395"/>
                </a:lnTo>
                <a:lnTo>
                  <a:pt x="38100" y="120395"/>
                </a:lnTo>
                <a:lnTo>
                  <a:pt x="35051" y="117347"/>
                </a:lnTo>
                <a:lnTo>
                  <a:pt x="35051" y="115823"/>
                </a:lnTo>
                <a:lnTo>
                  <a:pt x="33527" y="114300"/>
                </a:lnTo>
                <a:lnTo>
                  <a:pt x="33527" y="13715"/>
                </a:lnTo>
                <a:close/>
              </a:path>
              <a:path w="48895" h="125095">
                <a:moveTo>
                  <a:pt x="33527" y="0"/>
                </a:moveTo>
                <a:lnTo>
                  <a:pt x="30480" y="0"/>
                </a:lnTo>
                <a:lnTo>
                  <a:pt x="0" y="13715"/>
                </a:lnTo>
                <a:lnTo>
                  <a:pt x="1524" y="16763"/>
                </a:lnTo>
                <a:lnTo>
                  <a:pt x="6096" y="15239"/>
                </a:lnTo>
                <a:lnTo>
                  <a:pt x="9144" y="13715"/>
                </a:lnTo>
                <a:lnTo>
                  <a:pt x="33527" y="13715"/>
                </a:lnTo>
                <a:lnTo>
                  <a:pt x="3352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8" name="object 358"/>
          <p:cNvSpPr/>
          <p:nvPr/>
        </p:nvSpPr>
        <p:spPr>
          <a:xfrm>
            <a:off x="5911596" y="6196584"/>
            <a:ext cx="48895" cy="169545"/>
          </a:xfrm>
          <a:custGeom>
            <a:avLst/>
            <a:gdLst/>
            <a:ahLst/>
            <a:cxnLst/>
            <a:rect l="l" t="t" r="r" b="b"/>
            <a:pathLst>
              <a:path w="48895" h="169545">
                <a:moveTo>
                  <a:pt x="0" y="0"/>
                </a:moveTo>
                <a:lnTo>
                  <a:pt x="0" y="4571"/>
                </a:lnTo>
                <a:lnTo>
                  <a:pt x="9143" y="13715"/>
                </a:lnTo>
                <a:lnTo>
                  <a:pt x="13715" y="16763"/>
                </a:lnTo>
                <a:lnTo>
                  <a:pt x="16763" y="21336"/>
                </a:lnTo>
                <a:lnTo>
                  <a:pt x="21336" y="27431"/>
                </a:lnTo>
                <a:lnTo>
                  <a:pt x="22859" y="32003"/>
                </a:lnTo>
                <a:lnTo>
                  <a:pt x="25907" y="38100"/>
                </a:lnTo>
                <a:lnTo>
                  <a:pt x="27431" y="42671"/>
                </a:lnTo>
                <a:lnTo>
                  <a:pt x="27431" y="51815"/>
                </a:lnTo>
                <a:lnTo>
                  <a:pt x="28551" y="60078"/>
                </a:lnTo>
                <a:lnTo>
                  <a:pt x="29527" y="68770"/>
                </a:lnTo>
                <a:lnTo>
                  <a:pt x="30218" y="77747"/>
                </a:lnTo>
                <a:lnTo>
                  <a:pt x="30479" y="86867"/>
                </a:lnTo>
                <a:lnTo>
                  <a:pt x="30218" y="95773"/>
                </a:lnTo>
                <a:lnTo>
                  <a:pt x="23812" y="136207"/>
                </a:lnTo>
                <a:lnTo>
                  <a:pt x="0" y="164591"/>
                </a:lnTo>
                <a:lnTo>
                  <a:pt x="0" y="169163"/>
                </a:lnTo>
                <a:lnTo>
                  <a:pt x="35051" y="135636"/>
                </a:lnTo>
                <a:lnTo>
                  <a:pt x="47910" y="98131"/>
                </a:lnTo>
                <a:lnTo>
                  <a:pt x="48767" y="83819"/>
                </a:lnTo>
                <a:lnTo>
                  <a:pt x="48434" y="74675"/>
                </a:lnTo>
                <a:lnTo>
                  <a:pt x="32384" y="31241"/>
                </a:lnTo>
                <a:lnTo>
                  <a:pt x="5691" y="366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9" name="object 359"/>
          <p:cNvSpPr/>
          <p:nvPr/>
        </p:nvSpPr>
        <p:spPr>
          <a:xfrm>
            <a:off x="5544311" y="6196584"/>
            <a:ext cx="297179" cy="169163"/>
          </a:xfrm>
          <a:prstGeom prst="rect">
            <a:avLst/>
          </a:prstGeom>
          <a:blipFill>
            <a:blip r:embed="rId5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60" name="object 360"/>
          <p:cNvSpPr/>
          <p:nvPr/>
        </p:nvSpPr>
        <p:spPr>
          <a:xfrm>
            <a:off x="5416296" y="6342888"/>
            <a:ext cx="82295" cy="124967"/>
          </a:xfrm>
          <a:prstGeom prst="rect">
            <a:avLst/>
          </a:prstGeom>
          <a:blipFill>
            <a:blip r:embed="rId5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61" name="object 361"/>
          <p:cNvSpPr/>
          <p:nvPr/>
        </p:nvSpPr>
        <p:spPr>
          <a:xfrm>
            <a:off x="5433059" y="6085332"/>
            <a:ext cx="47625" cy="125095"/>
          </a:xfrm>
          <a:custGeom>
            <a:avLst/>
            <a:gdLst/>
            <a:ahLst/>
            <a:cxnLst/>
            <a:rect l="l" t="t" r="r" b="b"/>
            <a:pathLst>
              <a:path w="47625" h="125095">
                <a:moveTo>
                  <a:pt x="47243" y="121919"/>
                </a:moveTo>
                <a:lnTo>
                  <a:pt x="1524" y="121919"/>
                </a:lnTo>
                <a:lnTo>
                  <a:pt x="1524" y="124967"/>
                </a:lnTo>
                <a:lnTo>
                  <a:pt x="47243" y="124967"/>
                </a:lnTo>
                <a:lnTo>
                  <a:pt x="47243" y="121919"/>
                </a:lnTo>
                <a:close/>
              </a:path>
              <a:path w="47625" h="125095">
                <a:moveTo>
                  <a:pt x="38100" y="120395"/>
                </a:moveTo>
                <a:lnTo>
                  <a:pt x="10667" y="120395"/>
                </a:lnTo>
                <a:lnTo>
                  <a:pt x="6095" y="121919"/>
                </a:lnTo>
                <a:lnTo>
                  <a:pt x="41148" y="121919"/>
                </a:lnTo>
                <a:lnTo>
                  <a:pt x="38100" y="120395"/>
                </a:lnTo>
                <a:close/>
              </a:path>
              <a:path w="47625" h="125095">
                <a:moveTo>
                  <a:pt x="30479" y="13715"/>
                </a:moveTo>
                <a:lnTo>
                  <a:pt x="12191" y="13715"/>
                </a:lnTo>
                <a:lnTo>
                  <a:pt x="15239" y="16763"/>
                </a:lnTo>
                <a:lnTo>
                  <a:pt x="15239" y="19812"/>
                </a:lnTo>
                <a:lnTo>
                  <a:pt x="16763" y="22859"/>
                </a:lnTo>
                <a:lnTo>
                  <a:pt x="16763" y="114300"/>
                </a:lnTo>
                <a:lnTo>
                  <a:pt x="15239" y="115823"/>
                </a:lnTo>
                <a:lnTo>
                  <a:pt x="15239" y="117347"/>
                </a:lnTo>
                <a:lnTo>
                  <a:pt x="12191" y="120395"/>
                </a:lnTo>
                <a:lnTo>
                  <a:pt x="36575" y="120395"/>
                </a:lnTo>
                <a:lnTo>
                  <a:pt x="33527" y="118871"/>
                </a:lnTo>
                <a:lnTo>
                  <a:pt x="32003" y="117347"/>
                </a:lnTo>
                <a:lnTo>
                  <a:pt x="32003" y="114300"/>
                </a:lnTo>
                <a:lnTo>
                  <a:pt x="30479" y="109727"/>
                </a:lnTo>
                <a:lnTo>
                  <a:pt x="30479" y="13715"/>
                </a:lnTo>
                <a:close/>
              </a:path>
              <a:path w="47625" h="125095">
                <a:moveTo>
                  <a:pt x="30479" y="0"/>
                </a:moveTo>
                <a:lnTo>
                  <a:pt x="27431" y="0"/>
                </a:lnTo>
                <a:lnTo>
                  <a:pt x="0" y="13715"/>
                </a:lnTo>
                <a:lnTo>
                  <a:pt x="1524" y="16763"/>
                </a:lnTo>
                <a:lnTo>
                  <a:pt x="3048" y="15239"/>
                </a:lnTo>
                <a:lnTo>
                  <a:pt x="6095" y="13715"/>
                </a:lnTo>
                <a:lnTo>
                  <a:pt x="30479" y="13715"/>
                </a:lnTo>
                <a:lnTo>
                  <a:pt x="3047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2" name="object 362"/>
          <p:cNvSpPr/>
          <p:nvPr/>
        </p:nvSpPr>
        <p:spPr>
          <a:xfrm>
            <a:off x="4908803" y="6342888"/>
            <a:ext cx="82296" cy="124967"/>
          </a:xfrm>
          <a:prstGeom prst="rect">
            <a:avLst/>
          </a:prstGeom>
          <a:blipFill>
            <a:blip r:embed="rId5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63" name="object 363"/>
          <p:cNvSpPr/>
          <p:nvPr/>
        </p:nvSpPr>
        <p:spPr>
          <a:xfrm>
            <a:off x="4913376" y="6085332"/>
            <a:ext cx="68579" cy="126491"/>
          </a:xfrm>
          <a:prstGeom prst="rect">
            <a:avLst/>
          </a:prstGeom>
          <a:blipFill>
            <a:blip r:embed="rId5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64" name="object 364"/>
          <p:cNvSpPr/>
          <p:nvPr/>
        </p:nvSpPr>
        <p:spPr>
          <a:xfrm>
            <a:off x="4651247" y="6196584"/>
            <a:ext cx="50800" cy="169545"/>
          </a:xfrm>
          <a:custGeom>
            <a:avLst/>
            <a:gdLst/>
            <a:ahLst/>
            <a:cxnLst/>
            <a:rect l="l" t="t" r="r" b="b"/>
            <a:pathLst>
              <a:path w="50800" h="169545">
                <a:moveTo>
                  <a:pt x="0" y="0"/>
                </a:moveTo>
                <a:lnTo>
                  <a:pt x="0" y="4571"/>
                </a:lnTo>
                <a:lnTo>
                  <a:pt x="6096" y="9143"/>
                </a:lnTo>
                <a:lnTo>
                  <a:pt x="18287" y="21336"/>
                </a:lnTo>
                <a:lnTo>
                  <a:pt x="21336" y="27431"/>
                </a:lnTo>
                <a:lnTo>
                  <a:pt x="22860" y="32003"/>
                </a:lnTo>
                <a:lnTo>
                  <a:pt x="25907" y="38100"/>
                </a:lnTo>
                <a:lnTo>
                  <a:pt x="31742" y="77747"/>
                </a:lnTo>
                <a:lnTo>
                  <a:pt x="32003" y="86867"/>
                </a:lnTo>
                <a:lnTo>
                  <a:pt x="31742" y="95773"/>
                </a:lnTo>
                <a:lnTo>
                  <a:pt x="24193" y="136016"/>
                </a:lnTo>
                <a:lnTo>
                  <a:pt x="0" y="164591"/>
                </a:lnTo>
                <a:lnTo>
                  <a:pt x="0" y="169163"/>
                </a:lnTo>
                <a:lnTo>
                  <a:pt x="35051" y="135636"/>
                </a:lnTo>
                <a:lnTo>
                  <a:pt x="49196" y="98131"/>
                </a:lnTo>
                <a:lnTo>
                  <a:pt x="50291" y="83819"/>
                </a:lnTo>
                <a:lnTo>
                  <a:pt x="49744" y="74675"/>
                </a:lnTo>
                <a:lnTo>
                  <a:pt x="33337" y="30670"/>
                </a:lnTo>
                <a:lnTo>
                  <a:pt x="5929" y="366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5" name="object 365"/>
          <p:cNvSpPr/>
          <p:nvPr/>
        </p:nvSpPr>
        <p:spPr>
          <a:xfrm>
            <a:off x="4529328" y="6196584"/>
            <a:ext cx="50800" cy="169545"/>
          </a:xfrm>
          <a:custGeom>
            <a:avLst/>
            <a:gdLst/>
            <a:ahLst/>
            <a:cxnLst/>
            <a:rect l="l" t="t" r="r" b="b"/>
            <a:pathLst>
              <a:path w="50800" h="169545">
                <a:moveTo>
                  <a:pt x="50292" y="0"/>
                </a:moveTo>
                <a:lnTo>
                  <a:pt x="13716" y="33527"/>
                </a:lnTo>
                <a:lnTo>
                  <a:pt x="857" y="70389"/>
                </a:lnTo>
                <a:lnTo>
                  <a:pt x="0" y="83819"/>
                </a:lnTo>
                <a:lnTo>
                  <a:pt x="547" y="93630"/>
                </a:lnTo>
                <a:lnTo>
                  <a:pt x="15811" y="137731"/>
                </a:lnTo>
                <a:lnTo>
                  <a:pt x="43719" y="164830"/>
                </a:lnTo>
                <a:lnTo>
                  <a:pt x="50292" y="169163"/>
                </a:lnTo>
                <a:lnTo>
                  <a:pt x="50292" y="164591"/>
                </a:lnTo>
                <a:lnTo>
                  <a:pt x="38100" y="155448"/>
                </a:lnTo>
                <a:lnTo>
                  <a:pt x="36575" y="152400"/>
                </a:lnTo>
                <a:lnTo>
                  <a:pt x="32004" y="147827"/>
                </a:lnTo>
                <a:lnTo>
                  <a:pt x="28956" y="141731"/>
                </a:lnTo>
                <a:lnTo>
                  <a:pt x="25908" y="137160"/>
                </a:lnTo>
                <a:lnTo>
                  <a:pt x="24384" y="131063"/>
                </a:lnTo>
                <a:lnTo>
                  <a:pt x="21336" y="126491"/>
                </a:lnTo>
                <a:lnTo>
                  <a:pt x="19812" y="117348"/>
                </a:lnTo>
                <a:lnTo>
                  <a:pt x="18692" y="109085"/>
                </a:lnTo>
                <a:lnTo>
                  <a:pt x="17716" y="100393"/>
                </a:lnTo>
                <a:lnTo>
                  <a:pt x="17025" y="91416"/>
                </a:lnTo>
                <a:lnTo>
                  <a:pt x="16763" y="82295"/>
                </a:lnTo>
                <a:lnTo>
                  <a:pt x="17049" y="73390"/>
                </a:lnTo>
                <a:lnTo>
                  <a:pt x="25526" y="33718"/>
                </a:lnTo>
                <a:lnTo>
                  <a:pt x="50292" y="4571"/>
                </a:lnTo>
                <a:lnTo>
                  <a:pt x="5029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6" name="object 366"/>
          <p:cNvSpPr/>
          <p:nvPr/>
        </p:nvSpPr>
        <p:spPr>
          <a:xfrm>
            <a:off x="6566916" y="6214871"/>
            <a:ext cx="48895" cy="111760"/>
          </a:xfrm>
          <a:custGeom>
            <a:avLst/>
            <a:gdLst/>
            <a:ahLst/>
            <a:cxnLst/>
            <a:rect l="l" t="t" r="r" b="b"/>
            <a:pathLst>
              <a:path w="48895" h="111760">
                <a:moveTo>
                  <a:pt x="28955" y="35051"/>
                </a:moveTo>
                <a:lnTo>
                  <a:pt x="13715" y="35051"/>
                </a:lnTo>
                <a:lnTo>
                  <a:pt x="1524" y="88391"/>
                </a:lnTo>
                <a:lnTo>
                  <a:pt x="0" y="96012"/>
                </a:lnTo>
                <a:lnTo>
                  <a:pt x="0" y="100583"/>
                </a:lnTo>
                <a:lnTo>
                  <a:pt x="1524" y="103631"/>
                </a:lnTo>
                <a:lnTo>
                  <a:pt x="1524" y="106679"/>
                </a:lnTo>
                <a:lnTo>
                  <a:pt x="3048" y="108203"/>
                </a:lnTo>
                <a:lnTo>
                  <a:pt x="6095" y="109727"/>
                </a:lnTo>
                <a:lnTo>
                  <a:pt x="7619" y="111251"/>
                </a:lnTo>
                <a:lnTo>
                  <a:pt x="21335" y="111251"/>
                </a:lnTo>
                <a:lnTo>
                  <a:pt x="30479" y="105155"/>
                </a:lnTo>
                <a:lnTo>
                  <a:pt x="33527" y="102107"/>
                </a:lnTo>
                <a:lnTo>
                  <a:pt x="19811" y="102107"/>
                </a:lnTo>
                <a:lnTo>
                  <a:pt x="16763" y="99060"/>
                </a:lnTo>
                <a:lnTo>
                  <a:pt x="15239" y="96012"/>
                </a:lnTo>
                <a:lnTo>
                  <a:pt x="15239" y="92963"/>
                </a:lnTo>
                <a:lnTo>
                  <a:pt x="16763" y="88391"/>
                </a:lnTo>
                <a:lnTo>
                  <a:pt x="28955" y="35051"/>
                </a:lnTo>
                <a:close/>
              </a:path>
              <a:path w="48895" h="111760">
                <a:moveTo>
                  <a:pt x="36575" y="92963"/>
                </a:moveTo>
                <a:lnTo>
                  <a:pt x="35051" y="92963"/>
                </a:lnTo>
                <a:lnTo>
                  <a:pt x="33527" y="96012"/>
                </a:lnTo>
                <a:lnTo>
                  <a:pt x="30479" y="97536"/>
                </a:lnTo>
                <a:lnTo>
                  <a:pt x="28955" y="99060"/>
                </a:lnTo>
                <a:lnTo>
                  <a:pt x="25907" y="100583"/>
                </a:lnTo>
                <a:lnTo>
                  <a:pt x="24383" y="102107"/>
                </a:lnTo>
                <a:lnTo>
                  <a:pt x="33527" y="102107"/>
                </a:lnTo>
                <a:lnTo>
                  <a:pt x="35051" y="100583"/>
                </a:lnTo>
                <a:lnTo>
                  <a:pt x="36575" y="92963"/>
                </a:lnTo>
                <a:close/>
              </a:path>
              <a:path w="48895" h="111760">
                <a:moveTo>
                  <a:pt x="36575" y="0"/>
                </a:moveTo>
                <a:lnTo>
                  <a:pt x="33527" y="0"/>
                </a:lnTo>
                <a:lnTo>
                  <a:pt x="28955" y="6095"/>
                </a:lnTo>
                <a:lnTo>
                  <a:pt x="25907" y="10667"/>
                </a:lnTo>
                <a:lnTo>
                  <a:pt x="24383" y="13715"/>
                </a:lnTo>
                <a:lnTo>
                  <a:pt x="13715" y="24383"/>
                </a:lnTo>
                <a:lnTo>
                  <a:pt x="4572" y="30479"/>
                </a:lnTo>
                <a:lnTo>
                  <a:pt x="1524" y="30479"/>
                </a:lnTo>
                <a:lnTo>
                  <a:pt x="0" y="35051"/>
                </a:lnTo>
                <a:lnTo>
                  <a:pt x="47243" y="35051"/>
                </a:lnTo>
                <a:lnTo>
                  <a:pt x="48767" y="27431"/>
                </a:lnTo>
                <a:lnTo>
                  <a:pt x="30479" y="27431"/>
                </a:lnTo>
                <a:lnTo>
                  <a:pt x="365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7" name="object 367"/>
          <p:cNvSpPr/>
          <p:nvPr/>
        </p:nvSpPr>
        <p:spPr>
          <a:xfrm>
            <a:off x="5861303" y="6214871"/>
            <a:ext cx="48895" cy="111760"/>
          </a:xfrm>
          <a:custGeom>
            <a:avLst/>
            <a:gdLst/>
            <a:ahLst/>
            <a:cxnLst/>
            <a:rect l="l" t="t" r="r" b="b"/>
            <a:pathLst>
              <a:path w="48895" h="111760">
                <a:moveTo>
                  <a:pt x="27432" y="35051"/>
                </a:moveTo>
                <a:lnTo>
                  <a:pt x="12192" y="35051"/>
                </a:lnTo>
                <a:lnTo>
                  <a:pt x="0" y="96012"/>
                </a:lnTo>
                <a:lnTo>
                  <a:pt x="0" y="103631"/>
                </a:lnTo>
                <a:lnTo>
                  <a:pt x="1524" y="106679"/>
                </a:lnTo>
                <a:lnTo>
                  <a:pt x="4572" y="109727"/>
                </a:lnTo>
                <a:lnTo>
                  <a:pt x="7620" y="111251"/>
                </a:lnTo>
                <a:lnTo>
                  <a:pt x="21336" y="111251"/>
                </a:lnTo>
                <a:lnTo>
                  <a:pt x="30480" y="105155"/>
                </a:lnTo>
                <a:lnTo>
                  <a:pt x="32512" y="102107"/>
                </a:lnTo>
                <a:lnTo>
                  <a:pt x="19812" y="102107"/>
                </a:lnTo>
                <a:lnTo>
                  <a:pt x="16763" y="100583"/>
                </a:lnTo>
                <a:lnTo>
                  <a:pt x="16763" y="99060"/>
                </a:lnTo>
                <a:lnTo>
                  <a:pt x="15240" y="96012"/>
                </a:lnTo>
                <a:lnTo>
                  <a:pt x="15240" y="92963"/>
                </a:lnTo>
                <a:lnTo>
                  <a:pt x="16763" y="88391"/>
                </a:lnTo>
                <a:lnTo>
                  <a:pt x="27432" y="35051"/>
                </a:lnTo>
                <a:close/>
              </a:path>
              <a:path w="48895" h="111760">
                <a:moveTo>
                  <a:pt x="36575" y="92963"/>
                </a:moveTo>
                <a:lnTo>
                  <a:pt x="32004" y="92963"/>
                </a:lnTo>
                <a:lnTo>
                  <a:pt x="32004" y="96012"/>
                </a:lnTo>
                <a:lnTo>
                  <a:pt x="28956" y="99060"/>
                </a:lnTo>
                <a:lnTo>
                  <a:pt x="25908" y="100583"/>
                </a:lnTo>
                <a:lnTo>
                  <a:pt x="24384" y="102107"/>
                </a:lnTo>
                <a:lnTo>
                  <a:pt x="32512" y="102107"/>
                </a:lnTo>
                <a:lnTo>
                  <a:pt x="33528" y="100583"/>
                </a:lnTo>
                <a:lnTo>
                  <a:pt x="36575" y="92963"/>
                </a:lnTo>
                <a:close/>
              </a:path>
              <a:path w="48895" h="111760">
                <a:moveTo>
                  <a:pt x="33528" y="0"/>
                </a:moveTo>
                <a:lnTo>
                  <a:pt x="32004" y="0"/>
                </a:lnTo>
                <a:lnTo>
                  <a:pt x="28956" y="6095"/>
                </a:lnTo>
                <a:lnTo>
                  <a:pt x="25908" y="10667"/>
                </a:lnTo>
                <a:lnTo>
                  <a:pt x="24384" y="13715"/>
                </a:lnTo>
                <a:lnTo>
                  <a:pt x="19812" y="18287"/>
                </a:lnTo>
                <a:lnTo>
                  <a:pt x="10668" y="24383"/>
                </a:lnTo>
                <a:lnTo>
                  <a:pt x="4572" y="30479"/>
                </a:lnTo>
                <a:lnTo>
                  <a:pt x="0" y="30479"/>
                </a:lnTo>
                <a:lnTo>
                  <a:pt x="0" y="35051"/>
                </a:lnTo>
                <a:lnTo>
                  <a:pt x="47244" y="35051"/>
                </a:lnTo>
                <a:lnTo>
                  <a:pt x="48768" y="27431"/>
                </a:lnTo>
                <a:lnTo>
                  <a:pt x="28956" y="27431"/>
                </a:lnTo>
                <a:lnTo>
                  <a:pt x="3352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8" name="object 368"/>
          <p:cNvSpPr/>
          <p:nvPr/>
        </p:nvSpPr>
        <p:spPr>
          <a:xfrm>
            <a:off x="5044566" y="6239255"/>
            <a:ext cx="73025" cy="88392"/>
          </a:xfrm>
          <a:prstGeom prst="rect">
            <a:avLst/>
          </a:prstGeom>
          <a:blipFill>
            <a:blip r:embed="rId5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69" name="object 369"/>
          <p:cNvSpPr/>
          <p:nvPr/>
        </p:nvSpPr>
        <p:spPr>
          <a:xfrm>
            <a:off x="4600955" y="6214871"/>
            <a:ext cx="48895" cy="111760"/>
          </a:xfrm>
          <a:custGeom>
            <a:avLst/>
            <a:gdLst/>
            <a:ahLst/>
            <a:cxnLst/>
            <a:rect l="l" t="t" r="r" b="b"/>
            <a:pathLst>
              <a:path w="48895" h="111760">
                <a:moveTo>
                  <a:pt x="27432" y="35051"/>
                </a:moveTo>
                <a:lnTo>
                  <a:pt x="12192" y="35051"/>
                </a:lnTo>
                <a:lnTo>
                  <a:pt x="0" y="96012"/>
                </a:lnTo>
                <a:lnTo>
                  <a:pt x="0" y="103631"/>
                </a:lnTo>
                <a:lnTo>
                  <a:pt x="1524" y="106679"/>
                </a:lnTo>
                <a:lnTo>
                  <a:pt x="4572" y="109727"/>
                </a:lnTo>
                <a:lnTo>
                  <a:pt x="7620" y="111251"/>
                </a:lnTo>
                <a:lnTo>
                  <a:pt x="19812" y="111251"/>
                </a:lnTo>
                <a:lnTo>
                  <a:pt x="25908" y="108203"/>
                </a:lnTo>
                <a:lnTo>
                  <a:pt x="30480" y="105155"/>
                </a:lnTo>
                <a:lnTo>
                  <a:pt x="32512" y="102107"/>
                </a:lnTo>
                <a:lnTo>
                  <a:pt x="18288" y="102107"/>
                </a:lnTo>
                <a:lnTo>
                  <a:pt x="15240" y="99060"/>
                </a:lnTo>
                <a:lnTo>
                  <a:pt x="15240" y="88391"/>
                </a:lnTo>
                <a:lnTo>
                  <a:pt x="27432" y="35051"/>
                </a:lnTo>
                <a:close/>
              </a:path>
              <a:path w="48895" h="111760">
                <a:moveTo>
                  <a:pt x="36576" y="92963"/>
                </a:moveTo>
                <a:lnTo>
                  <a:pt x="33528" y="92963"/>
                </a:lnTo>
                <a:lnTo>
                  <a:pt x="32004" y="96012"/>
                </a:lnTo>
                <a:lnTo>
                  <a:pt x="30480" y="97536"/>
                </a:lnTo>
                <a:lnTo>
                  <a:pt x="27432" y="99060"/>
                </a:lnTo>
                <a:lnTo>
                  <a:pt x="24384" y="102107"/>
                </a:lnTo>
                <a:lnTo>
                  <a:pt x="32512" y="102107"/>
                </a:lnTo>
                <a:lnTo>
                  <a:pt x="33528" y="100583"/>
                </a:lnTo>
                <a:lnTo>
                  <a:pt x="36576" y="92963"/>
                </a:lnTo>
                <a:close/>
              </a:path>
              <a:path w="48895" h="111760">
                <a:moveTo>
                  <a:pt x="33528" y="0"/>
                </a:moveTo>
                <a:lnTo>
                  <a:pt x="32004" y="0"/>
                </a:lnTo>
                <a:lnTo>
                  <a:pt x="28956" y="6095"/>
                </a:lnTo>
                <a:lnTo>
                  <a:pt x="25908" y="10667"/>
                </a:lnTo>
                <a:lnTo>
                  <a:pt x="22860" y="13715"/>
                </a:lnTo>
                <a:lnTo>
                  <a:pt x="19812" y="18287"/>
                </a:lnTo>
                <a:lnTo>
                  <a:pt x="10668" y="24383"/>
                </a:lnTo>
                <a:lnTo>
                  <a:pt x="4572" y="30479"/>
                </a:lnTo>
                <a:lnTo>
                  <a:pt x="0" y="30479"/>
                </a:lnTo>
                <a:lnTo>
                  <a:pt x="0" y="35051"/>
                </a:lnTo>
                <a:lnTo>
                  <a:pt x="47244" y="35051"/>
                </a:lnTo>
                <a:lnTo>
                  <a:pt x="48768" y="27431"/>
                </a:lnTo>
                <a:lnTo>
                  <a:pt x="28956" y="27431"/>
                </a:lnTo>
                <a:lnTo>
                  <a:pt x="3352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0" name="object 370"/>
          <p:cNvSpPr/>
          <p:nvPr/>
        </p:nvSpPr>
        <p:spPr>
          <a:xfrm>
            <a:off x="4430267" y="6242303"/>
            <a:ext cx="111760" cy="123825"/>
          </a:xfrm>
          <a:custGeom>
            <a:avLst/>
            <a:gdLst/>
            <a:ahLst/>
            <a:cxnLst/>
            <a:rect l="l" t="t" r="r" b="b"/>
            <a:pathLst>
              <a:path w="111760" h="123825">
                <a:moveTo>
                  <a:pt x="16764" y="105156"/>
                </a:moveTo>
                <a:lnTo>
                  <a:pt x="6096" y="105156"/>
                </a:lnTo>
                <a:lnTo>
                  <a:pt x="1524" y="109728"/>
                </a:lnTo>
                <a:lnTo>
                  <a:pt x="0" y="112775"/>
                </a:lnTo>
                <a:lnTo>
                  <a:pt x="0" y="115824"/>
                </a:lnTo>
                <a:lnTo>
                  <a:pt x="1524" y="117348"/>
                </a:lnTo>
                <a:lnTo>
                  <a:pt x="3048" y="120396"/>
                </a:lnTo>
                <a:lnTo>
                  <a:pt x="4572" y="121920"/>
                </a:lnTo>
                <a:lnTo>
                  <a:pt x="7620" y="123444"/>
                </a:lnTo>
                <a:lnTo>
                  <a:pt x="16764" y="123444"/>
                </a:lnTo>
                <a:lnTo>
                  <a:pt x="21336" y="120396"/>
                </a:lnTo>
                <a:lnTo>
                  <a:pt x="27432" y="117348"/>
                </a:lnTo>
                <a:lnTo>
                  <a:pt x="33528" y="112775"/>
                </a:lnTo>
                <a:lnTo>
                  <a:pt x="39624" y="106680"/>
                </a:lnTo>
                <a:lnTo>
                  <a:pt x="21336" y="106680"/>
                </a:lnTo>
                <a:lnTo>
                  <a:pt x="16764" y="105156"/>
                </a:lnTo>
                <a:close/>
              </a:path>
              <a:path w="111760" h="123825">
                <a:moveTo>
                  <a:pt x="59436" y="0"/>
                </a:moveTo>
                <a:lnTo>
                  <a:pt x="21336" y="0"/>
                </a:lnTo>
                <a:lnTo>
                  <a:pt x="21336" y="3048"/>
                </a:lnTo>
                <a:lnTo>
                  <a:pt x="24384" y="6096"/>
                </a:lnTo>
                <a:lnTo>
                  <a:pt x="25908" y="6096"/>
                </a:lnTo>
                <a:lnTo>
                  <a:pt x="25908" y="7620"/>
                </a:lnTo>
                <a:lnTo>
                  <a:pt x="28956" y="10668"/>
                </a:lnTo>
                <a:lnTo>
                  <a:pt x="30480" y="13716"/>
                </a:lnTo>
                <a:lnTo>
                  <a:pt x="30480" y="15240"/>
                </a:lnTo>
                <a:lnTo>
                  <a:pt x="32004" y="16763"/>
                </a:lnTo>
                <a:lnTo>
                  <a:pt x="47244" y="80772"/>
                </a:lnTo>
                <a:lnTo>
                  <a:pt x="39624" y="94487"/>
                </a:lnTo>
                <a:lnTo>
                  <a:pt x="33528" y="103632"/>
                </a:lnTo>
                <a:lnTo>
                  <a:pt x="27432" y="106680"/>
                </a:lnTo>
                <a:lnTo>
                  <a:pt x="39624" y="106680"/>
                </a:lnTo>
                <a:lnTo>
                  <a:pt x="67056" y="60960"/>
                </a:lnTo>
                <a:lnTo>
                  <a:pt x="59436" y="60960"/>
                </a:lnTo>
                <a:lnTo>
                  <a:pt x="47244" y="19812"/>
                </a:lnTo>
                <a:lnTo>
                  <a:pt x="45720" y="15240"/>
                </a:lnTo>
                <a:lnTo>
                  <a:pt x="45720" y="12192"/>
                </a:lnTo>
                <a:lnTo>
                  <a:pt x="47244" y="10668"/>
                </a:lnTo>
                <a:lnTo>
                  <a:pt x="47244" y="9144"/>
                </a:lnTo>
                <a:lnTo>
                  <a:pt x="53340" y="3048"/>
                </a:lnTo>
                <a:lnTo>
                  <a:pt x="57912" y="3048"/>
                </a:lnTo>
                <a:lnTo>
                  <a:pt x="59436" y="0"/>
                </a:lnTo>
                <a:close/>
              </a:path>
              <a:path w="111760" h="123825">
                <a:moveTo>
                  <a:pt x="105156" y="4572"/>
                </a:moveTo>
                <a:lnTo>
                  <a:pt x="89916" y="4572"/>
                </a:lnTo>
                <a:lnTo>
                  <a:pt x="89916" y="13716"/>
                </a:lnTo>
                <a:lnTo>
                  <a:pt x="88392" y="15240"/>
                </a:lnTo>
                <a:lnTo>
                  <a:pt x="59436" y="60960"/>
                </a:lnTo>
                <a:lnTo>
                  <a:pt x="67056" y="60960"/>
                </a:lnTo>
                <a:lnTo>
                  <a:pt x="94487" y="15240"/>
                </a:lnTo>
                <a:lnTo>
                  <a:pt x="97536" y="13716"/>
                </a:lnTo>
                <a:lnTo>
                  <a:pt x="99060" y="10668"/>
                </a:lnTo>
                <a:lnTo>
                  <a:pt x="99060" y="9144"/>
                </a:lnTo>
                <a:lnTo>
                  <a:pt x="102108" y="7620"/>
                </a:lnTo>
                <a:lnTo>
                  <a:pt x="105156" y="4572"/>
                </a:lnTo>
                <a:close/>
              </a:path>
              <a:path w="111760" h="123825">
                <a:moveTo>
                  <a:pt x="111252" y="0"/>
                </a:moveTo>
                <a:lnTo>
                  <a:pt x="83820" y="0"/>
                </a:lnTo>
                <a:lnTo>
                  <a:pt x="83820" y="3048"/>
                </a:lnTo>
                <a:lnTo>
                  <a:pt x="86868" y="3048"/>
                </a:lnTo>
                <a:lnTo>
                  <a:pt x="88392" y="4572"/>
                </a:lnTo>
                <a:lnTo>
                  <a:pt x="108204" y="4572"/>
                </a:lnTo>
                <a:lnTo>
                  <a:pt x="111252" y="3048"/>
                </a:lnTo>
                <a:lnTo>
                  <a:pt x="11125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1" name="object 371"/>
          <p:cNvSpPr/>
          <p:nvPr/>
        </p:nvSpPr>
        <p:spPr>
          <a:xfrm>
            <a:off x="5187696" y="6181344"/>
            <a:ext cx="27940" cy="62865"/>
          </a:xfrm>
          <a:custGeom>
            <a:avLst/>
            <a:gdLst/>
            <a:ahLst/>
            <a:cxnLst/>
            <a:rect l="l" t="t" r="r" b="b"/>
            <a:pathLst>
              <a:path w="27939" h="62864">
                <a:moveTo>
                  <a:pt x="16763" y="18287"/>
                </a:moveTo>
                <a:lnTo>
                  <a:pt x="7619" y="18287"/>
                </a:lnTo>
                <a:lnTo>
                  <a:pt x="0" y="50291"/>
                </a:lnTo>
                <a:lnTo>
                  <a:pt x="0" y="57911"/>
                </a:lnTo>
                <a:lnTo>
                  <a:pt x="3048" y="60959"/>
                </a:lnTo>
                <a:lnTo>
                  <a:pt x="4571" y="60959"/>
                </a:lnTo>
                <a:lnTo>
                  <a:pt x="6095" y="62483"/>
                </a:lnTo>
                <a:lnTo>
                  <a:pt x="9143" y="62483"/>
                </a:lnTo>
                <a:lnTo>
                  <a:pt x="18287" y="57911"/>
                </a:lnTo>
                <a:lnTo>
                  <a:pt x="18287" y="56387"/>
                </a:lnTo>
                <a:lnTo>
                  <a:pt x="12191" y="56387"/>
                </a:lnTo>
                <a:lnTo>
                  <a:pt x="9143" y="53339"/>
                </a:lnTo>
                <a:lnTo>
                  <a:pt x="9143" y="48767"/>
                </a:lnTo>
                <a:lnTo>
                  <a:pt x="16763" y="18287"/>
                </a:lnTo>
                <a:close/>
              </a:path>
              <a:path w="27939" h="62864">
                <a:moveTo>
                  <a:pt x="21336" y="53339"/>
                </a:moveTo>
                <a:lnTo>
                  <a:pt x="18287" y="53339"/>
                </a:lnTo>
                <a:lnTo>
                  <a:pt x="16763" y="54863"/>
                </a:lnTo>
                <a:lnTo>
                  <a:pt x="15239" y="54863"/>
                </a:lnTo>
                <a:lnTo>
                  <a:pt x="13715" y="56387"/>
                </a:lnTo>
                <a:lnTo>
                  <a:pt x="18287" y="56387"/>
                </a:lnTo>
                <a:lnTo>
                  <a:pt x="18287" y="54863"/>
                </a:lnTo>
                <a:lnTo>
                  <a:pt x="21336" y="53339"/>
                </a:lnTo>
                <a:close/>
              </a:path>
              <a:path w="27939" h="62864">
                <a:moveTo>
                  <a:pt x="19812" y="0"/>
                </a:moveTo>
                <a:lnTo>
                  <a:pt x="18287" y="0"/>
                </a:lnTo>
                <a:lnTo>
                  <a:pt x="15239" y="6095"/>
                </a:lnTo>
                <a:lnTo>
                  <a:pt x="12191" y="9143"/>
                </a:lnTo>
                <a:lnTo>
                  <a:pt x="9143" y="10667"/>
                </a:lnTo>
                <a:lnTo>
                  <a:pt x="7619" y="12191"/>
                </a:lnTo>
                <a:lnTo>
                  <a:pt x="4571" y="13715"/>
                </a:lnTo>
                <a:lnTo>
                  <a:pt x="3048" y="15239"/>
                </a:lnTo>
                <a:lnTo>
                  <a:pt x="0" y="16763"/>
                </a:lnTo>
                <a:lnTo>
                  <a:pt x="0" y="18287"/>
                </a:lnTo>
                <a:lnTo>
                  <a:pt x="25907" y="18287"/>
                </a:lnTo>
                <a:lnTo>
                  <a:pt x="27431" y="15239"/>
                </a:lnTo>
                <a:lnTo>
                  <a:pt x="16763" y="15239"/>
                </a:lnTo>
                <a:lnTo>
                  <a:pt x="198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2" name="object 372"/>
          <p:cNvSpPr/>
          <p:nvPr/>
        </p:nvSpPr>
        <p:spPr>
          <a:xfrm>
            <a:off x="6048755" y="6281928"/>
            <a:ext cx="7620" cy="44450"/>
          </a:xfrm>
          <a:custGeom>
            <a:avLst/>
            <a:gdLst/>
            <a:ahLst/>
            <a:cxnLst/>
            <a:rect l="l" t="t" r="r" b="b"/>
            <a:pathLst>
              <a:path w="7620" h="44450">
                <a:moveTo>
                  <a:pt x="7620" y="0"/>
                </a:moveTo>
                <a:lnTo>
                  <a:pt x="0" y="0"/>
                </a:lnTo>
                <a:lnTo>
                  <a:pt x="0" y="44196"/>
                </a:lnTo>
                <a:lnTo>
                  <a:pt x="7620" y="44196"/>
                </a:lnTo>
                <a:lnTo>
                  <a:pt x="76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3" name="object 373"/>
          <p:cNvSpPr/>
          <p:nvPr/>
        </p:nvSpPr>
        <p:spPr>
          <a:xfrm>
            <a:off x="6006084" y="6278117"/>
            <a:ext cx="93345" cy="0"/>
          </a:xfrm>
          <a:custGeom>
            <a:avLst/>
            <a:gdLst/>
            <a:ahLst/>
            <a:cxnLst/>
            <a:rect l="l" t="t" r="r" b="b"/>
            <a:pathLst>
              <a:path w="93345" h="0">
                <a:moveTo>
                  <a:pt x="0" y="0"/>
                </a:moveTo>
                <a:lnTo>
                  <a:pt x="92963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4" name="object 374"/>
          <p:cNvSpPr/>
          <p:nvPr/>
        </p:nvSpPr>
        <p:spPr>
          <a:xfrm>
            <a:off x="6048755" y="6231635"/>
            <a:ext cx="7620" cy="43180"/>
          </a:xfrm>
          <a:custGeom>
            <a:avLst/>
            <a:gdLst/>
            <a:ahLst/>
            <a:cxnLst/>
            <a:rect l="l" t="t" r="r" b="b"/>
            <a:pathLst>
              <a:path w="7620" h="43179">
                <a:moveTo>
                  <a:pt x="7620" y="0"/>
                </a:moveTo>
                <a:lnTo>
                  <a:pt x="0" y="0"/>
                </a:lnTo>
                <a:lnTo>
                  <a:pt x="0" y="42672"/>
                </a:lnTo>
                <a:lnTo>
                  <a:pt x="7620" y="42672"/>
                </a:lnTo>
                <a:lnTo>
                  <a:pt x="76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5" name="object 375"/>
          <p:cNvSpPr/>
          <p:nvPr/>
        </p:nvSpPr>
        <p:spPr>
          <a:xfrm>
            <a:off x="5269991" y="6278117"/>
            <a:ext cx="96520" cy="0"/>
          </a:xfrm>
          <a:custGeom>
            <a:avLst/>
            <a:gdLst/>
            <a:ahLst/>
            <a:cxnLst/>
            <a:rect l="l" t="t" r="r" b="b"/>
            <a:pathLst>
              <a:path w="96520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6" name="object 376"/>
          <p:cNvSpPr/>
          <p:nvPr/>
        </p:nvSpPr>
        <p:spPr>
          <a:xfrm>
            <a:off x="4753355" y="6261353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8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7" name="object 377"/>
          <p:cNvSpPr/>
          <p:nvPr/>
        </p:nvSpPr>
        <p:spPr>
          <a:xfrm>
            <a:off x="4753355" y="6295644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8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8" name="object 378"/>
          <p:cNvSpPr/>
          <p:nvPr/>
        </p:nvSpPr>
        <p:spPr>
          <a:xfrm>
            <a:off x="5122164" y="6211823"/>
            <a:ext cx="55244" cy="6350"/>
          </a:xfrm>
          <a:custGeom>
            <a:avLst/>
            <a:gdLst/>
            <a:ahLst/>
            <a:cxnLst/>
            <a:rect l="l" t="t" r="r" b="b"/>
            <a:pathLst>
              <a:path w="55245" h="6350">
                <a:moveTo>
                  <a:pt x="0" y="0"/>
                </a:moveTo>
                <a:lnTo>
                  <a:pt x="54863" y="0"/>
                </a:lnTo>
                <a:lnTo>
                  <a:pt x="54863" y="6096"/>
                </a:lnTo>
                <a:lnTo>
                  <a:pt x="0" y="609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9" name="object 379"/>
          <p:cNvSpPr/>
          <p:nvPr/>
        </p:nvSpPr>
        <p:spPr>
          <a:xfrm>
            <a:off x="1018032" y="6906768"/>
            <a:ext cx="3709416" cy="147827"/>
          </a:xfrm>
          <a:prstGeom prst="rect">
            <a:avLst/>
          </a:prstGeom>
          <a:blipFill>
            <a:blip r:embed="rId5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80" name="object 380"/>
          <p:cNvSpPr/>
          <p:nvPr/>
        </p:nvSpPr>
        <p:spPr>
          <a:xfrm>
            <a:off x="1537716" y="7271004"/>
            <a:ext cx="50800" cy="215265"/>
          </a:xfrm>
          <a:custGeom>
            <a:avLst/>
            <a:gdLst/>
            <a:ahLst/>
            <a:cxnLst/>
            <a:rect l="l" t="t" r="r" b="b"/>
            <a:pathLst>
              <a:path w="50800" h="215265">
                <a:moveTo>
                  <a:pt x="50292" y="0"/>
                </a:moveTo>
                <a:lnTo>
                  <a:pt x="20931" y="28932"/>
                </a:lnTo>
                <a:lnTo>
                  <a:pt x="3428" y="74295"/>
                </a:lnTo>
                <a:lnTo>
                  <a:pt x="0" y="108204"/>
                </a:lnTo>
                <a:lnTo>
                  <a:pt x="833" y="125063"/>
                </a:lnTo>
                <a:lnTo>
                  <a:pt x="12192" y="172212"/>
                </a:lnTo>
                <a:lnTo>
                  <a:pt x="38552" y="206287"/>
                </a:lnTo>
                <a:lnTo>
                  <a:pt x="50292" y="214884"/>
                </a:lnTo>
                <a:lnTo>
                  <a:pt x="50292" y="210312"/>
                </a:lnTo>
                <a:lnTo>
                  <a:pt x="43743" y="204573"/>
                </a:lnTo>
                <a:lnTo>
                  <a:pt x="37909" y="198691"/>
                </a:lnTo>
                <a:lnTo>
                  <a:pt x="22740" y="161496"/>
                </a:lnTo>
                <a:lnTo>
                  <a:pt x="21336" y="152400"/>
                </a:lnTo>
                <a:lnTo>
                  <a:pt x="19335" y="140946"/>
                </a:lnTo>
                <a:lnTo>
                  <a:pt x="17906" y="129349"/>
                </a:lnTo>
                <a:lnTo>
                  <a:pt x="17049" y="117467"/>
                </a:lnTo>
                <a:lnTo>
                  <a:pt x="16764" y="105156"/>
                </a:lnTo>
                <a:lnTo>
                  <a:pt x="17049" y="93773"/>
                </a:lnTo>
                <a:lnTo>
                  <a:pt x="17907" y="82677"/>
                </a:lnTo>
                <a:lnTo>
                  <a:pt x="19335" y="72151"/>
                </a:lnTo>
                <a:lnTo>
                  <a:pt x="21336" y="62484"/>
                </a:lnTo>
                <a:lnTo>
                  <a:pt x="22979" y="51839"/>
                </a:lnTo>
                <a:lnTo>
                  <a:pt x="39243" y="14859"/>
                </a:lnTo>
                <a:lnTo>
                  <a:pt x="50292" y="6096"/>
                </a:lnTo>
                <a:lnTo>
                  <a:pt x="5029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1" name="object 381"/>
          <p:cNvSpPr/>
          <p:nvPr/>
        </p:nvSpPr>
        <p:spPr>
          <a:xfrm>
            <a:off x="2505455" y="7271004"/>
            <a:ext cx="47625" cy="215265"/>
          </a:xfrm>
          <a:custGeom>
            <a:avLst/>
            <a:gdLst/>
            <a:ahLst/>
            <a:cxnLst/>
            <a:rect l="l" t="t" r="r" b="b"/>
            <a:pathLst>
              <a:path w="47625" h="215265">
                <a:moveTo>
                  <a:pt x="0" y="0"/>
                </a:moveTo>
                <a:lnTo>
                  <a:pt x="0" y="6096"/>
                </a:lnTo>
                <a:lnTo>
                  <a:pt x="4786" y="11620"/>
                </a:lnTo>
                <a:lnTo>
                  <a:pt x="9715" y="17145"/>
                </a:lnTo>
                <a:lnTo>
                  <a:pt x="14358" y="23241"/>
                </a:lnTo>
                <a:lnTo>
                  <a:pt x="27431" y="64008"/>
                </a:lnTo>
                <a:lnTo>
                  <a:pt x="30480" y="109728"/>
                </a:lnTo>
                <a:lnTo>
                  <a:pt x="30218" y="121800"/>
                </a:lnTo>
                <a:lnTo>
                  <a:pt x="25336" y="164544"/>
                </a:lnTo>
                <a:lnTo>
                  <a:pt x="8953" y="200787"/>
                </a:lnTo>
                <a:lnTo>
                  <a:pt x="0" y="210312"/>
                </a:lnTo>
                <a:lnTo>
                  <a:pt x="0" y="214884"/>
                </a:lnTo>
                <a:lnTo>
                  <a:pt x="26360" y="187237"/>
                </a:lnTo>
                <a:lnTo>
                  <a:pt x="44386" y="142684"/>
                </a:lnTo>
                <a:lnTo>
                  <a:pt x="47243" y="108204"/>
                </a:lnTo>
                <a:lnTo>
                  <a:pt x="46624" y="91344"/>
                </a:lnTo>
                <a:lnTo>
                  <a:pt x="35051" y="44196"/>
                </a:lnTo>
                <a:lnTo>
                  <a:pt x="9977" y="862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2" name="object 382"/>
          <p:cNvSpPr/>
          <p:nvPr/>
        </p:nvSpPr>
        <p:spPr>
          <a:xfrm>
            <a:off x="3331464" y="7426452"/>
            <a:ext cx="45720" cy="68580"/>
          </a:xfrm>
          <a:custGeom>
            <a:avLst/>
            <a:gdLst/>
            <a:ahLst/>
            <a:cxnLst/>
            <a:rect l="l" t="t" r="r" b="b"/>
            <a:pathLst>
              <a:path w="45720" h="68579">
                <a:moveTo>
                  <a:pt x="38608" y="6096"/>
                </a:moveTo>
                <a:lnTo>
                  <a:pt x="22860" y="6096"/>
                </a:lnTo>
                <a:lnTo>
                  <a:pt x="25908" y="7620"/>
                </a:lnTo>
                <a:lnTo>
                  <a:pt x="32003" y="13716"/>
                </a:lnTo>
                <a:lnTo>
                  <a:pt x="33527" y="18287"/>
                </a:lnTo>
                <a:lnTo>
                  <a:pt x="33527" y="27431"/>
                </a:lnTo>
                <a:lnTo>
                  <a:pt x="30480" y="33528"/>
                </a:lnTo>
                <a:lnTo>
                  <a:pt x="24384" y="41148"/>
                </a:lnTo>
                <a:lnTo>
                  <a:pt x="21002" y="46267"/>
                </a:lnTo>
                <a:lnTo>
                  <a:pt x="15621" y="52387"/>
                </a:lnTo>
                <a:lnTo>
                  <a:pt x="8445" y="59436"/>
                </a:lnTo>
                <a:lnTo>
                  <a:pt x="0" y="67056"/>
                </a:lnTo>
                <a:lnTo>
                  <a:pt x="0" y="68580"/>
                </a:lnTo>
                <a:lnTo>
                  <a:pt x="41148" y="68580"/>
                </a:lnTo>
                <a:lnTo>
                  <a:pt x="44005" y="60960"/>
                </a:lnTo>
                <a:lnTo>
                  <a:pt x="10668" y="60960"/>
                </a:lnTo>
                <a:lnTo>
                  <a:pt x="13715" y="59436"/>
                </a:lnTo>
                <a:lnTo>
                  <a:pt x="19812" y="53340"/>
                </a:lnTo>
                <a:lnTo>
                  <a:pt x="25908" y="45720"/>
                </a:lnTo>
                <a:lnTo>
                  <a:pt x="32003" y="39624"/>
                </a:lnTo>
                <a:lnTo>
                  <a:pt x="36575" y="32004"/>
                </a:lnTo>
                <a:lnTo>
                  <a:pt x="39624" y="27431"/>
                </a:lnTo>
                <a:lnTo>
                  <a:pt x="41148" y="22860"/>
                </a:lnTo>
                <a:lnTo>
                  <a:pt x="42672" y="21336"/>
                </a:lnTo>
                <a:lnTo>
                  <a:pt x="42672" y="12192"/>
                </a:lnTo>
                <a:lnTo>
                  <a:pt x="38608" y="6096"/>
                </a:lnTo>
                <a:close/>
              </a:path>
              <a:path w="45720" h="68579">
                <a:moveTo>
                  <a:pt x="45720" y="56387"/>
                </a:moveTo>
                <a:lnTo>
                  <a:pt x="44196" y="56387"/>
                </a:lnTo>
                <a:lnTo>
                  <a:pt x="44196" y="57912"/>
                </a:lnTo>
                <a:lnTo>
                  <a:pt x="42672" y="57912"/>
                </a:lnTo>
                <a:lnTo>
                  <a:pt x="39624" y="60960"/>
                </a:lnTo>
                <a:lnTo>
                  <a:pt x="44005" y="60960"/>
                </a:lnTo>
                <a:lnTo>
                  <a:pt x="45720" y="56387"/>
                </a:lnTo>
                <a:close/>
              </a:path>
              <a:path w="45720" h="68579">
                <a:moveTo>
                  <a:pt x="32003" y="0"/>
                </a:moveTo>
                <a:lnTo>
                  <a:pt x="12191" y="0"/>
                </a:lnTo>
                <a:lnTo>
                  <a:pt x="4572" y="7620"/>
                </a:lnTo>
                <a:lnTo>
                  <a:pt x="3048" y="12192"/>
                </a:lnTo>
                <a:lnTo>
                  <a:pt x="1524" y="18287"/>
                </a:lnTo>
                <a:lnTo>
                  <a:pt x="4572" y="18287"/>
                </a:lnTo>
                <a:lnTo>
                  <a:pt x="4572" y="15240"/>
                </a:lnTo>
                <a:lnTo>
                  <a:pt x="10668" y="9143"/>
                </a:lnTo>
                <a:lnTo>
                  <a:pt x="16763" y="6096"/>
                </a:lnTo>
                <a:lnTo>
                  <a:pt x="38608" y="6096"/>
                </a:lnTo>
                <a:lnTo>
                  <a:pt x="36575" y="3048"/>
                </a:lnTo>
                <a:lnTo>
                  <a:pt x="3200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3" name="object 383"/>
          <p:cNvSpPr/>
          <p:nvPr/>
        </p:nvSpPr>
        <p:spPr>
          <a:xfrm>
            <a:off x="3294888" y="7196328"/>
            <a:ext cx="47625" cy="123825"/>
          </a:xfrm>
          <a:custGeom>
            <a:avLst/>
            <a:gdLst/>
            <a:ahLst/>
            <a:cxnLst/>
            <a:rect l="l" t="t" r="r" b="b"/>
            <a:pathLst>
              <a:path w="47625" h="123825">
                <a:moveTo>
                  <a:pt x="47244" y="120396"/>
                </a:moveTo>
                <a:lnTo>
                  <a:pt x="1524" y="120396"/>
                </a:lnTo>
                <a:lnTo>
                  <a:pt x="1524" y="123444"/>
                </a:lnTo>
                <a:lnTo>
                  <a:pt x="47244" y="123444"/>
                </a:lnTo>
                <a:lnTo>
                  <a:pt x="47244" y="120396"/>
                </a:lnTo>
                <a:close/>
              </a:path>
              <a:path w="47625" h="123825">
                <a:moveTo>
                  <a:pt x="33527" y="13716"/>
                </a:moveTo>
                <a:lnTo>
                  <a:pt x="12191" y="13716"/>
                </a:lnTo>
                <a:lnTo>
                  <a:pt x="15239" y="16764"/>
                </a:lnTo>
                <a:lnTo>
                  <a:pt x="15239" y="18288"/>
                </a:lnTo>
                <a:lnTo>
                  <a:pt x="16763" y="19812"/>
                </a:lnTo>
                <a:lnTo>
                  <a:pt x="16763" y="115824"/>
                </a:lnTo>
                <a:lnTo>
                  <a:pt x="15239" y="117348"/>
                </a:lnTo>
                <a:lnTo>
                  <a:pt x="13715" y="117348"/>
                </a:lnTo>
                <a:lnTo>
                  <a:pt x="12191" y="118872"/>
                </a:lnTo>
                <a:lnTo>
                  <a:pt x="12191" y="120396"/>
                </a:lnTo>
                <a:lnTo>
                  <a:pt x="38100" y="120396"/>
                </a:lnTo>
                <a:lnTo>
                  <a:pt x="35051" y="117348"/>
                </a:lnTo>
                <a:lnTo>
                  <a:pt x="35051" y="115824"/>
                </a:lnTo>
                <a:lnTo>
                  <a:pt x="33527" y="115824"/>
                </a:lnTo>
                <a:lnTo>
                  <a:pt x="33527" y="13716"/>
                </a:lnTo>
                <a:close/>
              </a:path>
              <a:path w="47625" h="123825">
                <a:moveTo>
                  <a:pt x="33527" y="0"/>
                </a:moveTo>
                <a:lnTo>
                  <a:pt x="30479" y="0"/>
                </a:lnTo>
                <a:lnTo>
                  <a:pt x="0" y="13716"/>
                </a:lnTo>
                <a:lnTo>
                  <a:pt x="1524" y="16764"/>
                </a:lnTo>
                <a:lnTo>
                  <a:pt x="4572" y="15240"/>
                </a:lnTo>
                <a:lnTo>
                  <a:pt x="9144" y="13716"/>
                </a:lnTo>
                <a:lnTo>
                  <a:pt x="33527" y="13716"/>
                </a:lnTo>
                <a:lnTo>
                  <a:pt x="3352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4" name="object 384"/>
          <p:cNvSpPr/>
          <p:nvPr/>
        </p:nvSpPr>
        <p:spPr>
          <a:xfrm>
            <a:off x="2985516" y="7307580"/>
            <a:ext cx="48895" cy="167640"/>
          </a:xfrm>
          <a:custGeom>
            <a:avLst/>
            <a:gdLst/>
            <a:ahLst/>
            <a:cxnLst/>
            <a:rect l="l" t="t" r="r" b="b"/>
            <a:pathLst>
              <a:path w="48894" h="167640">
                <a:moveTo>
                  <a:pt x="0" y="0"/>
                </a:moveTo>
                <a:lnTo>
                  <a:pt x="0" y="4572"/>
                </a:lnTo>
                <a:lnTo>
                  <a:pt x="6095" y="7620"/>
                </a:lnTo>
                <a:lnTo>
                  <a:pt x="15239" y="16764"/>
                </a:lnTo>
                <a:lnTo>
                  <a:pt x="19811" y="22860"/>
                </a:lnTo>
                <a:lnTo>
                  <a:pt x="22859" y="27432"/>
                </a:lnTo>
                <a:lnTo>
                  <a:pt x="22859" y="30480"/>
                </a:lnTo>
                <a:lnTo>
                  <a:pt x="25907" y="36576"/>
                </a:lnTo>
                <a:lnTo>
                  <a:pt x="27431" y="44196"/>
                </a:lnTo>
                <a:lnTo>
                  <a:pt x="28956" y="50292"/>
                </a:lnTo>
                <a:lnTo>
                  <a:pt x="30718" y="59221"/>
                </a:lnTo>
                <a:lnTo>
                  <a:pt x="31622" y="68008"/>
                </a:lnTo>
                <a:lnTo>
                  <a:pt x="31956" y="77081"/>
                </a:lnTo>
                <a:lnTo>
                  <a:pt x="32003" y="86868"/>
                </a:lnTo>
                <a:lnTo>
                  <a:pt x="31742" y="95107"/>
                </a:lnTo>
                <a:lnTo>
                  <a:pt x="24193" y="135826"/>
                </a:lnTo>
                <a:lnTo>
                  <a:pt x="0" y="164592"/>
                </a:lnTo>
                <a:lnTo>
                  <a:pt x="0" y="167640"/>
                </a:lnTo>
                <a:lnTo>
                  <a:pt x="36575" y="135636"/>
                </a:lnTo>
                <a:lnTo>
                  <a:pt x="48148" y="97274"/>
                </a:lnTo>
                <a:lnTo>
                  <a:pt x="48767" y="83820"/>
                </a:lnTo>
                <a:lnTo>
                  <a:pt x="48482" y="74461"/>
                </a:lnTo>
                <a:lnTo>
                  <a:pt x="34670" y="30861"/>
                </a:lnTo>
                <a:lnTo>
                  <a:pt x="6572" y="347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5" name="object 385"/>
          <p:cNvSpPr/>
          <p:nvPr/>
        </p:nvSpPr>
        <p:spPr>
          <a:xfrm>
            <a:off x="2842260" y="7307580"/>
            <a:ext cx="50800" cy="167640"/>
          </a:xfrm>
          <a:custGeom>
            <a:avLst/>
            <a:gdLst/>
            <a:ahLst/>
            <a:cxnLst/>
            <a:rect l="l" t="t" r="r" b="b"/>
            <a:pathLst>
              <a:path w="50800" h="167640">
                <a:moveTo>
                  <a:pt x="50291" y="0"/>
                </a:moveTo>
                <a:lnTo>
                  <a:pt x="13715" y="32004"/>
                </a:lnTo>
                <a:lnTo>
                  <a:pt x="1071" y="70365"/>
                </a:lnTo>
                <a:lnTo>
                  <a:pt x="0" y="83820"/>
                </a:lnTo>
                <a:lnTo>
                  <a:pt x="523" y="93178"/>
                </a:lnTo>
                <a:lnTo>
                  <a:pt x="15620" y="136969"/>
                </a:lnTo>
                <a:lnTo>
                  <a:pt x="43719" y="164830"/>
                </a:lnTo>
                <a:lnTo>
                  <a:pt x="50291" y="167640"/>
                </a:lnTo>
                <a:lnTo>
                  <a:pt x="50291" y="164592"/>
                </a:lnTo>
                <a:lnTo>
                  <a:pt x="44195" y="160020"/>
                </a:lnTo>
                <a:lnTo>
                  <a:pt x="30479" y="146304"/>
                </a:lnTo>
                <a:lnTo>
                  <a:pt x="27431" y="137160"/>
                </a:lnTo>
                <a:lnTo>
                  <a:pt x="24383" y="131064"/>
                </a:lnTo>
                <a:lnTo>
                  <a:pt x="22859" y="124968"/>
                </a:lnTo>
                <a:lnTo>
                  <a:pt x="21335" y="117348"/>
                </a:lnTo>
                <a:lnTo>
                  <a:pt x="19573" y="109061"/>
                </a:lnTo>
                <a:lnTo>
                  <a:pt x="18668" y="100203"/>
                </a:lnTo>
                <a:lnTo>
                  <a:pt x="18420" y="93178"/>
                </a:lnTo>
                <a:lnTo>
                  <a:pt x="18302" y="83820"/>
                </a:lnTo>
                <a:lnTo>
                  <a:pt x="18423" y="70365"/>
                </a:lnTo>
                <a:lnTo>
                  <a:pt x="26098" y="32766"/>
                </a:lnTo>
                <a:lnTo>
                  <a:pt x="32003" y="21336"/>
                </a:lnTo>
                <a:lnTo>
                  <a:pt x="36575" y="13716"/>
                </a:lnTo>
                <a:lnTo>
                  <a:pt x="42671" y="7620"/>
                </a:lnTo>
                <a:lnTo>
                  <a:pt x="50291" y="4572"/>
                </a:lnTo>
                <a:lnTo>
                  <a:pt x="5029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6" name="object 386"/>
          <p:cNvSpPr/>
          <p:nvPr/>
        </p:nvSpPr>
        <p:spPr>
          <a:xfrm>
            <a:off x="2435351" y="7307580"/>
            <a:ext cx="48895" cy="167640"/>
          </a:xfrm>
          <a:custGeom>
            <a:avLst/>
            <a:gdLst/>
            <a:ahLst/>
            <a:cxnLst/>
            <a:rect l="l" t="t" r="r" b="b"/>
            <a:pathLst>
              <a:path w="48894" h="167640">
                <a:moveTo>
                  <a:pt x="0" y="0"/>
                </a:moveTo>
                <a:lnTo>
                  <a:pt x="0" y="4572"/>
                </a:lnTo>
                <a:lnTo>
                  <a:pt x="6096" y="7620"/>
                </a:lnTo>
                <a:lnTo>
                  <a:pt x="15240" y="16764"/>
                </a:lnTo>
                <a:lnTo>
                  <a:pt x="18287" y="22860"/>
                </a:lnTo>
                <a:lnTo>
                  <a:pt x="21336" y="27432"/>
                </a:lnTo>
                <a:lnTo>
                  <a:pt x="24384" y="30480"/>
                </a:lnTo>
                <a:lnTo>
                  <a:pt x="25908" y="36576"/>
                </a:lnTo>
                <a:lnTo>
                  <a:pt x="27431" y="44196"/>
                </a:lnTo>
                <a:lnTo>
                  <a:pt x="28956" y="50292"/>
                </a:lnTo>
                <a:lnTo>
                  <a:pt x="30075" y="59221"/>
                </a:lnTo>
                <a:lnTo>
                  <a:pt x="31051" y="68008"/>
                </a:lnTo>
                <a:lnTo>
                  <a:pt x="31742" y="77081"/>
                </a:lnTo>
                <a:lnTo>
                  <a:pt x="32004" y="86868"/>
                </a:lnTo>
                <a:lnTo>
                  <a:pt x="31742" y="95107"/>
                </a:lnTo>
                <a:lnTo>
                  <a:pt x="24193" y="135826"/>
                </a:lnTo>
                <a:lnTo>
                  <a:pt x="0" y="164592"/>
                </a:lnTo>
                <a:lnTo>
                  <a:pt x="0" y="167640"/>
                </a:lnTo>
                <a:lnTo>
                  <a:pt x="36575" y="135636"/>
                </a:lnTo>
                <a:lnTo>
                  <a:pt x="48148" y="97274"/>
                </a:lnTo>
                <a:lnTo>
                  <a:pt x="48768" y="83820"/>
                </a:lnTo>
                <a:lnTo>
                  <a:pt x="48458" y="74461"/>
                </a:lnTo>
                <a:lnTo>
                  <a:pt x="33908" y="30861"/>
                </a:lnTo>
                <a:lnTo>
                  <a:pt x="6572" y="347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7" name="object 387"/>
          <p:cNvSpPr/>
          <p:nvPr/>
        </p:nvSpPr>
        <p:spPr>
          <a:xfrm>
            <a:off x="2345517" y="7312152"/>
            <a:ext cx="79375" cy="127000"/>
          </a:xfrm>
          <a:custGeom>
            <a:avLst/>
            <a:gdLst/>
            <a:ahLst/>
            <a:cxnLst/>
            <a:rect l="l" t="t" r="r" b="b"/>
            <a:pathLst>
              <a:path w="79375" h="127000">
                <a:moveTo>
                  <a:pt x="41066" y="0"/>
                </a:moveTo>
                <a:lnTo>
                  <a:pt x="28874" y="0"/>
                </a:lnTo>
                <a:lnTo>
                  <a:pt x="22778" y="4572"/>
                </a:lnTo>
                <a:lnTo>
                  <a:pt x="1252" y="44005"/>
                </a:lnTo>
                <a:lnTo>
                  <a:pt x="0" y="65531"/>
                </a:lnTo>
                <a:lnTo>
                  <a:pt x="513" y="75152"/>
                </a:lnTo>
                <a:lnTo>
                  <a:pt x="16635" y="114300"/>
                </a:lnTo>
                <a:lnTo>
                  <a:pt x="39542" y="126492"/>
                </a:lnTo>
                <a:lnTo>
                  <a:pt x="45638" y="126492"/>
                </a:lnTo>
                <a:lnTo>
                  <a:pt x="50210" y="123443"/>
                </a:lnTo>
                <a:lnTo>
                  <a:pt x="55290" y="120396"/>
                </a:lnTo>
                <a:lnTo>
                  <a:pt x="31922" y="120396"/>
                </a:lnTo>
                <a:lnTo>
                  <a:pt x="27336" y="114276"/>
                </a:lnTo>
                <a:lnTo>
                  <a:pt x="18206" y="65531"/>
                </a:lnTo>
                <a:lnTo>
                  <a:pt x="18468" y="57745"/>
                </a:lnTo>
                <a:lnTo>
                  <a:pt x="24302" y="15240"/>
                </a:lnTo>
                <a:lnTo>
                  <a:pt x="28874" y="10668"/>
                </a:lnTo>
                <a:lnTo>
                  <a:pt x="31922" y="6096"/>
                </a:lnTo>
                <a:lnTo>
                  <a:pt x="36494" y="4572"/>
                </a:lnTo>
                <a:lnTo>
                  <a:pt x="55796" y="4572"/>
                </a:lnTo>
                <a:lnTo>
                  <a:pt x="53258" y="2857"/>
                </a:lnTo>
                <a:lnTo>
                  <a:pt x="47019" y="642"/>
                </a:lnTo>
                <a:lnTo>
                  <a:pt x="41066" y="0"/>
                </a:lnTo>
                <a:close/>
              </a:path>
              <a:path w="79375" h="127000">
                <a:moveTo>
                  <a:pt x="55796" y="4572"/>
                </a:moveTo>
                <a:lnTo>
                  <a:pt x="44114" y="4572"/>
                </a:lnTo>
                <a:lnTo>
                  <a:pt x="45638" y="6096"/>
                </a:lnTo>
                <a:lnTo>
                  <a:pt x="48686" y="7620"/>
                </a:lnTo>
                <a:lnTo>
                  <a:pt x="51734" y="10668"/>
                </a:lnTo>
                <a:lnTo>
                  <a:pt x="62116" y="47934"/>
                </a:lnTo>
                <a:lnTo>
                  <a:pt x="62336" y="60960"/>
                </a:lnTo>
                <a:lnTo>
                  <a:pt x="62104" y="71175"/>
                </a:lnTo>
                <a:lnTo>
                  <a:pt x="61259" y="82677"/>
                </a:lnTo>
                <a:lnTo>
                  <a:pt x="59830" y="92630"/>
                </a:lnTo>
                <a:lnTo>
                  <a:pt x="57830" y="100584"/>
                </a:lnTo>
                <a:lnTo>
                  <a:pt x="56306" y="108204"/>
                </a:lnTo>
                <a:lnTo>
                  <a:pt x="53258" y="114300"/>
                </a:lnTo>
                <a:lnTo>
                  <a:pt x="48686" y="115824"/>
                </a:lnTo>
                <a:lnTo>
                  <a:pt x="45638" y="118872"/>
                </a:lnTo>
                <a:lnTo>
                  <a:pt x="42590" y="120396"/>
                </a:lnTo>
                <a:lnTo>
                  <a:pt x="55290" y="120396"/>
                </a:lnTo>
                <a:lnTo>
                  <a:pt x="77833" y="80962"/>
                </a:lnTo>
                <a:lnTo>
                  <a:pt x="79166" y="60960"/>
                </a:lnTo>
                <a:lnTo>
                  <a:pt x="78309" y="46720"/>
                </a:lnTo>
                <a:lnTo>
                  <a:pt x="75737" y="33909"/>
                </a:lnTo>
                <a:lnTo>
                  <a:pt x="71451" y="22812"/>
                </a:lnTo>
                <a:lnTo>
                  <a:pt x="65450" y="13716"/>
                </a:lnTo>
                <a:lnTo>
                  <a:pt x="59497" y="7072"/>
                </a:lnTo>
                <a:lnTo>
                  <a:pt x="55796" y="457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8" name="object 388"/>
          <p:cNvSpPr/>
          <p:nvPr/>
        </p:nvSpPr>
        <p:spPr>
          <a:xfrm>
            <a:off x="2282951" y="7307580"/>
            <a:ext cx="50800" cy="167640"/>
          </a:xfrm>
          <a:custGeom>
            <a:avLst/>
            <a:gdLst/>
            <a:ahLst/>
            <a:cxnLst/>
            <a:rect l="l" t="t" r="r" b="b"/>
            <a:pathLst>
              <a:path w="50800" h="167640">
                <a:moveTo>
                  <a:pt x="50292" y="0"/>
                </a:moveTo>
                <a:lnTo>
                  <a:pt x="13716" y="32004"/>
                </a:lnTo>
                <a:lnTo>
                  <a:pt x="857" y="70365"/>
                </a:lnTo>
                <a:lnTo>
                  <a:pt x="0" y="83820"/>
                </a:lnTo>
                <a:lnTo>
                  <a:pt x="333" y="93178"/>
                </a:lnTo>
                <a:lnTo>
                  <a:pt x="1524" y="102679"/>
                </a:lnTo>
                <a:lnTo>
                  <a:pt x="3857" y="111894"/>
                </a:lnTo>
                <a:lnTo>
                  <a:pt x="7620" y="120396"/>
                </a:lnTo>
                <a:lnTo>
                  <a:pt x="11358" y="129039"/>
                </a:lnTo>
                <a:lnTo>
                  <a:pt x="37147" y="161163"/>
                </a:lnTo>
                <a:lnTo>
                  <a:pt x="50292" y="167640"/>
                </a:lnTo>
                <a:lnTo>
                  <a:pt x="50292" y="164592"/>
                </a:lnTo>
                <a:lnTo>
                  <a:pt x="42672" y="160020"/>
                </a:lnTo>
                <a:lnTo>
                  <a:pt x="39624" y="155448"/>
                </a:lnTo>
                <a:lnTo>
                  <a:pt x="19812" y="117348"/>
                </a:lnTo>
                <a:lnTo>
                  <a:pt x="16764" y="80772"/>
                </a:lnTo>
                <a:lnTo>
                  <a:pt x="17025" y="72556"/>
                </a:lnTo>
                <a:lnTo>
                  <a:pt x="25336" y="32766"/>
                </a:lnTo>
                <a:lnTo>
                  <a:pt x="32004" y="21336"/>
                </a:lnTo>
                <a:lnTo>
                  <a:pt x="36575" y="13716"/>
                </a:lnTo>
                <a:lnTo>
                  <a:pt x="41148" y="7620"/>
                </a:lnTo>
                <a:lnTo>
                  <a:pt x="50292" y="4572"/>
                </a:lnTo>
                <a:lnTo>
                  <a:pt x="5029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9" name="object 389"/>
          <p:cNvSpPr/>
          <p:nvPr/>
        </p:nvSpPr>
        <p:spPr>
          <a:xfrm>
            <a:off x="1943100" y="7307580"/>
            <a:ext cx="48895" cy="167640"/>
          </a:xfrm>
          <a:custGeom>
            <a:avLst/>
            <a:gdLst/>
            <a:ahLst/>
            <a:cxnLst/>
            <a:rect l="l" t="t" r="r" b="b"/>
            <a:pathLst>
              <a:path w="48894" h="167640">
                <a:moveTo>
                  <a:pt x="0" y="0"/>
                </a:moveTo>
                <a:lnTo>
                  <a:pt x="0" y="4572"/>
                </a:lnTo>
                <a:lnTo>
                  <a:pt x="6095" y="7620"/>
                </a:lnTo>
                <a:lnTo>
                  <a:pt x="10668" y="12192"/>
                </a:lnTo>
                <a:lnTo>
                  <a:pt x="13716" y="16764"/>
                </a:lnTo>
                <a:lnTo>
                  <a:pt x="18287" y="22860"/>
                </a:lnTo>
                <a:lnTo>
                  <a:pt x="21336" y="27432"/>
                </a:lnTo>
                <a:lnTo>
                  <a:pt x="25907" y="36576"/>
                </a:lnTo>
                <a:lnTo>
                  <a:pt x="27431" y="44196"/>
                </a:lnTo>
                <a:lnTo>
                  <a:pt x="28956" y="50292"/>
                </a:lnTo>
                <a:lnTo>
                  <a:pt x="30718" y="59221"/>
                </a:lnTo>
                <a:lnTo>
                  <a:pt x="31623" y="68008"/>
                </a:lnTo>
                <a:lnTo>
                  <a:pt x="31956" y="77081"/>
                </a:lnTo>
                <a:lnTo>
                  <a:pt x="32004" y="86868"/>
                </a:lnTo>
                <a:lnTo>
                  <a:pt x="31742" y="95107"/>
                </a:lnTo>
                <a:lnTo>
                  <a:pt x="24002" y="135826"/>
                </a:lnTo>
                <a:lnTo>
                  <a:pt x="16763" y="147828"/>
                </a:lnTo>
                <a:lnTo>
                  <a:pt x="12192" y="155448"/>
                </a:lnTo>
                <a:lnTo>
                  <a:pt x="7619" y="160020"/>
                </a:lnTo>
                <a:lnTo>
                  <a:pt x="0" y="164592"/>
                </a:lnTo>
                <a:lnTo>
                  <a:pt x="0" y="167640"/>
                </a:lnTo>
                <a:lnTo>
                  <a:pt x="35051" y="135636"/>
                </a:lnTo>
                <a:lnTo>
                  <a:pt x="47910" y="97274"/>
                </a:lnTo>
                <a:lnTo>
                  <a:pt x="48768" y="83820"/>
                </a:lnTo>
                <a:lnTo>
                  <a:pt x="48458" y="74461"/>
                </a:lnTo>
                <a:lnTo>
                  <a:pt x="33908" y="30861"/>
                </a:lnTo>
                <a:lnTo>
                  <a:pt x="6357" y="347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0" name="object 390"/>
          <p:cNvSpPr/>
          <p:nvPr/>
        </p:nvSpPr>
        <p:spPr>
          <a:xfrm>
            <a:off x="1798320" y="7307580"/>
            <a:ext cx="50800" cy="167640"/>
          </a:xfrm>
          <a:custGeom>
            <a:avLst/>
            <a:gdLst/>
            <a:ahLst/>
            <a:cxnLst/>
            <a:rect l="l" t="t" r="r" b="b"/>
            <a:pathLst>
              <a:path w="50800" h="167640">
                <a:moveTo>
                  <a:pt x="50292" y="0"/>
                </a:moveTo>
                <a:lnTo>
                  <a:pt x="13716" y="32004"/>
                </a:lnTo>
                <a:lnTo>
                  <a:pt x="857" y="70365"/>
                </a:lnTo>
                <a:lnTo>
                  <a:pt x="0" y="83820"/>
                </a:lnTo>
                <a:lnTo>
                  <a:pt x="333" y="93178"/>
                </a:lnTo>
                <a:lnTo>
                  <a:pt x="16383" y="136969"/>
                </a:lnTo>
                <a:lnTo>
                  <a:pt x="43719" y="164830"/>
                </a:lnTo>
                <a:lnTo>
                  <a:pt x="50292" y="167640"/>
                </a:lnTo>
                <a:lnTo>
                  <a:pt x="50292" y="164592"/>
                </a:lnTo>
                <a:lnTo>
                  <a:pt x="42672" y="160020"/>
                </a:lnTo>
                <a:lnTo>
                  <a:pt x="39624" y="155448"/>
                </a:lnTo>
                <a:lnTo>
                  <a:pt x="35052" y="150876"/>
                </a:lnTo>
                <a:lnTo>
                  <a:pt x="25907" y="137160"/>
                </a:lnTo>
                <a:lnTo>
                  <a:pt x="24384" y="131064"/>
                </a:lnTo>
                <a:lnTo>
                  <a:pt x="21336" y="124968"/>
                </a:lnTo>
                <a:lnTo>
                  <a:pt x="19812" y="117348"/>
                </a:lnTo>
                <a:lnTo>
                  <a:pt x="19573" y="109061"/>
                </a:lnTo>
                <a:lnTo>
                  <a:pt x="19050" y="100203"/>
                </a:lnTo>
                <a:lnTo>
                  <a:pt x="18526" y="90773"/>
                </a:lnTo>
                <a:lnTo>
                  <a:pt x="18287" y="80772"/>
                </a:lnTo>
                <a:lnTo>
                  <a:pt x="18526" y="72556"/>
                </a:lnTo>
                <a:lnTo>
                  <a:pt x="19573" y="56126"/>
                </a:lnTo>
                <a:lnTo>
                  <a:pt x="19812" y="48768"/>
                </a:lnTo>
                <a:lnTo>
                  <a:pt x="22359" y="40195"/>
                </a:lnTo>
                <a:lnTo>
                  <a:pt x="25336" y="32766"/>
                </a:lnTo>
                <a:lnTo>
                  <a:pt x="28598" y="26479"/>
                </a:lnTo>
                <a:lnTo>
                  <a:pt x="32004" y="21336"/>
                </a:lnTo>
                <a:lnTo>
                  <a:pt x="36575" y="13716"/>
                </a:lnTo>
                <a:lnTo>
                  <a:pt x="42672" y="7620"/>
                </a:lnTo>
                <a:lnTo>
                  <a:pt x="50292" y="4572"/>
                </a:lnTo>
                <a:lnTo>
                  <a:pt x="5029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1" name="object 391"/>
          <p:cNvSpPr/>
          <p:nvPr/>
        </p:nvSpPr>
        <p:spPr>
          <a:xfrm>
            <a:off x="3253740" y="7493507"/>
            <a:ext cx="68580" cy="88900"/>
          </a:xfrm>
          <a:custGeom>
            <a:avLst/>
            <a:gdLst/>
            <a:ahLst/>
            <a:cxnLst/>
            <a:rect l="l" t="t" r="r" b="b"/>
            <a:pathLst>
              <a:path w="68579" h="88900">
                <a:moveTo>
                  <a:pt x="44704" y="83820"/>
                </a:moveTo>
                <a:lnTo>
                  <a:pt x="9144" y="83820"/>
                </a:lnTo>
                <a:lnTo>
                  <a:pt x="10668" y="85344"/>
                </a:lnTo>
                <a:lnTo>
                  <a:pt x="22860" y="88392"/>
                </a:lnTo>
                <a:lnTo>
                  <a:pt x="35051" y="88392"/>
                </a:lnTo>
                <a:lnTo>
                  <a:pt x="42672" y="85344"/>
                </a:lnTo>
                <a:lnTo>
                  <a:pt x="44704" y="83820"/>
                </a:lnTo>
                <a:close/>
              </a:path>
              <a:path w="68579" h="88900">
                <a:moveTo>
                  <a:pt x="9144" y="56388"/>
                </a:moveTo>
                <a:lnTo>
                  <a:pt x="6096" y="56388"/>
                </a:lnTo>
                <a:lnTo>
                  <a:pt x="0" y="86868"/>
                </a:lnTo>
                <a:lnTo>
                  <a:pt x="3048" y="86868"/>
                </a:lnTo>
                <a:lnTo>
                  <a:pt x="6096" y="83820"/>
                </a:lnTo>
                <a:lnTo>
                  <a:pt x="44704" y="83820"/>
                </a:lnTo>
                <a:lnTo>
                  <a:pt x="46736" y="82296"/>
                </a:lnTo>
                <a:lnTo>
                  <a:pt x="24384" y="82296"/>
                </a:lnTo>
                <a:lnTo>
                  <a:pt x="18287" y="79248"/>
                </a:lnTo>
                <a:lnTo>
                  <a:pt x="13715" y="74676"/>
                </a:lnTo>
                <a:lnTo>
                  <a:pt x="7620" y="65532"/>
                </a:lnTo>
                <a:lnTo>
                  <a:pt x="9144" y="56388"/>
                </a:lnTo>
                <a:close/>
              </a:path>
              <a:path w="68579" h="88900">
                <a:moveTo>
                  <a:pt x="45720" y="0"/>
                </a:moveTo>
                <a:lnTo>
                  <a:pt x="35051" y="0"/>
                </a:lnTo>
                <a:lnTo>
                  <a:pt x="28956" y="1524"/>
                </a:lnTo>
                <a:lnTo>
                  <a:pt x="16763" y="10668"/>
                </a:lnTo>
                <a:lnTo>
                  <a:pt x="13715" y="16764"/>
                </a:lnTo>
                <a:lnTo>
                  <a:pt x="12192" y="24384"/>
                </a:lnTo>
                <a:lnTo>
                  <a:pt x="10668" y="28956"/>
                </a:lnTo>
                <a:lnTo>
                  <a:pt x="12192" y="33528"/>
                </a:lnTo>
                <a:lnTo>
                  <a:pt x="13715" y="36576"/>
                </a:lnTo>
                <a:lnTo>
                  <a:pt x="15239" y="41148"/>
                </a:lnTo>
                <a:lnTo>
                  <a:pt x="21336" y="44196"/>
                </a:lnTo>
                <a:lnTo>
                  <a:pt x="28956" y="47244"/>
                </a:lnTo>
                <a:lnTo>
                  <a:pt x="36575" y="51816"/>
                </a:lnTo>
                <a:lnTo>
                  <a:pt x="44196" y="59436"/>
                </a:lnTo>
                <a:lnTo>
                  <a:pt x="47244" y="65532"/>
                </a:lnTo>
                <a:lnTo>
                  <a:pt x="45720" y="70104"/>
                </a:lnTo>
                <a:lnTo>
                  <a:pt x="45720" y="73152"/>
                </a:lnTo>
                <a:lnTo>
                  <a:pt x="44196" y="76200"/>
                </a:lnTo>
                <a:lnTo>
                  <a:pt x="39624" y="77724"/>
                </a:lnTo>
                <a:lnTo>
                  <a:pt x="36575" y="80772"/>
                </a:lnTo>
                <a:lnTo>
                  <a:pt x="33527" y="82296"/>
                </a:lnTo>
                <a:lnTo>
                  <a:pt x="46736" y="82296"/>
                </a:lnTo>
                <a:lnTo>
                  <a:pt x="54863" y="76200"/>
                </a:lnTo>
                <a:lnTo>
                  <a:pt x="59436" y="70104"/>
                </a:lnTo>
                <a:lnTo>
                  <a:pt x="60960" y="62484"/>
                </a:lnTo>
                <a:lnTo>
                  <a:pt x="60960" y="55268"/>
                </a:lnTo>
                <a:lnTo>
                  <a:pt x="58674" y="49339"/>
                </a:lnTo>
                <a:lnTo>
                  <a:pt x="54101" y="44267"/>
                </a:lnTo>
                <a:lnTo>
                  <a:pt x="47244" y="39624"/>
                </a:lnTo>
                <a:lnTo>
                  <a:pt x="35051" y="32004"/>
                </a:lnTo>
                <a:lnTo>
                  <a:pt x="30480" y="28956"/>
                </a:lnTo>
                <a:lnTo>
                  <a:pt x="24384" y="22860"/>
                </a:lnTo>
                <a:lnTo>
                  <a:pt x="24384" y="19812"/>
                </a:lnTo>
                <a:lnTo>
                  <a:pt x="25908" y="16764"/>
                </a:lnTo>
                <a:lnTo>
                  <a:pt x="25908" y="13716"/>
                </a:lnTo>
                <a:lnTo>
                  <a:pt x="27432" y="10668"/>
                </a:lnTo>
                <a:lnTo>
                  <a:pt x="30480" y="7620"/>
                </a:lnTo>
                <a:lnTo>
                  <a:pt x="36575" y="4572"/>
                </a:lnTo>
                <a:lnTo>
                  <a:pt x="67564" y="4572"/>
                </a:lnTo>
                <a:lnTo>
                  <a:pt x="67902" y="3048"/>
                </a:lnTo>
                <a:lnTo>
                  <a:pt x="57912" y="3048"/>
                </a:lnTo>
                <a:lnTo>
                  <a:pt x="56387" y="1524"/>
                </a:lnTo>
                <a:lnTo>
                  <a:pt x="50292" y="1524"/>
                </a:lnTo>
                <a:lnTo>
                  <a:pt x="45720" y="0"/>
                </a:lnTo>
                <a:close/>
              </a:path>
              <a:path w="68579" h="88900">
                <a:moveTo>
                  <a:pt x="67564" y="4572"/>
                </a:moveTo>
                <a:lnTo>
                  <a:pt x="47244" y="4572"/>
                </a:lnTo>
                <a:lnTo>
                  <a:pt x="51815" y="6096"/>
                </a:lnTo>
                <a:lnTo>
                  <a:pt x="53339" y="9144"/>
                </a:lnTo>
                <a:lnTo>
                  <a:pt x="56387" y="13716"/>
                </a:lnTo>
                <a:lnTo>
                  <a:pt x="57912" y="19812"/>
                </a:lnTo>
                <a:lnTo>
                  <a:pt x="57912" y="27432"/>
                </a:lnTo>
                <a:lnTo>
                  <a:pt x="62484" y="27432"/>
                </a:lnTo>
                <a:lnTo>
                  <a:pt x="67564" y="4572"/>
                </a:lnTo>
                <a:close/>
              </a:path>
              <a:path w="68579" h="88900">
                <a:moveTo>
                  <a:pt x="68580" y="0"/>
                </a:moveTo>
                <a:lnTo>
                  <a:pt x="65532" y="0"/>
                </a:lnTo>
                <a:lnTo>
                  <a:pt x="64008" y="1524"/>
                </a:lnTo>
                <a:lnTo>
                  <a:pt x="62484" y="1524"/>
                </a:lnTo>
                <a:lnTo>
                  <a:pt x="60960" y="3048"/>
                </a:lnTo>
                <a:lnTo>
                  <a:pt x="67902" y="3048"/>
                </a:lnTo>
                <a:lnTo>
                  <a:pt x="685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2" name="object 392"/>
          <p:cNvSpPr/>
          <p:nvPr/>
        </p:nvSpPr>
        <p:spPr>
          <a:xfrm>
            <a:off x="2913888" y="7351776"/>
            <a:ext cx="67310" cy="86995"/>
          </a:xfrm>
          <a:custGeom>
            <a:avLst/>
            <a:gdLst/>
            <a:ahLst/>
            <a:cxnLst/>
            <a:rect l="l" t="t" r="r" b="b"/>
            <a:pathLst>
              <a:path w="67310" h="86995">
                <a:moveTo>
                  <a:pt x="43687" y="82296"/>
                </a:moveTo>
                <a:lnTo>
                  <a:pt x="7619" y="82296"/>
                </a:lnTo>
                <a:lnTo>
                  <a:pt x="9143" y="83819"/>
                </a:lnTo>
                <a:lnTo>
                  <a:pt x="10668" y="83819"/>
                </a:lnTo>
                <a:lnTo>
                  <a:pt x="22860" y="86868"/>
                </a:lnTo>
                <a:lnTo>
                  <a:pt x="35051" y="86868"/>
                </a:lnTo>
                <a:lnTo>
                  <a:pt x="41148" y="83819"/>
                </a:lnTo>
                <a:lnTo>
                  <a:pt x="43687" y="82296"/>
                </a:lnTo>
                <a:close/>
              </a:path>
              <a:path w="67310" h="86995">
                <a:moveTo>
                  <a:pt x="7619" y="54863"/>
                </a:moveTo>
                <a:lnTo>
                  <a:pt x="4572" y="54863"/>
                </a:lnTo>
                <a:lnTo>
                  <a:pt x="0" y="85343"/>
                </a:lnTo>
                <a:lnTo>
                  <a:pt x="3048" y="85343"/>
                </a:lnTo>
                <a:lnTo>
                  <a:pt x="3048" y="83819"/>
                </a:lnTo>
                <a:lnTo>
                  <a:pt x="4572" y="82296"/>
                </a:lnTo>
                <a:lnTo>
                  <a:pt x="43687" y="82296"/>
                </a:lnTo>
                <a:lnTo>
                  <a:pt x="46227" y="80772"/>
                </a:lnTo>
                <a:lnTo>
                  <a:pt x="22860" y="80772"/>
                </a:lnTo>
                <a:lnTo>
                  <a:pt x="18287" y="79248"/>
                </a:lnTo>
                <a:lnTo>
                  <a:pt x="10668" y="71628"/>
                </a:lnTo>
                <a:lnTo>
                  <a:pt x="7619" y="64007"/>
                </a:lnTo>
                <a:lnTo>
                  <a:pt x="7619" y="54863"/>
                </a:lnTo>
                <a:close/>
              </a:path>
              <a:path w="67310" h="86995">
                <a:moveTo>
                  <a:pt x="48768" y="0"/>
                </a:moveTo>
                <a:lnTo>
                  <a:pt x="35051" y="0"/>
                </a:lnTo>
                <a:lnTo>
                  <a:pt x="27431" y="1524"/>
                </a:lnTo>
                <a:lnTo>
                  <a:pt x="22860" y="6096"/>
                </a:lnTo>
                <a:lnTo>
                  <a:pt x="16763" y="10668"/>
                </a:lnTo>
                <a:lnTo>
                  <a:pt x="13716" y="16763"/>
                </a:lnTo>
                <a:lnTo>
                  <a:pt x="10668" y="28956"/>
                </a:lnTo>
                <a:lnTo>
                  <a:pt x="10668" y="32004"/>
                </a:lnTo>
                <a:lnTo>
                  <a:pt x="13716" y="35051"/>
                </a:lnTo>
                <a:lnTo>
                  <a:pt x="15239" y="39624"/>
                </a:lnTo>
                <a:lnTo>
                  <a:pt x="27431" y="48768"/>
                </a:lnTo>
                <a:lnTo>
                  <a:pt x="36575" y="51816"/>
                </a:lnTo>
                <a:lnTo>
                  <a:pt x="41148" y="54863"/>
                </a:lnTo>
                <a:lnTo>
                  <a:pt x="44195" y="57912"/>
                </a:lnTo>
                <a:lnTo>
                  <a:pt x="45719" y="60960"/>
                </a:lnTo>
                <a:lnTo>
                  <a:pt x="47243" y="65531"/>
                </a:lnTo>
                <a:lnTo>
                  <a:pt x="45719" y="68580"/>
                </a:lnTo>
                <a:lnTo>
                  <a:pt x="45719" y="73151"/>
                </a:lnTo>
                <a:lnTo>
                  <a:pt x="42672" y="74675"/>
                </a:lnTo>
                <a:lnTo>
                  <a:pt x="39624" y="77724"/>
                </a:lnTo>
                <a:lnTo>
                  <a:pt x="36575" y="79248"/>
                </a:lnTo>
                <a:lnTo>
                  <a:pt x="32004" y="80772"/>
                </a:lnTo>
                <a:lnTo>
                  <a:pt x="46227" y="80772"/>
                </a:lnTo>
                <a:lnTo>
                  <a:pt x="48768" y="79248"/>
                </a:lnTo>
                <a:lnTo>
                  <a:pt x="54863" y="74675"/>
                </a:lnTo>
                <a:lnTo>
                  <a:pt x="59436" y="70104"/>
                </a:lnTo>
                <a:lnTo>
                  <a:pt x="60960" y="60960"/>
                </a:lnTo>
                <a:lnTo>
                  <a:pt x="60960" y="54387"/>
                </a:lnTo>
                <a:lnTo>
                  <a:pt x="28956" y="28956"/>
                </a:lnTo>
                <a:lnTo>
                  <a:pt x="25907" y="27431"/>
                </a:lnTo>
                <a:lnTo>
                  <a:pt x="25907" y="24384"/>
                </a:lnTo>
                <a:lnTo>
                  <a:pt x="24384" y="21336"/>
                </a:lnTo>
                <a:lnTo>
                  <a:pt x="24384" y="15240"/>
                </a:lnTo>
                <a:lnTo>
                  <a:pt x="25907" y="12192"/>
                </a:lnTo>
                <a:lnTo>
                  <a:pt x="25907" y="9143"/>
                </a:lnTo>
                <a:lnTo>
                  <a:pt x="32004" y="6096"/>
                </a:lnTo>
                <a:lnTo>
                  <a:pt x="36575" y="4572"/>
                </a:lnTo>
                <a:lnTo>
                  <a:pt x="66039" y="4572"/>
                </a:lnTo>
                <a:lnTo>
                  <a:pt x="66378" y="3048"/>
                </a:lnTo>
                <a:lnTo>
                  <a:pt x="56387" y="3048"/>
                </a:lnTo>
                <a:lnTo>
                  <a:pt x="53339" y="1524"/>
                </a:lnTo>
                <a:lnTo>
                  <a:pt x="48768" y="0"/>
                </a:lnTo>
                <a:close/>
              </a:path>
              <a:path w="67310" h="86995">
                <a:moveTo>
                  <a:pt x="66039" y="4572"/>
                </a:moveTo>
                <a:lnTo>
                  <a:pt x="47243" y="4572"/>
                </a:lnTo>
                <a:lnTo>
                  <a:pt x="50292" y="6096"/>
                </a:lnTo>
                <a:lnTo>
                  <a:pt x="56387" y="12192"/>
                </a:lnTo>
                <a:lnTo>
                  <a:pt x="57912" y="18287"/>
                </a:lnTo>
                <a:lnTo>
                  <a:pt x="57912" y="27431"/>
                </a:lnTo>
                <a:lnTo>
                  <a:pt x="60960" y="27431"/>
                </a:lnTo>
                <a:lnTo>
                  <a:pt x="66039" y="4572"/>
                </a:lnTo>
                <a:close/>
              </a:path>
              <a:path w="67310" h="86995">
                <a:moveTo>
                  <a:pt x="67056" y="0"/>
                </a:moveTo>
                <a:lnTo>
                  <a:pt x="64007" y="0"/>
                </a:lnTo>
                <a:lnTo>
                  <a:pt x="64007" y="1524"/>
                </a:lnTo>
                <a:lnTo>
                  <a:pt x="62484" y="1524"/>
                </a:lnTo>
                <a:lnTo>
                  <a:pt x="62484" y="3048"/>
                </a:lnTo>
                <a:lnTo>
                  <a:pt x="66378" y="3048"/>
                </a:lnTo>
                <a:lnTo>
                  <a:pt x="670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3" name="object 393"/>
          <p:cNvSpPr/>
          <p:nvPr/>
        </p:nvSpPr>
        <p:spPr>
          <a:xfrm>
            <a:off x="2734055" y="7313676"/>
            <a:ext cx="131445" cy="121920"/>
          </a:xfrm>
          <a:custGeom>
            <a:avLst/>
            <a:gdLst/>
            <a:ahLst/>
            <a:cxnLst/>
            <a:rect l="l" t="t" r="r" b="b"/>
            <a:pathLst>
              <a:path w="131444" h="121920">
                <a:moveTo>
                  <a:pt x="67056" y="118872"/>
                </a:moveTo>
                <a:lnTo>
                  <a:pt x="15239" y="118872"/>
                </a:lnTo>
                <a:lnTo>
                  <a:pt x="15239" y="121919"/>
                </a:lnTo>
                <a:lnTo>
                  <a:pt x="67056" y="121919"/>
                </a:lnTo>
                <a:lnTo>
                  <a:pt x="67056" y="118872"/>
                </a:lnTo>
                <a:close/>
              </a:path>
              <a:path w="131444" h="121920">
                <a:moveTo>
                  <a:pt x="45719" y="3048"/>
                </a:moveTo>
                <a:lnTo>
                  <a:pt x="4571" y="3048"/>
                </a:lnTo>
                <a:lnTo>
                  <a:pt x="6095" y="4572"/>
                </a:lnTo>
                <a:lnTo>
                  <a:pt x="10668" y="6096"/>
                </a:lnTo>
                <a:lnTo>
                  <a:pt x="15239" y="10668"/>
                </a:lnTo>
                <a:lnTo>
                  <a:pt x="16763" y="15240"/>
                </a:lnTo>
                <a:lnTo>
                  <a:pt x="19812" y="21336"/>
                </a:lnTo>
                <a:lnTo>
                  <a:pt x="42671" y="71628"/>
                </a:lnTo>
                <a:lnTo>
                  <a:pt x="36575" y="100584"/>
                </a:lnTo>
                <a:lnTo>
                  <a:pt x="35051" y="108204"/>
                </a:lnTo>
                <a:lnTo>
                  <a:pt x="33527" y="112775"/>
                </a:lnTo>
                <a:lnTo>
                  <a:pt x="30480" y="114300"/>
                </a:lnTo>
                <a:lnTo>
                  <a:pt x="28956" y="117348"/>
                </a:lnTo>
                <a:lnTo>
                  <a:pt x="24383" y="118872"/>
                </a:lnTo>
                <a:lnTo>
                  <a:pt x="57912" y="118872"/>
                </a:lnTo>
                <a:lnTo>
                  <a:pt x="54863" y="117348"/>
                </a:lnTo>
                <a:lnTo>
                  <a:pt x="53339" y="114300"/>
                </a:lnTo>
                <a:lnTo>
                  <a:pt x="51816" y="112775"/>
                </a:lnTo>
                <a:lnTo>
                  <a:pt x="51816" y="109728"/>
                </a:lnTo>
                <a:lnTo>
                  <a:pt x="53339" y="100584"/>
                </a:lnTo>
                <a:lnTo>
                  <a:pt x="59436" y="70104"/>
                </a:lnTo>
                <a:lnTo>
                  <a:pt x="65826" y="62484"/>
                </a:lnTo>
                <a:lnTo>
                  <a:pt x="57912" y="62484"/>
                </a:lnTo>
                <a:lnTo>
                  <a:pt x="41148" y="22860"/>
                </a:lnTo>
                <a:lnTo>
                  <a:pt x="38100" y="18287"/>
                </a:lnTo>
                <a:lnTo>
                  <a:pt x="36575" y="13716"/>
                </a:lnTo>
                <a:lnTo>
                  <a:pt x="38100" y="10668"/>
                </a:lnTo>
                <a:lnTo>
                  <a:pt x="38100" y="9143"/>
                </a:lnTo>
                <a:lnTo>
                  <a:pt x="39624" y="6096"/>
                </a:lnTo>
                <a:lnTo>
                  <a:pt x="45719" y="3048"/>
                </a:lnTo>
                <a:close/>
              </a:path>
              <a:path w="131444" h="121920">
                <a:moveTo>
                  <a:pt x="123443" y="3048"/>
                </a:moveTo>
                <a:lnTo>
                  <a:pt x="92963" y="3048"/>
                </a:lnTo>
                <a:lnTo>
                  <a:pt x="94487" y="4572"/>
                </a:lnTo>
                <a:lnTo>
                  <a:pt x="96012" y="4572"/>
                </a:lnTo>
                <a:lnTo>
                  <a:pt x="96012" y="6096"/>
                </a:lnTo>
                <a:lnTo>
                  <a:pt x="97536" y="7619"/>
                </a:lnTo>
                <a:lnTo>
                  <a:pt x="97536" y="15240"/>
                </a:lnTo>
                <a:lnTo>
                  <a:pt x="94487" y="19812"/>
                </a:lnTo>
                <a:lnTo>
                  <a:pt x="89916" y="24384"/>
                </a:lnTo>
                <a:lnTo>
                  <a:pt x="57912" y="62484"/>
                </a:lnTo>
                <a:lnTo>
                  <a:pt x="65826" y="62484"/>
                </a:lnTo>
                <a:lnTo>
                  <a:pt x="99060" y="22860"/>
                </a:lnTo>
                <a:lnTo>
                  <a:pt x="108204" y="13716"/>
                </a:lnTo>
                <a:lnTo>
                  <a:pt x="111251" y="12192"/>
                </a:lnTo>
                <a:lnTo>
                  <a:pt x="114300" y="9143"/>
                </a:lnTo>
                <a:lnTo>
                  <a:pt x="115824" y="6096"/>
                </a:lnTo>
                <a:lnTo>
                  <a:pt x="120395" y="4572"/>
                </a:lnTo>
                <a:lnTo>
                  <a:pt x="123443" y="3048"/>
                </a:lnTo>
                <a:close/>
              </a:path>
              <a:path w="131444" h="121920">
                <a:moveTo>
                  <a:pt x="53339" y="0"/>
                </a:moveTo>
                <a:lnTo>
                  <a:pt x="1524" y="0"/>
                </a:lnTo>
                <a:lnTo>
                  <a:pt x="0" y="3048"/>
                </a:lnTo>
                <a:lnTo>
                  <a:pt x="53339" y="3048"/>
                </a:lnTo>
                <a:lnTo>
                  <a:pt x="53339" y="0"/>
                </a:lnTo>
                <a:close/>
              </a:path>
              <a:path w="131444" h="121920">
                <a:moveTo>
                  <a:pt x="131063" y="0"/>
                </a:moveTo>
                <a:lnTo>
                  <a:pt x="88392" y="0"/>
                </a:lnTo>
                <a:lnTo>
                  <a:pt x="88392" y="3048"/>
                </a:lnTo>
                <a:lnTo>
                  <a:pt x="129539" y="3048"/>
                </a:lnTo>
                <a:lnTo>
                  <a:pt x="13106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4" name="object 394"/>
          <p:cNvSpPr/>
          <p:nvPr/>
        </p:nvSpPr>
        <p:spPr>
          <a:xfrm>
            <a:off x="2185416" y="7353300"/>
            <a:ext cx="109855" cy="121920"/>
          </a:xfrm>
          <a:custGeom>
            <a:avLst/>
            <a:gdLst/>
            <a:ahLst/>
            <a:cxnLst/>
            <a:rect l="l" t="t" r="r" b="b"/>
            <a:pathLst>
              <a:path w="109855" h="121920">
                <a:moveTo>
                  <a:pt x="12191" y="103631"/>
                </a:moveTo>
                <a:lnTo>
                  <a:pt x="7619" y="103631"/>
                </a:lnTo>
                <a:lnTo>
                  <a:pt x="4571" y="105156"/>
                </a:lnTo>
                <a:lnTo>
                  <a:pt x="0" y="109727"/>
                </a:lnTo>
                <a:lnTo>
                  <a:pt x="0" y="117348"/>
                </a:lnTo>
                <a:lnTo>
                  <a:pt x="3047" y="120395"/>
                </a:lnTo>
                <a:lnTo>
                  <a:pt x="6095" y="121919"/>
                </a:lnTo>
                <a:lnTo>
                  <a:pt x="15239" y="121919"/>
                </a:lnTo>
                <a:lnTo>
                  <a:pt x="36782" y="106680"/>
                </a:lnTo>
                <a:lnTo>
                  <a:pt x="21335" y="106680"/>
                </a:lnTo>
                <a:lnTo>
                  <a:pt x="18287" y="105156"/>
                </a:lnTo>
                <a:lnTo>
                  <a:pt x="15239" y="105156"/>
                </a:lnTo>
                <a:lnTo>
                  <a:pt x="12191" y="103631"/>
                </a:lnTo>
                <a:close/>
              </a:path>
              <a:path w="109855" h="121920">
                <a:moveTo>
                  <a:pt x="48767" y="4572"/>
                </a:moveTo>
                <a:lnTo>
                  <a:pt x="24383" y="4572"/>
                </a:lnTo>
                <a:lnTo>
                  <a:pt x="24383" y="6095"/>
                </a:lnTo>
                <a:lnTo>
                  <a:pt x="27431" y="9143"/>
                </a:lnTo>
                <a:lnTo>
                  <a:pt x="28956" y="12192"/>
                </a:lnTo>
                <a:lnTo>
                  <a:pt x="28956" y="15239"/>
                </a:lnTo>
                <a:lnTo>
                  <a:pt x="30479" y="16763"/>
                </a:lnTo>
                <a:lnTo>
                  <a:pt x="45719" y="79248"/>
                </a:lnTo>
                <a:lnTo>
                  <a:pt x="38100" y="94487"/>
                </a:lnTo>
                <a:lnTo>
                  <a:pt x="35051" y="99060"/>
                </a:lnTo>
                <a:lnTo>
                  <a:pt x="32003" y="102107"/>
                </a:lnTo>
                <a:lnTo>
                  <a:pt x="28956" y="103631"/>
                </a:lnTo>
                <a:lnTo>
                  <a:pt x="25907" y="106680"/>
                </a:lnTo>
                <a:lnTo>
                  <a:pt x="36782" y="106680"/>
                </a:lnTo>
                <a:lnTo>
                  <a:pt x="38981" y="103846"/>
                </a:lnTo>
                <a:lnTo>
                  <a:pt x="42671" y="97536"/>
                </a:lnTo>
                <a:lnTo>
                  <a:pt x="65023" y="60960"/>
                </a:lnTo>
                <a:lnTo>
                  <a:pt x="57911" y="60960"/>
                </a:lnTo>
                <a:lnTo>
                  <a:pt x="45719" y="19812"/>
                </a:lnTo>
                <a:lnTo>
                  <a:pt x="45719" y="6095"/>
                </a:lnTo>
                <a:lnTo>
                  <a:pt x="48767" y="4572"/>
                </a:lnTo>
                <a:close/>
              </a:path>
              <a:path w="109855" h="121920">
                <a:moveTo>
                  <a:pt x="102107" y="4572"/>
                </a:moveTo>
                <a:lnTo>
                  <a:pt x="89915" y="4572"/>
                </a:lnTo>
                <a:lnTo>
                  <a:pt x="89915" y="7619"/>
                </a:lnTo>
                <a:lnTo>
                  <a:pt x="88391" y="10668"/>
                </a:lnTo>
                <a:lnTo>
                  <a:pt x="88391" y="12192"/>
                </a:lnTo>
                <a:lnTo>
                  <a:pt x="86867" y="15239"/>
                </a:lnTo>
                <a:lnTo>
                  <a:pt x="57911" y="60960"/>
                </a:lnTo>
                <a:lnTo>
                  <a:pt x="65023" y="60960"/>
                </a:lnTo>
                <a:lnTo>
                  <a:pt x="92963" y="15239"/>
                </a:lnTo>
                <a:lnTo>
                  <a:pt x="96011" y="12192"/>
                </a:lnTo>
                <a:lnTo>
                  <a:pt x="97535" y="9143"/>
                </a:lnTo>
                <a:lnTo>
                  <a:pt x="102107" y="4572"/>
                </a:lnTo>
                <a:close/>
              </a:path>
              <a:path w="109855" h="121920">
                <a:moveTo>
                  <a:pt x="57911" y="0"/>
                </a:moveTo>
                <a:lnTo>
                  <a:pt x="19811" y="0"/>
                </a:lnTo>
                <a:lnTo>
                  <a:pt x="18287" y="4572"/>
                </a:lnTo>
                <a:lnTo>
                  <a:pt x="56387" y="4572"/>
                </a:lnTo>
                <a:lnTo>
                  <a:pt x="57911" y="0"/>
                </a:lnTo>
                <a:close/>
              </a:path>
              <a:path w="109855" h="121920">
                <a:moveTo>
                  <a:pt x="109727" y="0"/>
                </a:moveTo>
                <a:lnTo>
                  <a:pt x="82295" y="0"/>
                </a:lnTo>
                <a:lnTo>
                  <a:pt x="82295" y="4572"/>
                </a:lnTo>
                <a:lnTo>
                  <a:pt x="109727" y="4572"/>
                </a:lnTo>
                <a:lnTo>
                  <a:pt x="10972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5" name="object 395"/>
          <p:cNvSpPr/>
          <p:nvPr/>
        </p:nvSpPr>
        <p:spPr>
          <a:xfrm>
            <a:off x="1868423" y="7351776"/>
            <a:ext cx="68580" cy="86995"/>
          </a:xfrm>
          <a:custGeom>
            <a:avLst/>
            <a:gdLst/>
            <a:ahLst/>
            <a:cxnLst/>
            <a:rect l="l" t="t" r="r" b="b"/>
            <a:pathLst>
              <a:path w="68580" h="86995">
                <a:moveTo>
                  <a:pt x="44703" y="82296"/>
                </a:moveTo>
                <a:lnTo>
                  <a:pt x="9143" y="82296"/>
                </a:lnTo>
                <a:lnTo>
                  <a:pt x="10668" y="83819"/>
                </a:lnTo>
                <a:lnTo>
                  <a:pt x="12192" y="83819"/>
                </a:lnTo>
                <a:lnTo>
                  <a:pt x="24383" y="86868"/>
                </a:lnTo>
                <a:lnTo>
                  <a:pt x="36575" y="86868"/>
                </a:lnTo>
                <a:lnTo>
                  <a:pt x="42671" y="83819"/>
                </a:lnTo>
                <a:lnTo>
                  <a:pt x="44703" y="82296"/>
                </a:lnTo>
                <a:close/>
              </a:path>
              <a:path w="68580" h="86995">
                <a:moveTo>
                  <a:pt x="10668" y="54863"/>
                </a:moveTo>
                <a:lnTo>
                  <a:pt x="7619" y="54863"/>
                </a:lnTo>
                <a:lnTo>
                  <a:pt x="0" y="85343"/>
                </a:lnTo>
                <a:lnTo>
                  <a:pt x="3048" y="85343"/>
                </a:lnTo>
                <a:lnTo>
                  <a:pt x="6095" y="82296"/>
                </a:lnTo>
                <a:lnTo>
                  <a:pt x="44703" y="82296"/>
                </a:lnTo>
                <a:lnTo>
                  <a:pt x="46735" y="80772"/>
                </a:lnTo>
                <a:lnTo>
                  <a:pt x="24383" y="80772"/>
                </a:lnTo>
                <a:lnTo>
                  <a:pt x="18287" y="79248"/>
                </a:lnTo>
                <a:lnTo>
                  <a:pt x="16763" y="74675"/>
                </a:lnTo>
                <a:lnTo>
                  <a:pt x="12192" y="71628"/>
                </a:lnTo>
                <a:lnTo>
                  <a:pt x="10668" y="64007"/>
                </a:lnTo>
                <a:lnTo>
                  <a:pt x="10668" y="54863"/>
                </a:lnTo>
                <a:close/>
              </a:path>
              <a:path w="68580" h="86995">
                <a:moveTo>
                  <a:pt x="50292" y="0"/>
                </a:moveTo>
                <a:lnTo>
                  <a:pt x="36575" y="0"/>
                </a:lnTo>
                <a:lnTo>
                  <a:pt x="30480" y="1524"/>
                </a:lnTo>
                <a:lnTo>
                  <a:pt x="18287" y="10668"/>
                </a:lnTo>
                <a:lnTo>
                  <a:pt x="15239" y="16763"/>
                </a:lnTo>
                <a:lnTo>
                  <a:pt x="12192" y="28956"/>
                </a:lnTo>
                <a:lnTo>
                  <a:pt x="15239" y="35051"/>
                </a:lnTo>
                <a:lnTo>
                  <a:pt x="21336" y="44196"/>
                </a:lnTo>
                <a:lnTo>
                  <a:pt x="28956" y="48768"/>
                </a:lnTo>
                <a:lnTo>
                  <a:pt x="38100" y="51816"/>
                </a:lnTo>
                <a:lnTo>
                  <a:pt x="47243" y="60960"/>
                </a:lnTo>
                <a:lnTo>
                  <a:pt x="47243" y="68580"/>
                </a:lnTo>
                <a:lnTo>
                  <a:pt x="45719" y="73151"/>
                </a:lnTo>
                <a:lnTo>
                  <a:pt x="41148" y="77724"/>
                </a:lnTo>
                <a:lnTo>
                  <a:pt x="35051" y="80772"/>
                </a:lnTo>
                <a:lnTo>
                  <a:pt x="46735" y="80772"/>
                </a:lnTo>
                <a:lnTo>
                  <a:pt x="48768" y="79248"/>
                </a:lnTo>
                <a:lnTo>
                  <a:pt x="56387" y="74675"/>
                </a:lnTo>
                <a:lnTo>
                  <a:pt x="60959" y="70104"/>
                </a:lnTo>
                <a:lnTo>
                  <a:pt x="62483" y="60960"/>
                </a:lnTo>
                <a:lnTo>
                  <a:pt x="62483" y="54387"/>
                </a:lnTo>
                <a:lnTo>
                  <a:pt x="32003" y="28956"/>
                </a:lnTo>
                <a:lnTo>
                  <a:pt x="28956" y="27431"/>
                </a:lnTo>
                <a:lnTo>
                  <a:pt x="24383" y="18287"/>
                </a:lnTo>
                <a:lnTo>
                  <a:pt x="25907" y="15240"/>
                </a:lnTo>
                <a:lnTo>
                  <a:pt x="25907" y="12192"/>
                </a:lnTo>
                <a:lnTo>
                  <a:pt x="28956" y="9143"/>
                </a:lnTo>
                <a:lnTo>
                  <a:pt x="38100" y="4572"/>
                </a:lnTo>
                <a:lnTo>
                  <a:pt x="67818" y="4572"/>
                </a:lnTo>
                <a:lnTo>
                  <a:pt x="68072" y="3048"/>
                </a:lnTo>
                <a:lnTo>
                  <a:pt x="57912" y="3048"/>
                </a:lnTo>
                <a:lnTo>
                  <a:pt x="54863" y="1524"/>
                </a:lnTo>
                <a:lnTo>
                  <a:pt x="50292" y="0"/>
                </a:lnTo>
                <a:close/>
              </a:path>
              <a:path w="68580" h="86995">
                <a:moveTo>
                  <a:pt x="67818" y="4572"/>
                </a:moveTo>
                <a:lnTo>
                  <a:pt x="47243" y="4572"/>
                </a:lnTo>
                <a:lnTo>
                  <a:pt x="51815" y="6096"/>
                </a:lnTo>
                <a:lnTo>
                  <a:pt x="57912" y="12192"/>
                </a:lnTo>
                <a:lnTo>
                  <a:pt x="59436" y="18287"/>
                </a:lnTo>
                <a:lnTo>
                  <a:pt x="60959" y="27431"/>
                </a:lnTo>
                <a:lnTo>
                  <a:pt x="64007" y="27431"/>
                </a:lnTo>
                <a:lnTo>
                  <a:pt x="67818" y="4572"/>
                </a:lnTo>
                <a:close/>
              </a:path>
              <a:path w="68580" h="86995">
                <a:moveTo>
                  <a:pt x="68580" y="0"/>
                </a:moveTo>
                <a:lnTo>
                  <a:pt x="65531" y="0"/>
                </a:lnTo>
                <a:lnTo>
                  <a:pt x="64007" y="1524"/>
                </a:lnTo>
                <a:lnTo>
                  <a:pt x="64007" y="3048"/>
                </a:lnTo>
                <a:lnTo>
                  <a:pt x="68072" y="3048"/>
                </a:lnTo>
                <a:lnTo>
                  <a:pt x="685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6" name="object 396"/>
          <p:cNvSpPr/>
          <p:nvPr/>
        </p:nvSpPr>
        <p:spPr>
          <a:xfrm>
            <a:off x="1601724" y="7351776"/>
            <a:ext cx="68580" cy="86995"/>
          </a:xfrm>
          <a:custGeom>
            <a:avLst/>
            <a:gdLst/>
            <a:ahLst/>
            <a:cxnLst/>
            <a:rect l="l" t="t" r="r" b="b"/>
            <a:pathLst>
              <a:path w="68580" h="86995">
                <a:moveTo>
                  <a:pt x="43687" y="82296"/>
                </a:moveTo>
                <a:lnTo>
                  <a:pt x="9143" y="82296"/>
                </a:lnTo>
                <a:lnTo>
                  <a:pt x="10667" y="83819"/>
                </a:lnTo>
                <a:lnTo>
                  <a:pt x="22859" y="86868"/>
                </a:lnTo>
                <a:lnTo>
                  <a:pt x="35051" y="86868"/>
                </a:lnTo>
                <a:lnTo>
                  <a:pt x="41148" y="83819"/>
                </a:lnTo>
                <a:lnTo>
                  <a:pt x="43687" y="82296"/>
                </a:lnTo>
                <a:close/>
              </a:path>
              <a:path w="68580" h="86995">
                <a:moveTo>
                  <a:pt x="9143" y="54863"/>
                </a:moveTo>
                <a:lnTo>
                  <a:pt x="6095" y="54863"/>
                </a:lnTo>
                <a:lnTo>
                  <a:pt x="0" y="85343"/>
                </a:lnTo>
                <a:lnTo>
                  <a:pt x="3047" y="85343"/>
                </a:lnTo>
                <a:lnTo>
                  <a:pt x="6095" y="82296"/>
                </a:lnTo>
                <a:lnTo>
                  <a:pt x="43687" y="82296"/>
                </a:lnTo>
                <a:lnTo>
                  <a:pt x="46227" y="80772"/>
                </a:lnTo>
                <a:lnTo>
                  <a:pt x="24383" y="80772"/>
                </a:lnTo>
                <a:lnTo>
                  <a:pt x="18287" y="79248"/>
                </a:lnTo>
                <a:lnTo>
                  <a:pt x="10667" y="71628"/>
                </a:lnTo>
                <a:lnTo>
                  <a:pt x="9143" y="64007"/>
                </a:lnTo>
                <a:lnTo>
                  <a:pt x="9143" y="54863"/>
                </a:lnTo>
                <a:close/>
              </a:path>
              <a:path w="68580" h="86995">
                <a:moveTo>
                  <a:pt x="50292" y="0"/>
                </a:moveTo>
                <a:lnTo>
                  <a:pt x="35051" y="0"/>
                </a:lnTo>
                <a:lnTo>
                  <a:pt x="28956" y="1524"/>
                </a:lnTo>
                <a:lnTo>
                  <a:pt x="16763" y="10668"/>
                </a:lnTo>
                <a:lnTo>
                  <a:pt x="13715" y="16763"/>
                </a:lnTo>
                <a:lnTo>
                  <a:pt x="10667" y="28956"/>
                </a:lnTo>
                <a:lnTo>
                  <a:pt x="13715" y="35051"/>
                </a:lnTo>
                <a:lnTo>
                  <a:pt x="15239" y="39624"/>
                </a:lnTo>
                <a:lnTo>
                  <a:pt x="21335" y="44196"/>
                </a:lnTo>
                <a:lnTo>
                  <a:pt x="28956" y="48768"/>
                </a:lnTo>
                <a:lnTo>
                  <a:pt x="36575" y="51816"/>
                </a:lnTo>
                <a:lnTo>
                  <a:pt x="41148" y="54863"/>
                </a:lnTo>
                <a:lnTo>
                  <a:pt x="44195" y="57912"/>
                </a:lnTo>
                <a:lnTo>
                  <a:pt x="45719" y="60960"/>
                </a:lnTo>
                <a:lnTo>
                  <a:pt x="47243" y="65531"/>
                </a:lnTo>
                <a:lnTo>
                  <a:pt x="45719" y="68580"/>
                </a:lnTo>
                <a:lnTo>
                  <a:pt x="45719" y="73151"/>
                </a:lnTo>
                <a:lnTo>
                  <a:pt x="42671" y="74675"/>
                </a:lnTo>
                <a:lnTo>
                  <a:pt x="39624" y="77724"/>
                </a:lnTo>
                <a:lnTo>
                  <a:pt x="33527" y="80772"/>
                </a:lnTo>
                <a:lnTo>
                  <a:pt x="46227" y="80772"/>
                </a:lnTo>
                <a:lnTo>
                  <a:pt x="56387" y="74675"/>
                </a:lnTo>
                <a:lnTo>
                  <a:pt x="59436" y="70104"/>
                </a:lnTo>
                <a:lnTo>
                  <a:pt x="60959" y="60960"/>
                </a:lnTo>
                <a:lnTo>
                  <a:pt x="60959" y="54387"/>
                </a:lnTo>
                <a:lnTo>
                  <a:pt x="32003" y="28956"/>
                </a:lnTo>
                <a:lnTo>
                  <a:pt x="27431" y="27431"/>
                </a:lnTo>
                <a:lnTo>
                  <a:pt x="24383" y="21336"/>
                </a:lnTo>
                <a:lnTo>
                  <a:pt x="24383" y="18287"/>
                </a:lnTo>
                <a:lnTo>
                  <a:pt x="25907" y="15240"/>
                </a:lnTo>
                <a:lnTo>
                  <a:pt x="25907" y="12192"/>
                </a:lnTo>
                <a:lnTo>
                  <a:pt x="27431" y="9143"/>
                </a:lnTo>
                <a:lnTo>
                  <a:pt x="36575" y="4572"/>
                </a:lnTo>
                <a:lnTo>
                  <a:pt x="67310" y="4572"/>
                </a:lnTo>
                <a:lnTo>
                  <a:pt x="67733" y="3048"/>
                </a:lnTo>
                <a:lnTo>
                  <a:pt x="56387" y="3048"/>
                </a:lnTo>
                <a:lnTo>
                  <a:pt x="54863" y="1524"/>
                </a:lnTo>
                <a:lnTo>
                  <a:pt x="50292" y="0"/>
                </a:lnTo>
                <a:close/>
              </a:path>
              <a:path w="68580" h="86995">
                <a:moveTo>
                  <a:pt x="67310" y="4572"/>
                </a:moveTo>
                <a:lnTo>
                  <a:pt x="47243" y="4572"/>
                </a:lnTo>
                <a:lnTo>
                  <a:pt x="51815" y="6096"/>
                </a:lnTo>
                <a:lnTo>
                  <a:pt x="54863" y="9143"/>
                </a:lnTo>
                <a:lnTo>
                  <a:pt x="56387" y="12192"/>
                </a:lnTo>
                <a:lnTo>
                  <a:pt x="57912" y="18287"/>
                </a:lnTo>
                <a:lnTo>
                  <a:pt x="57912" y="27431"/>
                </a:lnTo>
                <a:lnTo>
                  <a:pt x="60959" y="27431"/>
                </a:lnTo>
                <a:lnTo>
                  <a:pt x="67310" y="4572"/>
                </a:lnTo>
                <a:close/>
              </a:path>
              <a:path w="68580" h="86995">
                <a:moveTo>
                  <a:pt x="68580" y="0"/>
                </a:moveTo>
                <a:lnTo>
                  <a:pt x="64007" y="0"/>
                </a:lnTo>
                <a:lnTo>
                  <a:pt x="64007" y="1524"/>
                </a:lnTo>
                <a:lnTo>
                  <a:pt x="62483" y="1524"/>
                </a:lnTo>
                <a:lnTo>
                  <a:pt x="62483" y="3048"/>
                </a:lnTo>
                <a:lnTo>
                  <a:pt x="67733" y="3048"/>
                </a:lnTo>
                <a:lnTo>
                  <a:pt x="685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7" name="object 397"/>
          <p:cNvSpPr/>
          <p:nvPr/>
        </p:nvSpPr>
        <p:spPr>
          <a:xfrm>
            <a:off x="1691639" y="7313676"/>
            <a:ext cx="128270" cy="121920"/>
          </a:xfrm>
          <a:custGeom>
            <a:avLst/>
            <a:gdLst/>
            <a:ahLst/>
            <a:cxnLst/>
            <a:rect l="l" t="t" r="r" b="b"/>
            <a:pathLst>
              <a:path w="128269" h="121920">
                <a:moveTo>
                  <a:pt x="65532" y="118872"/>
                </a:moveTo>
                <a:lnTo>
                  <a:pt x="12192" y="118872"/>
                </a:lnTo>
                <a:lnTo>
                  <a:pt x="12192" y="121919"/>
                </a:lnTo>
                <a:lnTo>
                  <a:pt x="64008" y="121919"/>
                </a:lnTo>
                <a:lnTo>
                  <a:pt x="65532" y="118872"/>
                </a:lnTo>
                <a:close/>
              </a:path>
              <a:path w="128269" h="121920">
                <a:moveTo>
                  <a:pt x="42672" y="3048"/>
                </a:moveTo>
                <a:lnTo>
                  <a:pt x="3048" y="3048"/>
                </a:lnTo>
                <a:lnTo>
                  <a:pt x="4572" y="4572"/>
                </a:lnTo>
                <a:lnTo>
                  <a:pt x="9143" y="6096"/>
                </a:lnTo>
                <a:lnTo>
                  <a:pt x="12192" y="7619"/>
                </a:lnTo>
                <a:lnTo>
                  <a:pt x="12192" y="10668"/>
                </a:lnTo>
                <a:lnTo>
                  <a:pt x="15240" y="15240"/>
                </a:lnTo>
                <a:lnTo>
                  <a:pt x="18287" y="21336"/>
                </a:lnTo>
                <a:lnTo>
                  <a:pt x="39624" y="71628"/>
                </a:lnTo>
                <a:lnTo>
                  <a:pt x="35052" y="100584"/>
                </a:lnTo>
                <a:lnTo>
                  <a:pt x="33528" y="108204"/>
                </a:lnTo>
                <a:lnTo>
                  <a:pt x="32004" y="112775"/>
                </a:lnTo>
                <a:lnTo>
                  <a:pt x="27432" y="117348"/>
                </a:lnTo>
                <a:lnTo>
                  <a:pt x="22860" y="118872"/>
                </a:lnTo>
                <a:lnTo>
                  <a:pt x="57912" y="118872"/>
                </a:lnTo>
                <a:lnTo>
                  <a:pt x="53340" y="117348"/>
                </a:lnTo>
                <a:lnTo>
                  <a:pt x="51816" y="114300"/>
                </a:lnTo>
                <a:lnTo>
                  <a:pt x="50292" y="112775"/>
                </a:lnTo>
                <a:lnTo>
                  <a:pt x="50292" y="109728"/>
                </a:lnTo>
                <a:lnTo>
                  <a:pt x="51816" y="100584"/>
                </a:lnTo>
                <a:lnTo>
                  <a:pt x="57912" y="70104"/>
                </a:lnTo>
                <a:lnTo>
                  <a:pt x="64302" y="62484"/>
                </a:lnTo>
                <a:lnTo>
                  <a:pt x="56387" y="62484"/>
                </a:lnTo>
                <a:lnTo>
                  <a:pt x="38100" y="22860"/>
                </a:lnTo>
                <a:lnTo>
                  <a:pt x="35052" y="13716"/>
                </a:lnTo>
                <a:lnTo>
                  <a:pt x="35052" y="10668"/>
                </a:lnTo>
                <a:lnTo>
                  <a:pt x="36576" y="9143"/>
                </a:lnTo>
                <a:lnTo>
                  <a:pt x="38100" y="6096"/>
                </a:lnTo>
                <a:lnTo>
                  <a:pt x="41148" y="4572"/>
                </a:lnTo>
                <a:lnTo>
                  <a:pt x="42672" y="3048"/>
                </a:lnTo>
                <a:close/>
              </a:path>
              <a:path w="128269" h="121920">
                <a:moveTo>
                  <a:pt x="121920" y="3048"/>
                </a:moveTo>
                <a:lnTo>
                  <a:pt x="91440" y="3048"/>
                </a:lnTo>
                <a:lnTo>
                  <a:pt x="92964" y="4572"/>
                </a:lnTo>
                <a:lnTo>
                  <a:pt x="94487" y="4572"/>
                </a:lnTo>
                <a:lnTo>
                  <a:pt x="96012" y="6096"/>
                </a:lnTo>
                <a:lnTo>
                  <a:pt x="96012" y="7619"/>
                </a:lnTo>
                <a:lnTo>
                  <a:pt x="97536" y="9143"/>
                </a:lnTo>
                <a:lnTo>
                  <a:pt x="97536" y="10668"/>
                </a:lnTo>
                <a:lnTo>
                  <a:pt x="96012" y="12192"/>
                </a:lnTo>
                <a:lnTo>
                  <a:pt x="96012" y="15240"/>
                </a:lnTo>
                <a:lnTo>
                  <a:pt x="92964" y="19812"/>
                </a:lnTo>
                <a:lnTo>
                  <a:pt x="88392" y="24384"/>
                </a:lnTo>
                <a:lnTo>
                  <a:pt x="56387" y="62484"/>
                </a:lnTo>
                <a:lnTo>
                  <a:pt x="64302" y="62484"/>
                </a:lnTo>
                <a:lnTo>
                  <a:pt x="97536" y="22860"/>
                </a:lnTo>
                <a:lnTo>
                  <a:pt x="103632" y="18287"/>
                </a:lnTo>
                <a:lnTo>
                  <a:pt x="105156" y="13716"/>
                </a:lnTo>
                <a:lnTo>
                  <a:pt x="109728" y="12192"/>
                </a:lnTo>
                <a:lnTo>
                  <a:pt x="115824" y="6096"/>
                </a:lnTo>
                <a:lnTo>
                  <a:pt x="121920" y="3048"/>
                </a:lnTo>
                <a:close/>
              </a:path>
              <a:path w="128269" h="121920">
                <a:moveTo>
                  <a:pt x="53340" y="0"/>
                </a:moveTo>
                <a:lnTo>
                  <a:pt x="0" y="0"/>
                </a:lnTo>
                <a:lnTo>
                  <a:pt x="0" y="3048"/>
                </a:lnTo>
                <a:lnTo>
                  <a:pt x="51816" y="3048"/>
                </a:lnTo>
                <a:lnTo>
                  <a:pt x="53340" y="0"/>
                </a:lnTo>
                <a:close/>
              </a:path>
              <a:path w="128269" h="121920">
                <a:moveTo>
                  <a:pt x="128016" y="0"/>
                </a:moveTo>
                <a:lnTo>
                  <a:pt x="86868" y="0"/>
                </a:lnTo>
                <a:lnTo>
                  <a:pt x="85343" y="3048"/>
                </a:lnTo>
                <a:lnTo>
                  <a:pt x="128016" y="3048"/>
                </a:lnTo>
                <a:lnTo>
                  <a:pt x="12801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8" name="object 398"/>
          <p:cNvSpPr/>
          <p:nvPr/>
        </p:nvSpPr>
        <p:spPr>
          <a:xfrm>
            <a:off x="1303115" y="7449311"/>
            <a:ext cx="156876" cy="132587"/>
          </a:xfrm>
          <a:prstGeom prst="rect">
            <a:avLst/>
          </a:prstGeom>
          <a:blipFill>
            <a:blip r:embed="rId5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99" name="object 399"/>
          <p:cNvSpPr/>
          <p:nvPr/>
        </p:nvSpPr>
        <p:spPr>
          <a:xfrm>
            <a:off x="1400627" y="7191756"/>
            <a:ext cx="92892" cy="131063"/>
          </a:xfrm>
          <a:prstGeom prst="rect">
            <a:avLst/>
          </a:prstGeom>
          <a:blipFill>
            <a:blip r:embed="rId6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00" name="object 400"/>
          <p:cNvSpPr/>
          <p:nvPr/>
        </p:nvSpPr>
        <p:spPr>
          <a:xfrm>
            <a:off x="4018788" y="7344156"/>
            <a:ext cx="169163" cy="94487"/>
          </a:xfrm>
          <a:prstGeom prst="rect">
            <a:avLst/>
          </a:prstGeom>
          <a:blipFill>
            <a:blip r:embed="rId6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01" name="object 401"/>
          <p:cNvSpPr/>
          <p:nvPr/>
        </p:nvSpPr>
        <p:spPr>
          <a:xfrm>
            <a:off x="4657344" y="7271004"/>
            <a:ext cx="48895" cy="215265"/>
          </a:xfrm>
          <a:custGeom>
            <a:avLst/>
            <a:gdLst/>
            <a:ahLst/>
            <a:cxnLst/>
            <a:rect l="l" t="t" r="r" b="b"/>
            <a:pathLst>
              <a:path w="48895" h="215265">
                <a:moveTo>
                  <a:pt x="48767" y="0"/>
                </a:moveTo>
                <a:lnTo>
                  <a:pt x="20907" y="28932"/>
                </a:lnTo>
                <a:lnTo>
                  <a:pt x="2857" y="74295"/>
                </a:lnTo>
                <a:lnTo>
                  <a:pt x="0" y="108204"/>
                </a:lnTo>
                <a:lnTo>
                  <a:pt x="619" y="125063"/>
                </a:lnTo>
                <a:lnTo>
                  <a:pt x="12191" y="172212"/>
                </a:lnTo>
                <a:lnTo>
                  <a:pt x="37909" y="206287"/>
                </a:lnTo>
                <a:lnTo>
                  <a:pt x="48767" y="214884"/>
                </a:lnTo>
                <a:lnTo>
                  <a:pt x="48767" y="210312"/>
                </a:lnTo>
                <a:lnTo>
                  <a:pt x="43100" y="204573"/>
                </a:lnTo>
                <a:lnTo>
                  <a:pt x="37718" y="198691"/>
                </a:lnTo>
                <a:lnTo>
                  <a:pt x="21883" y="161496"/>
                </a:lnTo>
                <a:lnTo>
                  <a:pt x="19811" y="152400"/>
                </a:lnTo>
                <a:lnTo>
                  <a:pt x="18692" y="140946"/>
                </a:lnTo>
                <a:lnTo>
                  <a:pt x="17716" y="129349"/>
                </a:lnTo>
                <a:lnTo>
                  <a:pt x="17025" y="117467"/>
                </a:lnTo>
                <a:lnTo>
                  <a:pt x="16763" y="105156"/>
                </a:lnTo>
                <a:lnTo>
                  <a:pt x="17049" y="93773"/>
                </a:lnTo>
                <a:lnTo>
                  <a:pt x="17906" y="82677"/>
                </a:lnTo>
                <a:lnTo>
                  <a:pt x="19335" y="72151"/>
                </a:lnTo>
                <a:lnTo>
                  <a:pt x="21335" y="62484"/>
                </a:lnTo>
                <a:lnTo>
                  <a:pt x="22764" y="51839"/>
                </a:lnTo>
                <a:lnTo>
                  <a:pt x="38480" y="14859"/>
                </a:lnTo>
                <a:lnTo>
                  <a:pt x="48767" y="6096"/>
                </a:lnTo>
                <a:lnTo>
                  <a:pt x="4876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2" name="object 402"/>
          <p:cNvSpPr/>
          <p:nvPr/>
        </p:nvSpPr>
        <p:spPr>
          <a:xfrm>
            <a:off x="5387340" y="7271004"/>
            <a:ext cx="48895" cy="215265"/>
          </a:xfrm>
          <a:custGeom>
            <a:avLst/>
            <a:gdLst/>
            <a:ahLst/>
            <a:cxnLst/>
            <a:rect l="l" t="t" r="r" b="b"/>
            <a:pathLst>
              <a:path w="48895" h="215265">
                <a:moveTo>
                  <a:pt x="0" y="0"/>
                </a:moveTo>
                <a:lnTo>
                  <a:pt x="0" y="6096"/>
                </a:lnTo>
                <a:lnTo>
                  <a:pt x="5667" y="11620"/>
                </a:lnTo>
                <a:lnTo>
                  <a:pt x="11049" y="17145"/>
                </a:lnTo>
                <a:lnTo>
                  <a:pt x="26884" y="54268"/>
                </a:lnTo>
                <a:lnTo>
                  <a:pt x="31742" y="97440"/>
                </a:lnTo>
                <a:lnTo>
                  <a:pt x="32004" y="109728"/>
                </a:lnTo>
                <a:lnTo>
                  <a:pt x="31718" y="121800"/>
                </a:lnTo>
                <a:lnTo>
                  <a:pt x="30861" y="133159"/>
                </a:lnTo>
                <a:lnTo>
                  <a:pt x="29432" y="144232"/>
                </a:lnTo>
                <a:lnTo>
                  <a:pt x="27432" y="155448"/>
                </a:lnTo>
                <a:lnTo>
                  <a:pt x="26003" y="164544"/>
                </a:lnTo>
                <a:lnTo>
                  <a:pt x="10287" y="200787"/>
                </a:lnTo>
                <a:lnTo>
                  <a:pt x="0" y="210312"/>
                </a:lnTo>
                <a:lnTo>
                  <a:pt x="0" y="214884"/>
                </a:lnTo>
                <a:lnTo>
                  <a:pt x="27860" y="187237"/>
                </a:lnTo>
                <a:lnTo>
                  <a:pt x="45910" y="142684"/>
                </a:lnTo>
                <a:lnTo>
                  <a:pt x="48768" y="108204"/>
                </a:lnTo>
                <a:lnTo>
                  <a:pt x="48148" y="91344"/>
                </a:lnTo>
                <a:lnTo>
                  <a:pt x="36575" y="44196"/>
                </a:lnTo>
                <a:lnTo>
                  <a:pt x="10858" y="862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3" name="object 403"/>
          <p:cNvSpPr/>
          <p:nvPr/>
        </p:nvSpPr>
        <p:spPr>
          <a:xfrm>
            <a:off x="6213347" y="7426452"/>
            <a:ext cx="45720" cy="68580"/>
          </a:xfrm>
          <a:custGeom>
            <a:avLst/>
            <a:gdLst/>
            <a:ahLst/>
            <a:cxnLst/>
            <a:rect l="l" t="t" r="r" b="b"/>
            <a:pathLst>
              <a:path w="45720" h="68579">
                <a:moveTo>
                  <a:pt x="39624" y="6096"/>
                </a:moveTo>
                <a:lnTo>
                  <a:pt x="22860" y="6096"/>
                </a:lnTo>
                <a:lnTo>
                  <a:pt x="25907" y="7620"/>
                </a:lnTo>
                <a:lnTo>
                  <a:pt x="32003" y="13716"/>
                </a:lnTo>
                <a:lnTo>
                  <a:pt x="33527" y="18287"/>
                </a:lnTo>
                <a:lnTo>
                  <a:pt x="33527" y="27431"/>
                </a:lnTo>
                <a:lnTo>
                  <a:pt x="9106" y="59436"/>
                </a:lnTo>
                <a:lnTo>
                  <a:pt x="0" y="67056"/>
                </a:lnTo>
                <a:lnTo>
                  <a:pt x="0" y="68580"/>
                </a:lnTo>
                <a:lnTo>
                  <a:pt x="42672" y="68580"/>
                </a:lnTo>
                <a:lnTo>
                  <a:pt x="44576" y="60960"/>
                </a:lnTo>
                <a:lnTo>
                  <a:pt x="12191" y="60960"/>
                </a:lnTo>
                <a:lnTo>
                  <a:pt x="33527" y="39624"/>
                </a:lnTo>
                <a:lnTo>
                  <a:pt x="38100" y="32004"/>
                </a:lnTo>
                <a:lnTo>
                  <a:pt x="41148" y="22860"/>
                </a:lnTo>
                <a:lnTo>
                  <a:pt x="42672" y="21336"/>
                </a:lnTo>
                <a:lnTo>
                  <a:pt x="42672" y="12192"/>
                </a:lnTo>
                <a:lnTo>
                  <a:pt x="41148" y="7620"/>
                </a:lnTo>
                <a:lnTo>
                  <a:pt x="39624" y="6096"/>
                </a:lnTo>
                <a:close/>
              </a:path>
              <a:path w="45720" h="68579">
                <a:moveTo>
                  <a:pt x="45719" y="56387"/>
                </a:moveTo>
                <a:lnTo>
                  <a:pt x="44196" y="57912"/>
                </a:lnTo>
                <a:lnTo>
                  <a:pt x="42672" y="57912"/>
                </a:lnTo>
                <a:lnTo>
                  <a:pt x="41219" y="59364"/>
                </a:lnTo>
                <a:lnTo>
                  <a:pt x="41148" y="60960"/>
                </a:lnTo>
                <a:lnTo>
                  <a:pt x="44576" y="60960"/>
                </a:lnTo>
                <a:lnTo>
                  <a:pt x="45719" y="56387"/>
                </a:lnTo>
                <a:close/>
              </a:path>
              <a:path w="45720" h="68579">
                <a:moveTo>
                  <a:pt x="32003" y="0"/>
                </a:moveTo>
                <a:lnTo>
                  <a:pt x="13715" y="0"/>
                </a:lnTo>
                <a:lnTo>
                  <a:pt x="9143" y="3048"/>
                </a:lnTo>
                <a:lnTo>
                  <a:pt x="3048" y="12192"/>
                </a:lnTo>
                <a:lnTo>
                  <a:pt x="3048" y="18287"/>
                </a:lnTo>
                <a:lnTo>
                  <a:pt x="4572" y="18287"/>
                </a:lnTo>
                <a:lnTo>
                  <a:pt x="7619" y="12192"/>
                </a:lnTo>
                <a:lnTo>
                  <a:pt x="10667" y="9143"/>
                </a:lnTo>
                <a:lnTo>
                  <a:pt x="16763" y="6096"/>
                </a:lnTo>
                <a:lnTo>
                  <a:pt x="39624" y="6096"/>
                </a:lnTo>
                <a:lnTo>
                  <a:pt x="36575" y="3048"/>
                </a:lnTo>
                <a:lnTo>
                  <a:pt x="3200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4" name="object 404"/>
          <p:cNvSpPr/>
          <p:nvPr/>
        </p:nvSpPr>
        <p:spPr>
          <a:xfrm>
            <a:off x="6176771" y="7196328"/>
            <a:ext cx="48895" cy="123825"/>
          </a:xfrm>
          <a:custGeom>
            <a:avLst/>
            <a:gdLst/>
            <a:ahLst/>
            <a:cxnLst/>
            <a:rect l="l" t="t" r="r" b="b"/>
            <a:pathLst>
              <a:path w="48895" h="123825">
                <a:moveTo>
                  <a:pt x="48767" y="120396"/>
                </a:moveTo>
                <a:lnTo>
                  <a:pt x="3048" y="120396"/>
                </a:lnTo>
                <a:lnTo>
                  <a:pt x="3048" y="123444"/>
                </a:lnTo>
                <a:lnTo>
                  <a:pt x="48767" y="123444"/>
                </a:lnTo>
                <a:lnTo>
                  <a:pt x="48767" y="120396"/>
                </a:lnTo>
                <a:close/>
              </a:path>
              <a:path w="48895" h="123825">
                <a:moveTo>
                  <a:pt x="33527" y="13716"/>
                </a:moveTo>
                <a:lnTo>
                  <a:pt x="13715" y="13716"/>
                </a:lnTo>
                <a:lnTo>
                  <a:pt x="13715" y="15240"/>
                </a:lnTo>
                <a:lnTo>
                  <a:pt x="16763" y="18288"/>
                </a:lnTo>
                <a:lnTo>
                  <a:pt x="16763" y="22860"/>
                </a:lnTo>
                <a:lnTo>
                  <a:pt x="18287" y="27432"/>
                </a:lnTo>
                <a:lnTo>
                  <a:pt x="18287" y="109728"/>
                </a:lnTo>
                <a:lnTo>
                  <a:pt x="16763" y="114300"/>
                </a:lnTo>
                <a:lnTo>
                  <a:pt x="16763" y="115824"/>
                </a:lnTo>
                <a:lnTo>
                  <a:pt x="12191" y="120396"/>
                </a:lnTo>
                <a:lnTo>
                  <a:pt x="38100" y="120396"/>
                </a:lnTo>
                <a:lnTo>
                  <a:pt x="36575" y="118872"/>
                </a:lnTo>
                <a:lnTo>
                  <a:pt x="36575" y="117348"/>
                </a:lnTo>
                <a:lnTo>
                  <a:pt x="33527" y="114300"/>
                </a:lnTo>
                <a:lnTo>
                  <a:pt x="33527" y="13716"/>
                </a:lnTo>
                <a:close/>
              </a:path>
              <a:path w="48895" h="123825">
                <a:moveTo>
                  <a:pt x="33527" y="0"/>
                </a:moveTo>
                <a:lnTo>
                  <a:pt x="30479" y="0"/>
                </a:lnTo>
                <a:lnTo>
                  <a:pt x="0" y="13716"/>
                </a:lnTo>
                <a:lnTo>
                  <a:pt x="1524" y="16764"/>
                </a:lnTo>
                <a:lnTo>
                  <a:pt x="6095" y="15240"/>
                </a:lnTo>
                <a:lnTo>
                  <a:pt x="9143" y="13716"/>
                </a:lnTo>
                <a:lnTo>
                  <a:pt x="33527" y="13716"/>
                </a:lnTo>
                <a:lnTo>
                  <a:pt x="3352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5" name="object 405"/>
          <p:cNvSpPr/>
          <p:nvPr/>
        </p:nvSpPr>
        <p:spPr>
          <a:xfrm>
            <a:off x="5868923" y="7307580"/>
            <a:ext cx="48895" cy="167640"/>
          </a:xfrm>
          <a:custGeom>
            <a:avLst/>
            <a:gdLst/>
            <a:ahLst/>
            <a:cxnLst/>
            <a:rect l="l" t="t" r="r" b="b"/>
            <a:pathLst>
              <a:path w="48895" h="167640">
                <a:moveTo>
                  <a:pt x="0" y="0"/>
                </a:moveTo>
                <a:lnTo>
                  <a:pt x="0" y="4572"/>
                </a:lnTo>
                <a:lnTo>
                  <a:pt x="6096" y="7620"/>
                </a:lnTo>
                <a:lnTo>
                  <a:pt x="15239" y="16764"/>
                </a:lnTo>
                <a:lnTo>
                  <a:pt x="18287" y="22860"/>
                </a:lnTo>
                <a:lnTo>
                  <a:pt x="22860" y="27432"/>
                </a:lnTo>
                <a:lnTo>
                  <a:pt x="24384" y="30480"/>
                </a:lnTo>
                <a:lnTo>
                  <a:pt x="25908" y="36576"/>
                </a:lnTo>
                <a:lnTo>
                  <a:pt x="27431" y="44196"/>
                </a:lnTo>
                <a:lnTo>
                  <a:pt x="28955" y="50292"/>
                </a:lnTo>
                <a:lnTo>
                  <a:pt x="30075" y="59221"/>
                </a:lnTo>
                <a:lnTo>
                  <a:pt x="31051" y="68008"/>
                </a:lnTo>
                <a:lnTo>
                  <a:pt x="31742" y="77081"/>
                </a:lnTo>
                <a:lnTo>
                  <a:pt x="32003" y="86868"/>
                </a:lnTo>
                <a:lnTo>
                  <a:pt x="31742" y="95107"/>
                </a:lnTo>
                <a:lnTo>
                  <a:pt x="24764" y="135826"/>
                </a:lnTo>
                <a:lnTo>
                  <a:pt x="18287" y="147828"/>
                </a:lnTo>
                <a:lnTo>
                  <a:pt x="13715" y="155448"/>
                </a:lnTo>
                <a:lnTo>
                  <a:pt x="7620" y="160020"/>
                </a:lnTo>
                <a:lnTo>
                  <a:pt x="0" y="164592"/>
                </a:lnTo>
                <a:lnTo>
                  <a:pt x="0" y="167640"/>
                </a:lnTo>
                <a:lnTo>
                  <a:pt x="36575" y="135636"/>
                </a:lnTo>
                <a:lnTo>
                  <a:pt x="48148" y="97274"/>
                </a:lnTo>
                <a:lnTo>
                  <a:pt x="48767" y="83820"/>
                </a:lnTo>
                <a:lnTo>
                  <a:pt x="48458" y="74461"/>
                </a:lnTo>
                <a:lnTo>
                  <a:pt x="33908" y="30861"/>
                </a:lnTo>
                <a:lnTo>
                  <a:pt x="6572" y="347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6" name="object 406"/>
          <p:cNvSpPr/>
          <p:nvPr/>
        </p:nvSpPr>
        <p:spPr>
          <a:xfrm>
            <a:off x="5725667" y="7307580"/>
            <a:ext cx="50800" cy="167640"/>
          </a:xfrm>
          <a:custGeom>
            <a:avLst/>
            <a:gdLst/>
            <a:ahLst/>
            <a:cxnLst/>
            <a:rect l="l" t="t" r="r" b="b"/>
            <a:pathLst>
              <a:path w="50800" h="167640">
                <a:moveTo>
                  <a:pt x="50292" y="0"/>
                </a:moveTo>
                <a:lnTo>
                  <a:pt x="12192" y="32004"/>
                </a:lnTo>
                <a:lnTo>
                  <a:pt x="833" y="70365"/>
                </a:lnTo>
                <a:lnTo>
                  <a:pt x="0" y="83820"/>
                </a:lnTo>
                <a:lnTo>
                  <a:pt x="333" y="93178"/>
                </a:lnTo>
                <a:lnTo>
                  <a:pt x="1524" y="102679"/>
                </a:lnTo>
                <a:lnTo>
                  <a:pt x="3857" y="111894"/>
                </a:lnTo>
                <a:lnTo>
                  <a:pt x="7620" y="120396"/>
                </a:lnTo>
                <a:lnTo>
                  <a:pt x="10715" y="129039"/>
                </a:lnTo>
                <a:lnTo>
                  <a:pt x="36575" y="161163"/>
                </a:lnTo>
                <a:lnTo>
                  <a:pt x="50292" y="167640"/>
                </a:lnTo>
                <a:lnTo>
                  <a:pt x="50292" y="164592"/>
                </a:lnTo>
                <a:lnTo>
                  <a:pt x="42672" y="160020"/>
                </a:lnTo>
                <a:lnTo>
                  <a:pt x="33528" y="150876"/>
                </a:lnTo>
                <a:lnTo>
                  <a:pt x="30480" y="146304"/>
                </a:lnTo>
                <a:lnTo>
                  <a:pt x="28956" y="141732"/>
                </a:lnTo>
                <a:lnTo>
                  <a:pt x="25908" y="137160"/>
                </a:lnTo>
                <a:lnTo>
                  <a:pt x="17025" y="90773"/>
                </a:lnTo>
                <a:lnTo>
                  <a:pt x="16764" y="80772"/>
                </a:lnTo>
                <a:lnTo>
                  <a:pt x="17025" y="72556"/>
                </a:lnTo>
                <a:lnTo>
                  <a:pt x="25146" y="32766"/>
                </a:lnTo>
                <a:lnTo>
                  <a:pt x="50292" y="4572"/>
                </a:lnTo>
                <a:lnTo>
                  <a:pt x="5029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7" name="object 407"/>
          <p:cNvSpPr/>
          <p:nvPr/>
        </p:nvSpPr>
        <p:spPr>
          <a:xfrm>
            <a:off x="5292926" y="7312152"/>
            <a:ext cx="78105" cy="127000"/>
          </a:xfrm>
          <a:custGeom>
            <a:avLst/>
            <a:gdLst/>
            <a:ahLst/>
            <a:cxnLst/>
            <a:rect l="l" t="t" r="r" b="b"/>
            <a:pathLst>
              <a:path w="78104" h="127000">
                <a:moveTo>
                  <a:pt x="38025" y="0"/>
                </a:moveTo>
                <a:lnTo>
                  <a:pt x="27357" y="0"/>
                </a:lnTo>
                <a:lnTo>
                  <a:pt x="22785" y="4572"/>
                </a:lnTo>
                <a:lnTo>
                  <a:pt x="17379" y="8786"/>
                </a:lnTo>
                <a:lnTo>
                  <a:pt x="1258" y="44005"/>
                </a:lnTo>
                <a:lnTo>
                  <a:pt x="0" y="65531"/>
                </a:lnTo>
                <a:lnTo>
                  <a:pt x="472" y="75152"/>
                </a:lnTo>
                <a:lnTo>
                  <a:pt x="14691" y="114300"/>
                </a:lnTo>
                <a:lnTo>
                  <a:pt x="38025" y="126492"/>
                </a:lnTo>
                <a:lnTo>
                  <a:pt x="44121" y="126492"/>
                </a:lnTo>
                <a:lnTo>
                  <a:pt x="50217" y="123443"/>
                </a:lnTo>
                <a:lnTo>
                  <a:pt x="54281" y="120396"/>
                </a:lnTo>
                <a:lnTo>
                  <a:pt x="30405" y="120396"/>
                </a:lnTo>
                <a:lnTo>
                  <a:pt x="27342" y="114276"/>
                </a:lnTo>
                <a:lnTo>
                  <a:pt x="16998" y="77533"/>
                </a:lnTo>
                <a:lnTo>
                  <a:pt x="16689" y="65531"/>
                </a:lnTo>
                <a:lnTo>
                  <a:pt x="16736" y="57745"/>
                </a:lnTo>
                <a:lnTo>
                  <a:pt x="17070" y="50101"/>
                </a:lnTo>
                <a:lnTo>
                  <a:pt x="17974" y="42171"/>
                </a:lnTo>
                <a:lnTo>
                  <a:pt x="19737" y="33528"/>
                </a:lnTo>
                <a:lnTo>
                  <a:pt x="21280" y="22812"/>
                </a:lnTo>
                <a:lnTo>
                  <a:pt x="24309" y="15240"/>
                </a:lnTo>
                <a:lnTo>
                  <a:pt x="28881" y="10668"/>
                </a:lnTo>
                <a:lnTo>
                  <a:pt x="30405" y="6096"/>
                </a:lnTo>
                <a:lnTo>
                  <a:pt x="33453" y="4572"/>
                </a:lnTo>
                <a:lnTo>
                  <a:pt x="54582" y="4572"/>
                </a:lnTo>
                <a:lnTo>
                  <a:pt x="52122" y="2857"/>
                </a:lnTo>
                <a:lnTo>
                  <a:pt x="45502" y="642"/>
                </a:lnTo>
                <a:lnTo>
                  <a:pt x="38025" y="0"/>
                </a:lnTo>
                <a:close/>
              </a:path>
              <a:path w="78104" h="127000">
                <a:moveTo>
                  <a:pt x="54582" y="4572"/>
                </a:moveTo>
                <a:lnTo>
                  <a:pt x="42597" y="4572"/>
                </a:lnTo>
                <a:lnTo>
                  <a:pt x="48693" y="7620"/>
                </a:lnTo>
                <a:lnTo>
                  <a:pt x="51741" y="10668"/>
                </a:lnTo>
                <a:lnTo>
                  <a:pt x="53265" y="15240"/>
                </a:lnTo>
                <a:lnTo>
                  <a:pt x="54789" y="22860"/>
                </a:lnTo>
                <a:lnTo>
                  <a:pt x="56789" y="30265"/>
                </a:lnTo>
                <a:lnTo>
                  <a:pt x="58218" y="38671"/>
                </a:lnTo>
                <a:lnTo>
                  <a:pt x="59075" y="47934"/>
                </a:lnTo>
                <a:lnTo>
                  <a:pt x="59230" y="53363"/>
                </a:lnTo>
                <a:lnTo>
                  <a:pt x="59313" y="71008"/>
                </a:lnTo>
                <a:lnTo>
                  <a:pt x="58980" y="82677"/>
                </a:lnTo>
                <a:lnTo>
                  <a:pt x="58075" y="92630"/>
                </a:lnTo>
                <a:lnTo>
                  <a:pt x="56313" y="100584"/>
                </a:lnTo>
                <a:lnTo>
                  <a:pt x="53265" y="108204"/>
                </a:lnTo>
                <a:lnTo>
                  <a:pt x="51741" y="114300"/>
                </a:lnTo>
                <a:lnTo>
                  <a:pt x="48693" y="115824"/>
                </a:lnTo>
                <a:lnTo>
                  <a:pt x="45645" y="118872"/>
                </a:lnTo>
                <a:lnTo>
                  <a:pt x="41073" y="120396"/>
                </a:lnTo>
                <a:lnTo>
                  <a:pt x="54281" y="120396"/>
                </a:lnTo>
                <a:lnTo>
                  <a:pt x="56313" y="118872"/>
                </a:lnTo>
                <a:lnTo>
                  <a:pt x="75934" y="80962"/>
                </a:lnTo>
                <a:lnTo>
                  <a:pt x="77649" y="60960"/>
                </a:lnTo>
                <a:lnTo>
                  <a:pt x="77006" y="46720"/>
                </a:lnTo>
                <a:lnTo>
                  <a:pt x="74791" y="33909"/>
                </a:lnTo>
                <a:lnTo>
                  <a:pt x="70576" y="22812"/>
                </a:lnTo>
                <a:lnTo>
                  <a:pt x="63933" y="13716"/>
                </a:lnTo>
                <a:lnTo>
                  <a:pt x="58170" y="7072"/>
                </a:lnTo>
                <a:lnTo>
                  <a:pt x="54582" y="457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8" name="object 408"/>
          <p:cNvSpPr/>
          <p:nvPr/>
        </p:nvSpPr>
        <p:spPr>
          <a:xfrm>
            <a:off x="5061203" y="7307580"/>
            <a:ext cx="50800" cy="167640"/>
          </a:xfrm>
          <a:custGeom>
            <a:avLst/>
            <a:gdLst/>
            <a:ahLst/>
            <a:cxnLst/>
            <a:rect l="l" t="t" r="r" b="b"/>
            <a:pathLst>
              <a:path w="50800" h="167640">
                <a:moveTo>
                  <a:pt x="0" y="0"/>
                </a:moveTo>
                <a:lnTo>
                  <a:pt x="0" y="4572"/>
                </a:lnTo>
                <a:lnTo>
                  <a:pt x="7620" y="7620"/>
                </a:lnTo>
                <a:lnTo>
                  <a:pt x="10668" y="12192"/>
                </a:lnTo>
                <a:lnTo>
                  <a:pt x="15240" y="16764"/>
                </a:lnTo>
                <a:lnTo>
                  <a:pt x="18287" y="22860"/>
                </a:lnTo>
                <a:lnTo>
                  <a:pt x="22860" y="27432"/>
                </a:lnTo>
                <a:lnTo>
                  <a:pt x="27432" y="36576"/>
                </a:lnTo>
                <a:lnTo>
                  <a:pt x="28956" y="44196"/>
                </a:lnTo>
                <a:lnTo>
                  <a:pt x="30480" y="50292"/>
                </a:lnTo>
                <a:lnTo>
                  <a:pt x="30718" y="59221"/>
                </a:lnTo>
                <a:lnTo>
                  <a:pt x="31765" y="77081"/>
                </a:lnTo>
                <a:lnTo>
                  <a:pt x="32004" y="86868"/>
                </a:lnTo>
                <a:lnTo>
                  <a:pt x="31765" y="95107"/>
                </a:lnTo>
                <a:lnTo>
                  <a:pt x="30718" y="112156"/>
                </a:lnTo>
                <a:lnTo>
                  <a:pt x="30480" y="120396"/>
                </a:lnTo>
                <a:lnTo>
                  <a:pt x="28146" y="128325"/>
                </a:lnTo>
                <a:lnTo>
                  <a:pt x="25527" y="135826"/>
                </a:lnTo>
                <a:lnTo>
                  <a:pt x="22336" y="142470"/>
                </a:lnTo>
                <a:lnTo>
                  <a:pt x="18287" y="147828"/>
                </a:lnTo>
                <a:lnTo>
                  <a:pt x="13716" y="155448"/>
                </a:lnTo>
                <a:lnTo>
                  <a:pt x="7620" y="160020"/>
                </a:lnTo>
                <a:lnTo>
                  <a:pt x="0" y="164592"/>
                </a:lnTo>
                <a:lnTo>
                  <a:pt x="0" y="167640"/>
                </a:lnTo>
                <a:lnTo>
                  <a:pt x="36575" y="135636"/>
                </a:lnTo>
                <a:lnTo>
                  <a:pt x="49434" y="97274"/>
                </a:lnTo>
                <a:lnTo>
                  <a:pt x="50292" y="83820"/>
                </a:lnTo>
                <a:lnTo>
                  <a:pt x="49958" y="74461"/>
                </a:lnTo>
                <a:lnTo>
                  <a:pt x="33909" y="30861"/>
                </a:lnTo>
                <a:lnTo>
                  <a:pt x="6572" y="347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9" name="object 409"/>
          <p:cNvSpPr/>
          <p:nvPr/>
        </p:nvSpPr>
        <p:spPr>
          <a:xfrm>
            <a:off x="4917947" y="7307580"/>
            <a:ext cx="50800" cy="167640"/>
          </a:xfrm>
          <a:custGeom>
            <a:avLst/>
            <a:gdLst/>
            <a:ahLst/>
            <a:cxnLst/>
            <a:rect l="l" t="t" r="r" b="b"/>
            <a:pathLst>
              <a:path w="50800" h="167640">
                <a:moveTo>
                  <a:pt x="50291" y="0"/>
                </a:moveTo>
                <a:lnTo>
                  <a:pt x="13715" y="32004"/>
                </a:lnTo>
                <a:lnTo>
                  <a:pt x="857" y="70365"/>
                </a:lnTo>
                <a:lnTo>
                  <a:pt x="0" y="83820"/>
                </a:lnTo>
                <a:lnTo>
                  <a:pt x="333" y="93178"/>
                </a:lnTo>
                <a:lnTo>
                  <a:pt x="1524" y="102679"/>
                </a:lnTo>
                <a:lnTo>
                  <a:pt x="3857" y="111894"/>
                </a:lnTo>
                <a:lnTo>
                  <a:pt x="7619" y="120396"/>
                </a:lnTo>
                <a:lnTo>
                  <a:pt x="11358" y="129039"/>
                </a:lnTo>
                <a:lnTo>
                  <a:pt x="37147" y="161163"/>
                </a:lnTo>
                <a:lnTo>
                  <a:pt x="50291" y="167640"/>
                </a:lnTo>
                <a:lnTo>
                  <a:pt x="50291" y="164592"/>
                </a:lnTo>
                <a:lnTo>
                  <a:pt x="42672" y="160020"/>
                </a:lnTo>
                <a:lnTo>
                  <a:pt x="38100" y="155448"/>
                </a:lnTo>
                <a:lnTo>
                  <a:pt x="19812" y="117348"/>
                </a:lnTo>
                <a:lnTo>
                  <a:pt x="16763" y="80772"/>
                </a:lnTo>
                <a:lnTo>
                  <a:pt x="17025" y="72556"/>
                </a:lnTo>
                <a:lnTo>
                  <a:pt x="25336" y="32766"/>
                </a:lnTo>
                <a:lnTo>
                  <a:pt x="32003" y="21336"/>
                </a:lnTo>
                <a:lnTo>
                  <a:pt x="36575" y="13716"/>
                </a:lnTo>
                <a:lnTo>
                  <a:pt x="41148" y="7620"/>
                </a:lnTo>
                <a:lnTo>
                  <a:pt x="50291" y="4572"/>
                </a:lnTo>
                <a:lnTo>
                  <a:pt x="5029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0" name="object 410"/>
          <p:cNvSpPr/>
          <p:nvPr/>
        </p:nvSpPr>
        <p:spPr>
          <a:xfrm>
            <a:off x="6135623" y="7493507"/>
            <a:ext cx="68580" cy="88900"/>
          </a:xfrm>
          <a:custGeom>
            <a:avLst/>
            <a:gdLst/>
            <a:ahLst/>
            <a:cxnLst/>
            <a:rect l="l" t="t" r="r" b="b"/>
            <a:pathLst>
              <a:path w="68579" h="88900">
                <a:moveTo>
                  <a:pt x="44704" y="83820"/>
                </a:moveTo>
                <a:lnTo>
                  <a:pt x="9143" y="83820"/>
                </a:lnTo>
                <a:lnTo>
                  <a:pt x="10667" y="85344"/>
                </a:lnTo>
                <a:lnTo>
                  <a:pt x="18287" y="86868"/>
                </a:lnTo>
                <a:lnTo>
                  <a:pt x="24384" y="88392"/>
                </a:lnTo>
                <a:lnTo>
                  <a:pt x="35051" y="88392"/>
                </a:lnTo>
                <a:lnTo>
                  <a:pt x="42672" y="85344"/>
                </a:lnTo>
                <a:lnTo>
                  <a:pt x="44704" y="83820"/>
                </a:lnTo>
                <a:close/>
              </a:path>
              <a:path w="68579" h="88900">
                <a:moveTo>
                  <a:pt x="9143" y="56388"/>
                </a:moveTo>
                <a:lnTo>
                  <a:pt x="7620" y="56388"/>
                </a:lnTo>
                <a:lnTo>
                  <a:pt x="0" y="86868"/>
                </a:lnTo>
                <a:lnTo>
                  <a:pt x="4572" y="86868"/>
                </a:lnTo>
                <a:lnTo>
                  <a:pt x="4572" y="85344"/>
                </a:lnTo>
                <a:lnTo>
                  <a:pt x="6096" y="83820"/>
                </a:lnTo>
                <a:lnTo>
                  <a:pt x="44704" y="83820"/>
                </a:lnTo>
                <a:lnTo>
                  <a:pt x="46736" y="82296"/>
                </a:lnTo>
                <a:lnTo>
                  <a:pt x="24384" y="82296"/>
                </a:lnTo>
                <a:lnTo>
                  <a:pt x="18287" y="79248"/>
                </a:lnTo>
                <a:lnTo>
                  <a:pt x="15239" y="74676"/>
                </a:lnTo>
                <a:lnTo>
                  <a:pt x="10667" y="70104"/>
                </a:lnTo>
                <a:lnTo>
                  <a:pt x="9143" y="65532"/>
                </a:lnTo>
                <a:lnTo>
                  <a:pt x="9143" y="56388"/>
                </a:lnTo>
                <a:close/>
              </a:path>
              <a:path w="68579" h="88900">
                <a:moveTo>
                  <a:pt x="47243" y="0"/>
                </a:moveTo>
                <a:lnTo>
                  <a:pt x="35051" y="0"/>
                </a:lnTo>
                <a:lnTo>
                  <a:pt x="30479" y="1524"/>
                </a:lnTo>
                <a:lnTo>
                  <a:pt x="18287" y="10668"/>
                </a:lnTo>
                <a:lnTo>
                  <a:pt x="13715" y="16764"/>
                </a:lnTo>
                <a:lnTo>
                  <a:pt x="12191" y="24384"/>
                </a:lnTo>
                <a:lnTo>
                  <a:pt x="12191" y="33528"/>
                </a:lnTo>
                <a:lnTo>
                  <a:pt x="13715" y="36576"/>
                </a:lnTo>
                <a:lnTo>
                  <a:pt x="16763" y="41148"/>
                </a:lnTo>
                <a:lnTo>
                  <a:pt x="21336" y="44196"/>
                </a:lnTo>
                <a:lnTo>
                  <a:pt x="30479" y="47244"/>
                </a:lnTo>
                <a:lnTo>
                  <a:pt x="42672" y="56388"/>
                </a:lnTo>
                <a:lnTo>
                  <a:pt x="44196" y="59436"/>
                </a:lnTo>
                <a:lnTo>
                  <a:pt x="47243" y="62484"/>
                </a:lnTo>
                <a:lnTo>
                  <a:pt x="47243" y="70104"/>
                </a:lnTo>
                <a:lnTo>
                  <a:pt x="44196" y="76200"/>
                </a:lnTo>
                <a:lnTo>
                  <a:pt x="41148" y="77724"/>
                </a:lnTo>
                <a:lnTo>
                  <a:pt x="36575" y="80772"/>
                </a:lnTo>
                <a:lnTo>
                  <a:pt x="33527" y="82296"/>
                </a:lnTo>
                <a:lnTo>
                  <a:pt x="46736" y="82296"/>
                </a:lnTo>
                <a:lnTo>
                  <a:pt x="54863" y="76200"/>
                </a:lnTo>
                <a:lnTo>
                  <a:pt x="59436" y="70104"/>
                </a:lnTo>
                <a:lnTo>
                  <a:pt x="60960" y="62484"/>
                </a:lnTo>
                <a:lnTo>
                  <a:pt x="61626" y="55268"/>
                </a:lnTo>
                <a:lnTo>
                  <a:pt x="59436" y="49339"/>
                </a:lnTo>
                <a:lnTo>
                  <a:pt x="54959" y="44267"/>
                </a:lnTo>
                <a:lnTo>
                  <a:pt x="48767" y="39624"/>
                </a:lnTo>
                <a:lnTo>
                  <a:pt x="35051" y="32004"/>
                </a:lnTo>
                <a:lnTo>
                  <a:pt x="25908" y="22860"/>
                </a:lnTo>
                <a:lnTo>
                  <a:pt x="24384" y="19812"/>
                </a:lnTo>
                <a:lnTo>
                  <a:pt x="25908" y="16764"/>
                </a:lnTo>
                <a:lnTo>
                  <a:pt x="25908" y="13716"/>
                </a:lnTo>
                <a:lnTo>
                  <a:pt x="33527" y="6096"/>
                </a:lnTo>
                <a:lnTo>
                  <a:pt x="36575" y="4572"/>
                </a:lnTo>
                <a:lnTo>
                  <a:pt x="67563" y="4572"/>
                </a:lnTo>
                <a:lnTo>
                  <a:pt x="67902" y="3048"/>
                </a:lnTo>
                <a:lnTo>
                  <a:pt x="59436" y="3048"/>
                </a:lnTo>
                <a:lnTo>
                  <a:pt x="56387" y="1524"/>
                </a:lnTo>
                <a:lnTo>
                  <a:pt x="50291" y="1524"/>
                </a:lnTo>
                <a:lnTo>
                  <a:pt x="47243" y="0"/>
                </a:lnTo>
                <a:close/>
              </a:path>
              <a:path w="68579" h="88900">
                <a:moveTo>
                  <a:pt x="67563" y="4572"/>
                </a:moveTo>
                <a:lnTo>
                  <a:pt x="47243" y="4572"/>
                </a:lnTo>
                <a:lnTo>
                  <a:pt x="51815" y="6096"/>
                </a:lnTo>
                <a:lnTo>
                  <a:pt x="54863" y="9144"/>
                </a:lnTo>
                <a:lnTo>
                  <a:pt x="56387" y="13716"/>
                </a:lnTo>
                <a:lnTo>
                  <a:pt x="57912" y="19812"/>
                </a:lnTo>
                <a:lnTo>
                  <a:pt x="59436" y="27432"/>
                </a:lnTo>
                <a:lnTo>
                  <a:pt x="62484" y="27432"/>
                </a:lnTo>
                <a:lnTo>
                  <a:pt x="67563" y="4572"/>
                </a:lnTo>
                <a:close/>
              </a:path>
              <a:path w="68579" h="88900">
                <a:moveTo>
                  <a:pt x="68579" y="0"/>
                </a:moveTo>
                <a:lnTo>
                  <a:pt x="65531" y="0"/>
                </a:lnTo>
                <a:lnTo>
                  <a:pt x="64008" y="1524"/>
                </a:lnTo>
                <a:lnTo>
                  <a:pt x="62484" y="1524"/>
                </a:lnTo>
                <a:lnTo>
                  <a:pt x="62484" y="3048"/>
                </a:lnTo>
                <a:lnTo>
                  <a:pt x="67902" y="3048"/>
                </a:lnTo>
                <a:lnTo>
                  <a:pt x="6857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1" name="object 411"/>
          <p:cNvSpPr/>
          <p:nvPr/>
        </p:nvSpPr>
        <p:spPr>
          <a:xfrm>
            <a:off x="5797296" y="7351776"/>
            <a:ext cx="67310" cy="86995"/>
          </a:xfrm>
          <a:custGeom>
            <a:avLst/>
            <a:gdLst/>
            <a:ahLst/>
            <a:cxnLst/>
            <a:rect l="l" t="t" r="r" b="b"/>
            <a:pathLst>
              <a:path w="67310" h="86995">
                <a:moveTo>
                  <a:pt x="43687" y="82296"/>
                </a:moveTo>
                <a:lnTo>
                  <a:pt x="6095" y="82296"/>
                </a:lnTo>
                <a:lnTo>
                  <a:pt x="7619" y="83819"/>
                </a:lnTo>
                <a:lnTo>
                  <a:pt x="10667" y="83819"/>
                </a:lnTo>
                <a:lnTo>
                  <a:pt x="22859" y="86868"/>
                </a:lnTo>
                <a:lnTo>
                  <a:pt x="33527" y="86868"/>
                </a:lnTo>
                <a:lnTo>
                  <a:pt x="41148" y="83819"/>
                </a:lnTo>
                <a:lnTo>
                  <a:pt x="43687" y="82296"/>
                </a:lnTo>
                <a:close/>
              </a:path>
              <a:path w="67310" h="86995">
                <a:moveTo>
                  <a:pt x="7619" y="54863"/>
                </a:moveTo>
                <a:lnTo>
                  <a:pt x="4571" y="54863"/>
                </a:lnTo>
                <a:lnTo>
                  <a:pt x="0" y="85343"/>
                </a:lnTo>
                <a:lnTo>
                  <a:pt x="3048" y="85343"/>
                </a:lnTo>
                <a:lnTo>
                  <a:pt x="4571" y="83819"/>
                </a:lnTo>
                <a:lnTo>
                  <a:pt x="4571" y="82296"/>
                </a:lnTo>
                <a:lnTo>
                  <a:pt x="43687" y="82296"/>
                </a:lnTo>
                <a:lnTo>
                  <a:pt x="46227" y="80772"/>
                </a:lnTo>
                <a:lnTo>
                  <a:pt x="22859" y="80772"/>
                </a:lnTo>
                <a:lnTo>
                  <a:pt x="18287" y="79248"/>
                </a:lnTo>
                <a:lnTo>
                  <a:pt x="13715" y="74675"/>
                </a:lnTo>
                <a:lnTo>
                  <a:pt x="9143" y="71628"/>
                </a:lnTo>
                <a:lnTo>
                  <a:pt x="7619" y="64007"/>
                </a:lnTo>
                <a:lnTo>
                  <a:pt x="7619" y="54863"/>
                </a:lnTo>
                <a:close/>
              </a:path>
              <a:path w="67310" h="86995">
                <a:moveTo>
                  <a:pt x="50291" y="0"/>
                </a:moveTo>
                <a:lnTo>
                  <a:pt x="35051" y="0"/>
                </a:lnTo>
                <a:lnTo>
                  <a:pt x="27431" y="1524"/>
                </a:lnTo>
                <a:lnTo>
                  <a:pt x="22859" y="6096"/>
                </a:lnTo>
                <a:lnTo>
                  <a:pt x="16763" y="10668"/>
                </a:lnTo>
                <a:lnTo>
                  <a:pt x="13715" y="16763"/>
                </a:lnTo>
                <a:lnTo>
                  <a:pt x="10667" y="28956"/>
                </a:lnTo>
                <a:lnTo>
                  <a:pt x="10667" y="32004"/>
                </a:lnTo>
                <a:lnTo>
                  <a:pt x="13715" y="35051"/>
                </a:lnTo>
                <a:lnTo>
                  <a:pt x="15239" y="39624"/>
                </a:lnTo>
                <a:lnTo>
                  <a:pt x="19812" y="44196"/>
                </a:lnTo>
                <a:lnTo>
                  <a:pt x="27431" y="48768"/>
                </a:lnTo>
                <a:lnTo>
                  <a:pt x="35051" y="51816"/>
                </a:lnTo>
                <a:lnTo>
                  <a:pt x="41148" y="54863"/>
                </a:lnTo>
                <a:lnTo>
                  <a:pt x="42671" y="57912"/>
                </a:lnTo>
                <a:lnTo>
                  <a:pt x="45719" y="60960"/>
                </a:lnTo>
                <a:lnTo>
                  <a:pt x="47243" y="65531"/>
                </a:lnTo>
                <a:lnTo>
                  <a:pt x="45719" y="68580"/>
                </a:lnTo>
                <a:lnTo>
                  <a:pt x="45719" y="73151"/>
                </a:lnTo>
                <a:lnTo>
                  <a:pt x="42671" y="74675"/>
                </a:lnTo>
                <a:lnTo>
                  <a:pt x="39624" y="77724"/>
                </a:lnTo>
                <a:lnTo>
                  <a:pt x="36575" y="79248"/>
                </a:lnTo>
                <a:lnTo>
                  <a:pt x="32003" y="80772"/>
                </a:lnTo>
                <a:lnTo>
                  <a:pt x="46227" y="80772"/>
                </a:lnTo>
                <a:lnTo>
                  <a:pt x="48767" y="79248"/>
                </a:lnTo>
                <a:lnTo>
                  <a:pt x="57912" y="70104"/>
                </a:lnTo>
                <a:lnTo>
                  <a:pt x="59436" y="60960"/>
                </a:lnTo>
                <a:lnTo>
                  <a:pt x="60317" y="54387"/>
                </a:lnTo>
                <a:lnTo>
                  <a:pt x="58483" y="48387"/>
                </a:lnTo>
                <a:lnTo>
                  <a:pt x="54078" y="42957"/>
                </a:lnTo>
                <a:lnTo>
                  <a:pt x="47243" y="38100"/>
                </a:lnTo>
                <a:lnTo>
                  <a:pt x="35051" y="30480"/>
                </a:lnTo>
                <a:lnTo>
                  <a:pt x="28955" y="28956"/>
                </a:lnTo>
                <a:lnTo>
                  <a:pt x="27431" y="27431"/>
                </a:lnTo>
                <a:lnTo>
                  <a:pt x="24383" y="21336"/>
                </a:lnTo>
                <a:lnTo>
                  <a:pt x="24383" y="15240"/>
                </a:lnTo>
                <a:lnTo>
                  <a:pt x="27431" y="9143"/>
                </a:lnTo>
                <a:lnTo>
                  <a:pt x="28955" y="7619"/>
                </a:lnTo>
                <a:lnTo>
                  <a:pt x="32003" y="6096"/>
                </a:lnTo>
                <a:lnTo>
                  <a:pt x="36575" y="4572"/>
                </a:lnTo>
                <a:lnTo>
                  <a:pt x="66039" y="4572"/>
                </a:lnTo>
                <a:lnTo>
                  <a:pt x="66378" y="3048"/>
                </a:lnTo>
                <a:lnTo>
                  <a:pt x="56387" y="3048"/>
                </a:lnTo>
                <a:lnTo>
                  <a:pt x="50291" y="0"/>
                </a:lnTo>
                <a:close/>
              </a:path>
              <a:path w="67310" h="86995">
                <a:moveTo>
                  <a:pt x="66039" y="4572"/>
                </a:moveTo>
                <a:lnTo>
                  <a:pt x="47243" y="4572"/>
                </a:lnTo>
                <a:lnTo>
                  <a:pt x="50291" y="6096"/>
                </a:lnTo>
                <a:lnTo>
                  <a:pt x="56387" y="12192"/>
                </a:lnTo>
                <a:lnTo>
                  <a:pt x="57912" y="18287"/>
                </a:lnTo>
                <a:lnTo>
                  <a:pt x="57912" y="27431"/>
                </a:lnTo>
                <a:lnTo>
                  <a:pt x="60959" y="27431"/>
                </a:lnTo>
                <a:lnTo>
                  <a:pt x="66039" y="4572"/>
                </a:lnTo>
                <a:close/>
              </a:path>
              <a:path w="67310" h="86995">
                <a:moveTo>
                  <a:pt x="67055" y="0"/>
                </a:moveTo>
                <a:lnTo>
                  <a:pt x="64007" y="0"/>
                </a:lnTo>
                <a:lnTo>
                  <a:pt x="60959" y="3048"/>
                </a:lnTo>
                <a:lnTo>
                  <a:pt x="66378" y="3048"/>
                </a:lnTo>
                <a:lnTo>
                  <a:pt x="6705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2" name="object 412"/>
          <p:cNvSpPr/>
          <p:nvPr/>
        </p:nvSpPr>
        <p:spPr>
          <a:xfrm>
            <a:off x="5618988" y="7313676"/>
            <a:ext cx="128270" cy="121920"/>
          </a:xfrm>
          <a:custGeom>
            <a:avLst/>
            <a:gdLst/>
            <a:ahLst/>
            <a:cxnLst/>
            <a:rect l="l" t="t" r="r" b="b"/>
            <a:pathLst>
              <a:path w="128270" h="121920">
                <a:moveTo>
                  <a:pt x="65532" y="118872"/>
                </a:moveTo>
                <a:lnTo>
                  <a:pt x="12191" y="118872"/>
                </a:lnTo>
                <a:lnTo>
                  <a:pt x="12191" y="121919"/>
                </a:lnTo>
                <a:lnTo>
                  <a:pt x="64008" y="121919"/>
                </a:lnTo>
                <a:lnTo>
                  <a:pt x="65532" y="118872"/>
                </a:lnTo>
                <a:close/>
              </a:path>
              <a:path w="128270" h="121920">
                <a:moveTo>
                  <a:pt x="42672" y="3048"/>
                </a:moveTo>
                <a:lnTo>
                  <a:pt x="1524" y="3048"/>
                </a:lnTo>
                <a:lnTo>
                  <a:pt x="3048" y="4572"/>
                </a:lnTo>
                <a:lnTo>
                  <a:pt x="7620" y="6096"/>
                </a:lnTo>
                <a:lnTo>
                  <a:pt x="10667" y="7619"/>
                </a:lnTo>
                <a:lnTo>
                  <a:pt x="10667" y="9143"/>
                </a:lnTo>
                <a:lnTo>
                  <a:pt x="12191" y="10668"/>
                </a:lnTo>
                <a:lnTo>
                  <a:pt x="13715" y="15240"/>
                </a:lnTo>
                <a:lnTo>
                  <a:pt x="16763" y="21336"/>
                </a:lnTo>
                <a:lnTo>
                  <a:pt x="39624" y="71628"/>
                </a:lnTo>
                <a:lnTo>
                  <a:pt x="33527" y="100584"/>
                </a:lnTo>
                <a:lnTo>
                  <a:pt x="32003" y="108204"/>
                </a:lnTo>
                <a:lnTo>
                  <a:pt x="30479" y="112775"/>
                </a:lnTo>
                <a:lnTo>
                  <a:pt x="25908" y="117348"/>
                </a:lnTo>
                <a:lnTo>
                  <a:pt x="22860" y="118872"/>
                </a:lnTo>
                <a:lnTo>
                  <a:pt x="54863" y="118872"/>
                </a:lnTo>
                <a:lnTo>
                  <a:pt x="51815" y="117348"/>
                </a:lnTo>
                <a:lnTo>
                  <a:pt x="50291" y="114300"/>
                </a:lnTo>
                <a:lnTo>
                  <a:pt x="48767" y="112775"/>
                </a:lnTo>
                <a:lnTo>
                  <a:pt x="48767" y="109728"/>
                </a:lnTo>
                <a:lnTo>
                  <a:pt x="50291" y="100584"/>
                </a:lnTo>
                <a:lnTo>
                  <a:pt x="57912" y="70104"/>
                </a:lnTo>
                <a:lnTo>
                  <a:pt x="64057" y="62484"/>
                </a:lnTo>
                <a:lnTo>
                  <a:pt x="54863" y="62484"/>
                </a:lnTo>
                <a:lnTo>
                  <a:pt x="38100" y="22860"/>
                </a:lnTo>
                <a:lnTo>
                  <a:pt x="35051" y="18287"/>
                </a:lnTo>
                <a:lnTo>
                  <a:pt x="35051" y="9143"/>
                </a:lnTo>
                <a:lnTo>
                  <a:pt x="39624" y="4572"/>
                </a:lnTo>
                <a:lnTo>
                  <a:pt x="42672" y="3048"/>
                </a:lnTo>
                <a:close/>
              </a:path>
              <a:path w="128270" h="121920">
                <a:moveTo>
                  <a:pt x="120396" y="3048"/>
                </a:moveTo>
                <a:lnTo>
                  <a:pt x="91439" y="3048"/>
                </a:lnTo>
                <a:lnTo>
                  <a:pt x="91439" y="4572"/>
                </a:lnTo>
                <a:lnTo>
                  <a:pt x="92963" y="4572"/>
                </a:lnTo>
                <a:lnTo>
                  <a:pt x="94487" y="6096"/>
                </a:lnTo>
                <a:lnTo>
                  <a:pt x="94487" y="9143"/>
                </a:lnTo>
                <a:lnTo>
                  <a:pt x="96012" y="10668"/>
                </a:lnTo>
                <a:lnTo>
                  <a:pt x="94487" y="12192"/>
                </a:lnTo>
                <a:lnTo>
                  <a:pt x="94487" y="15240"/>
                </a:lnTo>
                <a:lnTo>
                  <a:pt x="88391" y="24384"/>
                </a:lnTo>
                <a:lnTo>
                  <a:pt x="54863" y="62484"/>
                </a:lnTo>
                <a:lnTo>
                  <a:pt x="64057" y="62484"/>
                </a:lnTo>
                <a:lnTo>
                  <a:pt x="96012" y="22860"/>
                </a:lnTo>
                <a:lnTo>
                  <a:pt x="102108" y="18287"/>
                </a:lnTo>
                <a:lnTo>
                  <a:pt x="105156" y="13716"/>
                </a:lnTo>
                <a:lnTo>
                  <a:pt x="108203" y="12192"/>
                </a:lnTo>
                <a:lnTo>
                  <a:pt x="112775" y="9143"/>
                </a:lnTo>
                <a:lnTo>
                  <a:pt x="114300" y="6096"/>
                </a:lnTo>
                <a:lnTo>
                  <a:pt x="120396" y="3048"/>
                </a:lnTo>
                <a:close/>
              </a:path>
              <a:path w="128270" h="121920">
                <a:moveTo>
                  <a:pt x="51815" y="0"/>
                </a:moveTo>
                <a:lnTo>
                  <a:pt x="0" y="0"/>
                </a:lnTo>
                <a:lnTo>
                  <a:pt x="0" y="3048"/>
                </a:lnTo>
                <a:lnTo>
                  <a:pt x="50291" y="3048"/>
                </a:lnTo>
                <a:lnTo>
                  <a:pt x="51815" y="0"/>
                </a:lnTo>
                <a:close/>
              </a:path>
              <a:path w="128270" h="121920">
                <a:moveTo>
                  <a:pt x="128015" y="0"/>
                </a:moveTo>
                <a:lnTo>
                  <a:pt x="85344" y="0"/>
                </a:lnTo>
                <a:lnTo>
                  <a:pt x="85344" y="3048"/>
                </a:lnTo>
                <a:lnTo>
                  <a:pt x="128015" y="3048"/>
                </a:lnTo>
                <a:lnTo>
                  <a:pt x="12801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3" name="object 413"/>
          <p:cNvSpPr/>
          <p:nvPr/>
        </p:nvSpPr>
        <p:spPr>
          <a:xfrm>
            <a:off x="4988052" y="7351776"/>
            <a:ext cx="68580" cy="86995"/>
          </a:xfrm>
          <a:custGeom>
            <a:avLst/>
            <a:gdLst/>
            <a:ahLst/>
            <a:cxnLst/>
            <a:rect l="l" t="t" r="r" b="b"/>
            <a:pathLst>
              <a:path w="68579" h="86995">
                <a:moveTo>
                  <a:pt x="44703" y="82296"/>
                </a:moveTo>
                <a:lnTo>
                  <a:pt x="9144" y="82296"/>
                </a:lnTo>
                <a:lnTo>
                  <a:pt x="10668" y="83819"/>
                </a:lnTo>
                <a:lnTo>
                  <a:pt x="12192" y="83819"/>
                </a:lnTo>
                <a:lnTo>
                  <a:pt x="16763" y="85343"/>
                </a:lnTo>
                <a:lnTo>
                  <a:pt x="22860" y="86868"/>
                </a:lnTo>
                <a:lnTo>
                  <a:pt x="35051" y="86868"/>
                </a:lnTo>
                <a:lnTo>
                  <a:pt x="42672" y="83819"/>
                </a:lnTo>
                <a:lnTo>
                  <a:pt x="44703" y="82296"/>
                </a:lnTo>
                <a:close/>
              </a:path>
              <a:path w="68579" h="86995">
                <a:moveTo>
                  <a:pt x="10668" y="54863"/>
                </a:moveTo>
                <a:lnTo>
                  <a:pt x="7620" y="54863"/>
                </a:lnTo>
                <a:lnTo>
                  <a:pt x="0" y="85343"/>
                </a:lnTo>
                <a:lnTo>
                  <a:pt x="3048" y="85343"/>
                </a:lnTo>
                <a:lnTo>
                  <a:pt x="6096" y="82296"/>
                </a:lnTo>
                <a:lnTo>
                  <a:pt x="44703" y="82296"/>
                </a:lnTo>
                <a:lnTo>
                  <a:pt x="46736" y="80772"/>
                </a:lnTo>
                <a:lnTo>
                  <a:pt x="24384" y="80772"/>
                </a:lnTo>
                <a:lnTo>
                  <a:pt x="18287" y="79248"/>
                </a:lnTo>
                <a:lnTo>
                  <a:pt x="15239" y="74675"/>
                </a:lnTo>
                <a:lnTo>
                  <a:pt x="12192" y="71628"/>
                </a:lnTo>
                <a:lnTo>
                  <a:pt x="10668" y="64007"/>
                </a:lnTo>
                <a:lnTo>
                  <a:pt x="10668" y="54863"/>
                </a:lnTo>
                <a:close/>
              </a:path>
              <a:path w="68579" h="86995">
                <a:moveTo>
                  <a:pt x="50292" y="0"/>
                </a:moveTo>
                <a:lnTo>
                  <a:pt x="35051" y="0"/>
                </a:lnTo>
                <a:lnTo>
                  <a:pt x="28956" y="1524"/>
                </a:lnTo>
                <a:lnTo>
                  <a:pt x="24384" y="6096"/>
                </a:lnTo>
                <a:lnTo>
                  <a:pt x="18287" y="10668"/>
                </a:lnTo>
                <a:lnTo>
                  <a:pt x="13715" y="16763"/>
                </a:lnTo>
                <a:lnTo>
                  <a:pt x="12192" y="22860"/>
                </a:lnTo>
                <a:lnTo>
                  <a:pt x="12192" y="32004"/>
                </a:lnTo>
                <a:lnTo>
                  <a:pt x="13715" y="35051"/>
                </a:lnTo>
                <a:lnTo>
                  <a:pt x="15239" y="39624"/>
                </a:lnTo>
                <a:lnTo>
                  <a:pt x="21336" y="44196"/>
                </a:lnTo>
                <a:lnTo>
                  <a:pt x="28956" y="48768"/>
                </a:lnTo>
                <a:lnTo>
                  <a:pt x="36575" y="51816"/>
                </a:lnTo>
                <a:lnTo>
                  <a:pt x="41148" y="54863"/>
                </a:lnTo>
                <a:lnTo>
                  <a:pt x="47244" y="60960"/>
                </a:lnTo>
                <a:lnTo>
                  <a:pt x="47244" y="68580"/>
                </a:lnTo>
                <a:lnTo>
                  <a:pt x="45720" y="73151"/>
                </a:lnTo>
                <a:lnTo>
                  <a:pt x="44196" y="74675"/>
                </a:lnTo>
                <a:lnTo>
                  <a:pt x="39624" y="77724"/>
                </a:lnTo>
                <a:lnTo>
                  <a:pt x="36575" y="79248"/>
                </a:lnTo>
                <a:lnTo>
                  <a:pt x="35051" y="80772"/>
                </a:lnTo>
                <a:lnTo>
                  <a:pt x="46736" y="80772"/>
                </a:lnTo>
                <a:lnTo>
                  <a:pt x="48768" y="79248"/>
                </a:lnTo>
                <a:lnTo>
                  <a:pt x="56387" y="74675"/>
                </a:lnTo>
                <a:lnTo>
                  <a:pt x="59436" y="70104"/>
                </a:lnTo>
                <a:lnTo>
                  <a:pt x="60960" y="60960"/>
                </a:lnTo>
                <a:lnTo>
                  <a:pt x="60983" y="54387"/>
                </a:lnTo>
                <a:lnTo>
                  <a:pt x="58864" y="48387"/>
                </a:lnTo>
                <a:lnTo>
                  <a:pt x="27432" y="27431"/>
                </a:lnTo>
                <a:lnTo>
                  <a:pt x="24384" y="21336"/>
                </a:lnTo>
                <a:lnTo>
                  <a:pt x="24384" y="18287"/>
                </a:lnTo>
                <a:lnTo>
                  <a:pt x="25908" y="15240"/>
                </a:lnTo>
                <a:lnTo>
                  <a:pt x="25908" y="12192"/>
                </a:lnTo>
                <a:lnTo>
                  <a:pt x="27432" y="9143"/>
                </a:lnTo>
                <a:lnTo>
                  <a:pt x="32003" y="7619"/>
                </a:lnTo>
                <a:lnTo>
                  <a:pt x="35051" y="6096"/>
                </a:lnTo>
                <a:lnTo>
                  <a:pt x="36575" y="4572"/>
                </a:lnTo>
                <a:lnTo>
                  <a:pt x="67564" y="4572"/>
                </a:lnTo>
                <a:lnTo>
                  <a:pt x="67902" y="3048"/>
                </a:lnTo>
                <a:lnTo>
                  <a:pt x="57912" y="3048"/>
                </a:lnTo>
                <a:lnTo>
                  <a:pt x="54863" y="1524"/>
                </a:lnTo>
                <a:lnTo>
                  <a:pt x="50292" y="0"/>
                </a:lnTo>
                <a:close/>
              </a:path>
              <a:path w="68579" h="86995">
                <a:moveTo>
                  <a:pt x="67564" y="4572"/>
                </a:moveTo>
                <a:lnTo>
                  <a:pt x="47244" y="4572"/>
                </a:lnTo>
                <a:lnTo>
                  <a:pt x="51815" y="6096"/>
                </a:lnTo>
                <a:lnTo>
                  <a:pt x="57912" y="12192"/>
                </a:lnTo>
                <a:lnTo>
                  <a:pt x="57912" y="18287"/>
                </a:lnTo>
                <a:lnTo>
                  <a:pt x="59436" y="27431"/>
                </a:lnTo>
                <a:lnTo>
                  <a:pt x="62484" y="27431"/>
                </a:lnTo>
                <a:lnTo>
                  <a:pt x="67564" y="4572"/>
                </a:lnTo>
                <a:close/>
              </a:path>
              <a:path w="68579" h="86995">
                <a:moveTo>
                  <a:pt x="68580" y="0"/>
                </a:moveTo>
                <a:lnTo>
                  <a:pt x="65532" y="0"/>
                </a:lnTo>
                <a:lnTo>
                  <a:pt x="64008" y="1524"/>
                </a:lnTo>
                <a:lnTo>
                  <a:pt x="62484" y="1524"/>
                </a:lnTo>
                <a:lnTo>
                  <a:pt x="62484" y="3048"/>
                </a:lnTo>
                <a:lnTo>
                  <a:pt x="67902" y="3048"/>
                </a:lnTo>
                <a:lnTo>
                  <a:pt x="685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4" name="object 414"/>
          <p:cNvSpPr/>
          <p:nvPr/>
        </p:nvSpPr>
        <p:spPr>
          <a:xfrm>
            <a:off x="4721352" y="7351776"/>
            <a:ext cx="67310" cy="86995"/>
          </a:xfrm>
          <a:custGeom>
            <a:avLst/>
            <a:gdLst/>
            <a:ahLst/>
            <a:cxnLst/>
            <a:rect l="l" t="t" r="r" b="b"/>
            <a:pathLst>
              <a:path w="67310" h="86995">
                <a:moveTo>
                  <a:pt x="43687" y="82296"/>
                </a:moveTo>
                <a:lnTo>
                  <a:pt x="7620" y="82296"/>
                </a:lnTo>
                <a:lnTo>
                  <a:pt x="9144" y="83819"/>
                </a:lnTo>
                <a:lnTo>
                  <a:pt x="10668" y="83819"/>
                </a:lnTo>
                <a:lnTo>
                  <a:pt x="22860" y="86868"/>
                </a:lnTo>
                <a:lnTo>
                  <a:pt x="35051" y="86868"/>
                </a:lnTo>
                <a:lnTo>
                  <a:pt x="41148" y="83819"/>
                </a:lnTo>
                <a:lnTo>
                  <a:pt x="43687" y="82296"/>
                </a:lnTo>
                <a:close/>
              </a:path>
              <a:path w="67310" h="86995">
                <a:moveTo>
                  <a:pt x="7620" y="54863"/>
                </a:moveTo>
                <a:lnTo>
                  <a:pt x="4572" y="54863"/>
                </a:lnTo>
                <a:lnTo>
                  <a:pt x="0" y="85343"/>
                </a:lnTo>
                <a:lnTo>
                  <a:pt x="3048" y="85343"/>
                </a:lnTo>
                <a:lnTo>
                  <a:pt x="4572" y="83819"/>
                </a:lnTo>
                <a:lnTo>
                  <a:pt x="4572" y="82296"/>
                </a:lnTo>
                <a:lnTo>
                  <a:pt x="43687" y="82296"/>
                </a:lnTo>
                <a:lnTo>
                  <a:pt x="46227" y="80772"/>
                </a:lnTo>
                <a:lnTo>
                  <a:pt x="22860" y="80772"/>
                </a:lnTo>
                <a:lnTo>
                  <a:pt x="18287" y="79248"/>
                </a:lnTo>
                <a:lnTo>
                  <a:pt x="10668" y="71628"/>
                </a:lnTo>
                <a:lnTo>
                  <a:pt x="7620" y="64007"/>
                </a:lnTo>
                <a:lnTo>
                  <a:pt x="7620" y="54863"/>
                </a:lnTo>
                <a:close/>
              </a:path>
              <a:path w="67310" h="86995">
                <a:moveTo>
                  <a:pt x="50292" y="0"/>
                </a:moveTo>
                <a:lnTo>
                  <a:pt x="35051" y="0"/>
                </a:lnTo>
                <a:lnTo>
                  <a:pt x="27432" y="1524"/>
                </a:lnTo>
                <a:lnTo>
                  <a:pt x="22860" y="6096"/>
                </a:lnTo>
                <a:lnTo>
                  <a:pt x="16763" y="10668"/>
                </a:lnTo>
                <a:lnTo>
                  <a:pt x="13715" y="16763"/>
                </a:lnTo>
                <a:lnTo>
                  <a:pt x="10668" y="28956"/>
                </a:lnTo>
                <a:lnTo>
                  <a:pt x="10668" y="32004"/>
                </a:lnTo>
                <a:lnTo>
                  <a:pt x="13715" y="35051"/>
                </a:lnTo>
                <a:lnTo>
                  <a:pt x="15239" y="39624"/>
                </a:lnTo>
                <a:lnTo>
                  <a:pt x="27432" y="48768"/>
                </a:lnTo>
                <a:lnTo>
                  <a:pt x="36575" y="51816"/>
                </a:lnTo>
                <a:lnTo>
                  <a:pt x="41148" y="54863"/>
                </a:lnTo>
                <a:lnTo>
                  <a:pt x="44196" y="57912"/>
                </a:lnTo>
                <a:lnTo>
                  <a:pt x="45720" y="60960"/>
                </a:lnTo>
                <a:lnTo>
                  <a:pt x="47244" y="65531"/>
                </a:lnTo>
                <a:lnTo>
                  <a:pt x="45720" y="68580"/>
                </a:lnTo>
                <a:lnTo>
                  <a:pt x="45720" y="73151"/>
                </a:lnTo>
                <a:lnTo>
                  <a:pt x="42672" y="74675"/>
                </a:lnTo>
                <a:lnTo>
                  <a:pt x="39624" y="77724"/>
                </a:lnTo>
                <a:lnTo>
                  <a:pt x="36575" y="79248"/>
                </a:lnTo>
                <a:lnTo>
                  <a:pt x="32003" y="80772"/>
                </a:lnTo>
                <a:lnTo>
                  <a:pt x="46227" y="80772"/>
                </a:lnTo>
                <a:lnTo>
                  <a:pt x="48768" y="79248"/>
                </a:lnTo>
                <a:lnTo>
                  <a:pt x="54863" y="74675"/>
                </a:lnTo>
                <a:lnTo>
                  <a:pt x="59436" y="70104"/>
                </a:lnTo>
                <a:lnTo>
                  <a:pt x="60960" y="60960"/>
                </a:lnTo>
                <a:lnTo>
                  <a:pt x="60960" y="54387"/>
                </a:lnTo>
                <a:lnTo>
                  <a:pt x="28956" y="28956"/>
                </a:lnTo>
                <a:lnTo>
                  <a:pt x="27432" y="27431"/>
                </a:lnTo>
                <a:lnTo>
                  <a:pt x="24384" y="21336"/>
                </a:lnTo>
                <a:lnTo>
                  <a:pt x="24384" y="15240"/>
                </a:lnTo>
                <a:lnTo>
                  <a:pt x="27432" y="9143"/>
                </a:lnTo>
                <a:lnTo>
                  <a:pt x="28956" y="7619"/>
                </a:lnTo>
                <a:lnTo>
                  <a:pt x="32003" y="6096"/>
                </a:lnTo>
                <a:lnTo>
                  <a:pt x="36575" y="4572"/>
                </a:lnTo>
                <a:lnTo>
                  <a:pt x="66040" y="4572"/>
                </a:lnTo>
                <a:lnTo>
                  <a:pt x="66378" y="3048"/>
                </a:lnTo>
                <a:lnTo>
                  <a:pt x="56387" y="3048"/>
                </a:lnTo>
                <a:lnTo>
                  <a:pt x="50292" y="0"/>
                </a:lnTo>
                <a:close/>
              </a:path>
              <a:path w="67310" h="86995">
                <a:moveTo>
                  <a:pt x="66040" y="4572"/>
                </a:moveTo>
                <a:lnTo>
                  <a:pt x="47244" y="4572"/>
                </a:lnTo>
                <a:lnTo>
                  <a:pt x="50292" y="6096"/>
                </a:lnTo>
                <a:lnTo>
                  <a:pt x="56387" y="12192"/>
                </a:lnTo>
                <a:lnTo>
                  <a:pt x="57912" y="18287"/>
                </a:lnTo>
                <a:lnTo>
                  <a:pt x="57912" y="27431"/>
                </a:lnTo>
                <a:lnTo>
                  <a:pt x="60960" y="27431"/>
                </a:lnTo>
                <a:lnTo>
                  <a:pt x="66040" y="4572"/>
                </a:lnTo>
                <a:close/>
              </a:path>
              <a:path w="67310" h="86995">
                <a:moveTo>
                  <a:pt x="67056" y="0"/>
                </a:moveTo>
                <a:lnTo>
                  <a:pt x="64008" y="0"/>
                </a:lnTo>
                <a:lnTo>
                  <a:pt x="64008" y="1524"/>
                </a:lnTo>
                <a:lnTo>
                  <a:pt x="62484" y="1524"/>
                </a:lnTo>
                <a:lnTo>
                  <a:pt x="62484" y="3048"/>
                </a:lnTo>
                <a:lnTo>
                  <a:pt x="66378" y="3048"/>
                </a:lnTo>
                <a:lnTo>
                  <a:pt x="670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5" name="object 415"/>
          <p:cNvSpPr/>
          <p:nvPr/>
        </p:nvSpPr>
        <p:spPr>
          <a:xfrm>
            <a:off x="4811267" y="7313676"/>
            <a:ext cx="128270" cy="121920"/>
          </a:xfrm>
          <a:custGeom>
            <a:avLst/>
            <a:gdLst/>
            <a:ahLst/>
            <a:cxnLst/>
            <a:rect l="l" t="t" r="r" b="b"/>
            <a:pathLst>
              <a:path w="128270" h="121920">
                <a:moveTo>
                  <a:pt x="65532" y="118872"/>
                </a:moveTo>
                <a:lnTo>
                  <a:pt x="12192" y="118872"/>
                </a:lnTo>
                <a:lnTo>
                  <a:pt x="12192" y="121919"/>
                </a:lnTo>
                <a:lnTo>
                  <a:pt x="64008" y="121919"/>
                </a:lnTo>
                <a:lnTo>
                  <a:pt x="65532" y="118872"/>
                </a:lnTo>
                <a:close/>
              </a:path>
              <a:path w="128270" h="121920">
                <a:moveTo>
                  <a:pt x="42672" y="3048"/>
                </a:moveTo>
                <a:lnTo>
                  <a:pt x="3048" y="3048"/>
                </a:lnTo>
                <a:lnTo>
                  <a:pt x="4572" y="4572"/>
                </a:lnTo>
                <a:lnTo>
                  <a:pt x="10668" y="7619"/>
                </a:lnTo>
                <a:lnTo>
                  <a:pt x="10668" y="9143"/>
                </a:lnTo>
                <a:lnTo>
                  <a:pt x="12192" y="10668"/>
                </a:lnTo>
                <a:lnTo>
                  <a:pt x="13716" y="15240"/>
                </a:lnTo>
                <a:lnTo>
                  <a:pt x="16764" y="21336"/>
                </a:lnTo>
                <a:lnTo>
                  <a:pt x="39624" y="71628"/>
                </a:lnTo>
                <a:lnTo>
                  <a:pt x="33528" y="100584"/>
                </a:lnTo>
                <a:lnTo>
                  <a:pt x="32004" y="108204"/>
                </a:lnTo>
                <a:lnTo>
                  <a:pt x="30480" y="112775"/>
                </a:lnTo>
                <a:lnTo>
                  <a:pt x="28956" y="114300"/>
                </a:lnTo>
                <a:lnTo>
                  <a:pt x="27432" y="117348"/>
                </a:lnTo>
                <a:lnTo>
                  <a:pt x="22860" y="118872"/>
                </a:lnTo>
                <a:lnTo>
                  <a:pt x="54864" y="118872"/>
                </a:lnTo>
                <a:lnTo>
                  <a:pt x="51816" y="117348"/>
                </a:lnTo>
                <a:lnTo>
                  <a:pt x="51816" y="114300"/>
                </a:lnTo>
                <a:lnTo>
                  <a:pt x="50292" y="112775"/>
                </a:lnTo>
                <a:lnTo>
                  <a:pt x="50292" y="109728"/>
                </a:lnTo>
                <a:lnTo>
                  <a:pt x="51816" y="100584"/>
                </a:lnTo>
                <a:lnTo>
                  <a:pt x="57912" y="70104"/>
                </a:lnTo>
                <a:lnTo>
                  <a:pt x="64302" y="62484"/>
                </a:lnTo>
                <a:lnTo>
                  <a:pt x="54864" y="62484"/>
                </a:lnTo>
                <a:lnTo>
                  <a:pt x="38100" y="22860"/>
                </a:lnTo>
                <a:lnTo>
                  <a:pt x="35052" y="18287"/>
                </a:lnTo>
                <a:lnTo>
                  <a:pt x="35052" y="9143"/>
                </a:lnTo>
                <a:lnTo>
                  <a:pt x="39624" y="4572"/>
                </a:lnTo>
                <a:lnTo>
                  <a:pt x="42672" y="3048"/>
                </a:lnTo>
                <a:close/>
              </a:path>
              <a:path w="128270" h="121920">
                <a:moveTo>
                  <a:pt x="120396" y="3048"/>
                </a:moveTo>
                <a:lnTo>
                  <a:pt x="91440" y="3048"/>
                </a:lnTo>
                <a:lnTo>
                  <a:pt x="92964" y="4572"/>
                </a:lnTo>
                <a:lnTo>
                  <a:pt x="94487" y="4572"/>
                </a:lnTo>
                <a:lnTo>
                  <a:pt x="96012" y="6096"/>
                </a:lnTo>
                <a:lnTo>
                  <a:pt x="96012" y="9143"/>
                </a:lnTo>
                <a:lnTo>
                  <a:pt x="97536" y="10668"/>
                </a:lnTo>
                <a:lnTo>
                  <a:pt x="96012" y="12192"/>
                </a:lnTo>
                <a:lnTo>
                  <a:pt x="96012" y="15240"/>
                </a:lnTo>
                <a:lnTo>
                  <a:pt x="92964" y="19812"/>
                </a:lnTo>
                <a:lnTo>
                  <a:pt x="88392" y="24384"/>
                </a:lnTo>
                <a:lnTo>
                  <a:pt x="54864" y="62484"/>
                </a:lnTo>
                <a:lnTo>
                  <a:pt x="64302" y="62484"/>
                </a:lnTo>
                <a:lnTo>
                  <a:pt x="97536" y="22860"/>
                </a:lnTo>
                <a:lnTo>
                  <a:pt x="102108" y="18287"/>
                </a:lnTo>
                <a:lnTo>
                  <a:pt x="105156" y="13716"/>
                </a:lnTo>
                <a:lnTo>
                  <a:pt x="108204" y="12192"/>
                </a:lnTo>
                <a:lnTo>
                  <a:pt x="112776" y="9143"/>
                </a:lnTo>
                <a:lnTo>
                  <a:pt x="115824" y="6096"/>
                </a:lnTo>
                <a:lnTo>
                  <a:pt x="118872" y="4572"/>
                </a:lnTo>
                <a:lnTo>
                  <a:pt x="120396" y="3048"/>
                </a:lnTo>
                <a:close/>
              </a:path>
              <a:path w="128270" h="121920">
                <a:moveTo>
                  <a:pt x="51816" y="0"/>
                </a:moveTo>
                <a:lnTo>
                  <a:pt x="0" y="0"/>
                </a:lnTo>
                <a:lnTo>
                  <a:pt x="0" y="3048"/>
                </a:lnTo>
                <a:lnTo>
                  <a:pt x="51816" y="3048"/>
                </a:lnTo>
                <a:lnTo>
                  <a:pt x="51816" y="0"/>
                </a:lnTo>
                <a:close/>
              </a:path>
              <a:path w="128270" h="121920">
                <a:moveTo>
                  <a:pt x="128016" y="0"/>
                </a:moveTo>
                <a:lnTo>
                  <a:pt x="85344" y="0"/>
                </a:lnTo>
                <a:lnTo>
                  <a:pt x="85344" y="3048"/>
                </a:lnTo>
                <a:lnTo>
                  <a:pt x="128016" y="3048"/>
                </a:lnTo>
                <a:lnTo>
                  <a:pt x="12801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6" name="object 416"/>
          <p:cNvSpPr/>
          <p:nvPr/>
        </p:nvSpPr>
        <p:spPr>
          <a:xfrm>
            <a:off x="4422743" y="7449311"/>
            <a:ext cx="155352" cy="132587"/>
          </a:xfrm>
          <a:prstGeom prst="rect">
            <a:avLst/>
          </a:prstGeom>
          <a:blipFill>
            <a:blip r:embed="rId6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17" name="object 417"/>
          <p:cNvSpPr/>
          <p:nvPr/>
        </p:nvSpPr>
        <p:spPr>
          <a:xfrm>
            <a:off x="4519588" y="7191756"/>
            <a:ext cx="92035" cy="131063"/>
          </a:xfrm>
          <a:prstGeom prst="rect">
            <a:avLst/>
          </a:prstGeom>
          <a:blipFill>
            <a:blip r:embed="rId6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18" name="object 418"/>
          <p:cNvSpPr/>
          <p:nvPr/>
        </p:nvSpPr>
        <p:spPr>
          <a:xfrm>
            <a:off x="1537716" y="7825740"/>
            <a:ext cx="50800" cy="215265"/>
          </a:xfrm>
          <a:custGeom>
            <a:avLst/>
            <a:gdLst/>
            <a:ahLst/>
            <a:cxnLst/>
            <a:rect l="l" t="t" r="r" b="b"/>
            <a:pathLst>
              <a:path w="50800" h="215265">
                <a:moveTo>
                  <a:pt x="50292" y="0"/>
                </a:moveTo>
                <a:lnTo>
                  <a:pt x="20931" y="28289"/>
                </a:lnTo>
                <a:lnTo>
                  <a:pt x="3428" y="72199"/>
                </a:lnTo>
                <a:lnTo>
                  <a:pt x="0" y="106679"/>
                </a:lnTo>
                <a:lnTo>
                  <a:pt x="833" y="123539"/>
                </a:lnTo>
                <a:lnTo>
                  <a:pt x="12192" y="170687"/>
                </a:lnTo>
                <a:lnTo>
                  <a:pt x="38552" y="206263"/>
                </a:lnTo>
                <a:lnTo>
                  <a:pt x="50292" y="214883"/>
                </a:lnTo>
                <a:lnTo>
                  <a:pt x="50292" y="210311"/>
                </a:lnTo>
                <a:lnTo>
                  <a:pt x="43743" y="203906"/>
                </a:lnTo>
                <a:lnTo>
                  <a:pt x="37909" y="197929"/>
                </a:lnTo>
                <a:lnTo>
                  <a:pt x="22740" y="159972"/>
                </a:lnTo>
                <a:lnTo>
                  <a:pt x="21336" y="149351"/>
                </a:lnTo>
                <a:lnTo>
                  <a:pt x="19335" y="139636"/>
                </a:lnTo>
                <a:lnTo>
                  <a:pt x="17906" y="128777"/>
                </a:lnTo>
                <a:lnTo>
                  <a:pt x="17049" y="116776"/>
                </a:lnTo>
                <a:lnTo>
                  <a:pt x="16764" y="103631"/>
                </a:lnTo>
                <a:lnTo>
                  <a:pt x="17049" y="92440"/>
                </a:lnTo>
                <a:lnTo>
                  <a:pt x="22979" y="50339"/>
                </a:lnTo>
                <a:lnTo>
                  <a:pt x="39243" y="14096"/>
                </a:lnTo>
                <a:lnTo>
                  <a:pt x="50292" y="4571"/>
                </a:lnTo>
                <a:lnTo>
                  <a:pt x="5029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9" name="object 419"/>
          <p:cNvSpPr/>
          <p:nvPr/>
        </p:nvSpPr>
        <p:spPr>
          <a:xfrm>
            <a:off x="2010155" y="7825740"/>
            <a:ext cx="50800" cy="215265"/>
          </a:xfrm>
          <a:custGeom>
            <a:avLst/>
            <a:gdLst/>
            <a:ahLst/>
            <a:cxnLst/>
            <a:rect l="l" t="t" r="r" b="b"/>
            <a:pathLst>
              <a:path w="50800" h="215265">
                <a:moveTo>
                  <a:pt x="0" y="0"/>
                </a:moveTo>
                <a:lnTo>
                  <a:pt x="0" y="4571"/>
                </a:lnTo>
                <a:lnTo>
                  <a:pt x="6310" y="10334"/>
                </a:lnTo>
                <a:lnTo>
                  <a:pt x="11620" y="16382"/>
                </a:lnTo>
                <a:lnTo>
                  <a:pt x="28170" y="54054"/>
                </a:lnTo>
                <a:lnTo>
                  <a:pt x="33266" y="97440"/>
                </a:lnTo>
                <a:lnTo>
                  <a:pt x="33527" y="109727"/>
                </a:lnTo>
                <a:lnTo>
                  <a:pt x="33242" y="121777"/>
                </a:lnTo>
                <a:lnTo>
                  <a:pt x="32384" y="132968"/>
                </a:lnTo>
                <a:lnTo>
                  <a:pt x="30956" y="143589"/>
                </a:lnTo>
                <a:lnTo>
                  <a:pt x="28956" y="153923"/>
                </a:lnTo>
                <a:lnTo>
                  <a:pt x="27289" y="163687"/>
                </a:lnTo>
                <a:lnTo>
                  <a:pt x="11430" y="200215"/>
                </a:lnTo>
                <a:lnTo>
                  <a:pt x="0" y="210311"/>
                </a:lnTo>
                <a:lnTo>
                  <a:pt x="0" y="214883"/>
                </a:lnTo>
                <a:lnTo>
                  <a:pt x="29146" y="185951"/>
                </a:lnTo>
                <a:lnTo>
                  <a:pt x="46862" y="141160"/>
                </a:lnTo>
                <a:lnTo>
                  <a:pt x="50292" y="106679"/>
                </a:lnTo>
                <a:lnTo>
                  <a:pt x="49458" y="89844"/>
                </a:lnTo>
                <a:lnTo>
                  <a:pt x="38100" y="44195"/>
                </a:lnTo>
                <a:lnTo>
                  <a:pt x="11096" y="862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0" name="object 420"/>
          <p:cNvSpPr/>
          <p:nvPr/>
        </p:nvSpPr>
        <p:spPr>
          <a:xfrm>
            <a:off x="2839211" y="7978140"/>
            <a:ext cx="44450" cy="71755"/>
          </a:xfrm>
          <a:custGeom>
            <a:avLst/>
            <a:gdLst/>
            <a:ahLst/>
            <a:cxnLst/>
            <a:rect l="l" t="t" r="r" b="b"/>
            <a:pathLst>
              <a:path w="44450" h="71754">
                <a:moveTo>
                  <a:pt x="37083" y="9143"/>
                </a:moveTo>
                <a:lnTo>
                  <a:pt x="22860" y="9143"/>
                </a:lnTo>
                <a:lnTo>
                  <a:pt x="25907" y="10667"/>
                </a:lnTo>
                <a:lnTo>
                  <a:pt x="28956" y="13715"/>
                </a:lnTo>
                <a:lnTo>
                  <a:pt x="32004" y="19811"/>
                </a:lnTo>
                <a:lnTo>
                  <a:pt x="32004" y="28955"/>
                </a:lnTo>
                <a:lnTo>
                  <a:pt x="30480" y="36575"/>
                </a:lnTo>
                <a:lnTo>
                  <a:pt x="24383" y="42671"/>
                </a:lnTo>
                <a:lnTo>
                  <a:pt x="20145" y="48005"/>
                </a:lnTo>
                <a:lnTo>
                  <a:pt x="14477" y="54482"/>
                </a:lnTo>
                <a:lnTo>
                  <a:pt x="7667" y="61531"/>
                </a:lnTo>
                <a:lnTo>
                  <a:pt x="0" y="68579"/>
                </a:lnTo>
                <a:lnTo>
                  <a:pt x="0" y="71627"/>
                </a:lnTo>
                <a:lnTo>
                  <a:pt x="39624" y="71627"/>
                </a:lnTo>
                <a:lnTo>
                  <a:pt x="42163" y="64007"/>
                </a:lnTo>
                <a:lnTo>
                  <a:pt x="9143" y="64007"/>
                </a:lnTo>
                <a:lnTo>
                  <a:pt x="12192" y="62483"/>
                </a:lnTo>
                <a:lnTo>
                  <a:pt x="16763" y="56387"/>
                </a:lnTo>
                <a:lnTo>
                  <a:pt x="32004" y="41147"/>
                </a:lnTo>
                <a:lnTo>
                  <a:pt x="39624" y="25907"/>
                </a:lnTo>
                <a:lnTo>
                  <a:pt x="39624" y="15239"/>
                </a:lnTo>
                <a:lnTo>
                  <a:pt x="38100" y="10667"/>
                </a:lnTo>
                <a:lnTo>
                  <a:pt x="37083" y="9143"/>
                </a:lnTo>
                <a:close/>
              </a:path>
              <a:path w="44450" h="71754">
                <a:moveTo>
                  <a:pt x="44195" y="57911"/>
                </a:moveTo>
                <a:lnTo>
                  <a:pt x="42671" y="57911"/>
                </a:lnTo>
                <a:lnTo>
                  <a:pt x="41148" y="59435"/>
                </a:lnTo>
                <a:lnTo>
                  <a:pt x="41148" y="60959"/>
                </a:lnTo>
                <a:lnTo>
                  <a:pt x="39624" y="62483"/>
                </a:lnTo>
                <a:lnTo>
                  <a:pt x="38100" y="62483"/>
                </a:lnTo>
                <a:lnTo>
                  <a:pt x="36575" y="64007"/>
                </a:lnTo>
                <a:lnTo>
                  <a:pt x="42163" y="64007"/>
                </a:lnTo>
                <a:lnTo>
                  <a:pt x="44195" y="57911"/>
                </a:lnTo>
                <a:close/>
              </a:path>
              <a:path w="44450" h="71754">
                <a:moveTo>
                  <a:pt x="27431" y="0"/>
                </a:moveTo>
                <a:lnTo>
                  <a:pt x="15239" y="0"/>
                </a:lnTo>
                <a:lnTo>
                  <a:pt x="10668" y="3047"/>
                </a:lnTo>
                <a:lnTo>
                  <a:pt x="9143" y="6095"/>
                </a:lnTo>
                <a:lnTo>
                  <a:pt x="4571" y="9143"/>
                </a:lnTo>
                <a:lnTo>
                  <a:pt x="3048" y="15239"/>
                </a:lnTo>
                <a:lnTo>
                  <a:pt x="1524" y="19811"/>
                </a:lnTo>
                <a:lnTo>
                  <a:pt x="3048" y="19811"/>
                </a:lnTo>
                <a:lnTo>
                  <a:pt x="4571" y="16763"/>
                </a:lnTo>
                <a:lnTo>
                  <a:pt x="10668" y="10667"/>
                </a:lnTo>
                <a:lnTo>
                  <a:pt x="15239" y="9143"/>
                </a:lnTo>
                <a:lnTo>
                  <a:pt x="37083" y="9143"/>
                </a:lnTo>
                <a:lnTo>
                  <a:pt x="35051" y="6095"/>
                </a:lnTo>
                <a:lnTo>
                  <a:pt x="32004" y="3047"/>
                </a:lnTo>
                <a:lnTo>
                  <a:pt x="2743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1" name="object 421"/>
          <p:cNvSpPr/>
          <p:nvPr/>
        </p:nvSpPr>
        <p:spPr>
          <a:xfrm>
            <a:off x="2802635" y="7749540"/>
            <a:ext cx="45720" cy="127000"/>
          </a:xfrm>
          <a:custGeom>
            <a:avLst/>
            <a:gdLst/>
            <a:ahLst/>
            <a:cxnLst/>
            <a:rect l="l" t="t" r="r" b="b"/>
            <a:pathLst>
              <a:path w="45719" h="127000">
                <a:moveTo>
                  <a:pt x="45719" y="121919"/>
                </a:moveTo>
                <a:lnTo>
                  <a:pt x="0" y="121919"/>
                </a:lnTo>
                <a:lnTo>
                  <a:pt x="0" y="126491"/>
                </a:lnTo>
                <a:lnTo>
                  <a:pt x="45719" y="126491"/>
                </a:lnTo>
                <a:lnTo>
                  <a:pt x="45719" y="121919"/>
                </a:lnTo>
                <a:close/>
              </a:path>
              <a:path w="45719" h="127000">
                <a:moveTo>
                  <a:pt x="35051" y="120395"/>
                </a:moveTo>
                <a:lnTo>
                  <a:pt x="12191" y="120395"/>
                </a:lnTo>
                <a:lnTo>
                  <a:pt x="10668" y="121919"/>
                </a:lnTo>
                <a:lnTo>
                  <a:pt x="38100" y="121919"/>
                </a:lnTo>
                <a:lnTo>
                  <a:pt x="35051" y="120395"/>
                </a:lnTo>
                <a:close/>
              </a:path>
              <a:path w="45719" h="127000">
                <a:moveTo>
                  <a:pt x="30480" y="16763"/>
                </a:moveTo>
                <a:lnTo>
                  <a:pt x="12191" y="16763"/>
                </a:lnTo>
                <a:lnTo>
                  <a:pt x="13715" y="18287"/>
                </a:lnTo>
                <a:lnTo>
                  <a:pt x="15239" y="18287"/>
                </a:lnTo>
                <a:lnTo>
                  <a:pt x="15239" y="19811"/>
                </a:lnTo>
                <a:lnTo>
                  <a:pt x="16763" y="22859"/>
                </a:lnTo>
                <a:lnTo>
                  <a:pt x="16763" y="115823"/>
                </a:lnTo>
                <a:lnTo>
                  <a:pt x="15239" y="117347"/>
                </a:lnTo>
                <a:lnTo>
                  <a:pt x="15239" y="118871"/>
                </a:lnTo>
                <a:lnTo>
                  <a:pt x="13715" y="120395"/>
                </a:lnTo>
                <a:lnTo>
                  <a:pt x="33527" y="120395"/>
                </a:lnTo>
                <a:lnTo>
                  <a:pt x="32003" y="118871"/>
                </a:lnTo>
                <a:lnTo>
                  <a:pt x="32003" y="114299"/>
                </a:lnTo>
                <a:lnTo>
                  <a:pt x="30480" y="111251"/>
                </a:lnTo>
                <a:lnTo>
                  <a:pt x="30480" y="16763"/>
                </a:lnTo>
                <a:close/>
              </a:path>
              <a:path w="45719" h="127000">
                <a:moveTo>
                  <a:pt x="30480" y="0"/>
                </a:moveTo>
                <a:lnTo>
                  <a:pt x="27431" y="0"/>
                </a:lnTo>
                <a:lnTo>
                  <a:pt x="0" y="16763"/>
                </a:lnTo>
                <a:lnTo>
                  <a:pt x="0" y="19811"/>
                </a:lnTo>
                <a:lnTo>
                  <a:pt x="3047" y="16763"/>
                </a:lnTo>
                <a:lnTo>
                  <a:pt x="30480" y="16763"/>
                </a:lnTo>
                <a:lnTo>
                  <a:pt x="304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2" name="object 422"/>
          <p:cNvSpPr/>
          <p:nvPr/>
        </p:nvSpPr>
        <p:spPr>
          <a:xfrm>
            <a:off x="2493264" y="7860792"/>
            <a:ext cx="50800" cy="169545"/>
          </a:xfrm>
          <a:custGeom>
            <a:avLst/>
            <a:gdLst/>
            <a:ahLst/>
            <a:cxnLst/>
            <a:rect l="l" t="t" r="r" b="b"/>
            <a:pathLst>
              <a:path w="50800" h="169545">
                <a:moveTo>
                  <a:pt x="0" y="0"/>
                </a:moveTo>
                <a:lnTo>
                  <a:pt x="0" y="4571"/>
                </a:lnTo>
                <a:lnTo>
                  <a:pt x="12192" y="13715"/>
                </a:lnTo>
                <a:lnTo>
                  <a:pt x="13716" y="18287"/>
                </a:lnTo>
                <a:lnTo>
                  <a:pt x="18287" y="22859"/>
                </a:lnTo>
                <a:lnTo>
                  <a:pt x="24384" y="32003"/>
                </a:lnTo>
                <a:lnTo>
                  <a:pt x="25908" y="38099"/>
                </a:lnTo>
                <a:lnTo>
                  <a:pt x="27431" y="45719"/>
                </a:lnTo>
                <a:lnTo>
                  <a:pt x="28956" y="51815"/>
                </a:lnTo>
                <a:lnTo>
                  <a:pt x="30956" y="60745"/>
                </a:lnTo>
                <a:lnTo>
                  <a:pt x="32385" y="69532"/>
                </a:lnTo>
                <a:lnTo>
                  <a:pt x="33242" y="78605"/>
                </a:lnTo>
                <a:lnTo>
                  <a:pt x="33528" y="88391"/>
                </a:lnTo>
                <a:lnTo>
                  <a:pt x="33242" y="96631"/>
                </a:lnTo>
                <a:lnTo>
                  <a:pt x="24193" y="136588"/>
                </a:lnTo>
                <a:lnTo>
                  <a:pt x="0" y="164591"/>
                </a:lnTo>
                <a:lnTo>
                  <a:pt x="0" y="169163"/>
                </a:lnTo>
                <a:lnTo>
                  <a:pt x="35052" y="137159"/>
                </a:lnTo>
                <a:lnTo>
                  <a:pt x="49196" y="98798"/>
                </a:lnTo>
                <a:lnTo>
                  <a:pt x="50292" y="85343"/>
                </a:lnTo>
                <a:lnTo>
                  <a:pt x="49744" y="75318"/>
                </a:lnTo>
                <a:lnTo>
                  <a:pt x="33908" y="31622"/>
                </a:lnTo>
                <a:lnTo>
                  <a:pt x="22860" y="18287"/>
                </a:lnTo>
                <a:lnTo>
                  <a:pt x="18002" y="13073"/>
                </a:lnTo>
                <a:lnTo>
                  <a:pt x="12573" y="8572"/>
                </a:lnTo>
                <a:lnTo>
                  <a:pt x="6572" y="435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3" name="object 423"/>
          <p:cNvSpPr/>
          <p:nvPr/>
        </p:nvSpPr>
        <p:spPr>
          <a:xfrm>
            <a:off x="2348483" y="7860792"/>
            <a:ext cx="50800" cy="169545"/>
          </a:xfrm>
          <a:custGeom>
            <a:avLst/>
            <a:gdLst/>
            <a:ahLst/>
            <a:cxnLst/>
            <a:rect l="l" t="t" r="r" b="b"/>
            <a:pathLst>
              <a:path w="50800" h="169545">
                <a:moveTo>
                  <a:pt x="50292" y="0"/>
                </a:moveTo>
                <a:lnTo>
                  <a:pt x="15240" y="33527"/>
                </a:lnTo>
                <a:lnTo>
                  <a:pt x="881" y="71675"/>
                </a:lnTo>
                <a:lnTo>
                  <a:pt x="0" y="85343"/>
                </a:lnTo>
                <a:lnTo>
                  <a:pt x="547" y="94702"/>
                </a:lnTo>
                <a:lnTo>
                  <a:pt x="16382" y="138302"/>
                </a:lnTo>
                <a:lnTo>
                  <a:pt x="44362" y="165044"/>
                </a:lnTo>
                <a:lnTo>
                  <a:pt x="50292" y="169163"/>
                </a:lnTo>
                <a:lnTo>
                  <a:pt x="50292" y="164591"/>
                </a:lnTo>
                <a:lnTo>
                  <a:pt x="44196" y="160019"/>
                </a:lnTo>
                <a:lnTo>
                  <a:pt x="39624" y="156971"/>
                </a:lnTo>
                <a:lnTo>
                  <a:pt x="36576" y="152399"/>
                </a:lnTo>
                <a:lnTo>
                  <a:pt x="32004" y="147827"/>
                </a:lnTo>
                <a:lnTo>
                  <a:pt x="28956" y="141731"/>
                </a:lnTo>
                <a:lnTo>
                  <a:pt x="25908" y="137159"/>
                </a:lnTo>
                <a:lnTo>
                  <a:pt x="24384" y="132587"/>
                </a:lnTo>
                <a:lnTo>
                  <a:pt x="22860" y="126491"/>
                </a:lnTo>
                <a:lnTo>
                  <a:pt x="19812" y="117347"/>
                </a:lnTo>
                <a:lnTo>
                  <a:pt x="19573" y="109727"/>
                </a:lnTo>
                <a:lnTo>
                  <a:pt x="19050" y="100964"/>
                </a:lnTo>
                <a:lnTo>
                  <a:pt x="18526" y="91630"/>
                </a:lnTo>
                <a:lnTo>
                  <a:pt x="21336" y="48767"/>
                </a:lnTo>
                <a:lnTo>
                  <a:pt x="40576" y="12572"/>
                </a:lnTo>
                <a:lnTo>
                  <a:pt x="50292" y="4571"/>
                </a:lnTo>
                <a:lnTo>
                  <a:pt x="5029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4" name="object 424"/>
          <p:cNvSpPr/>
          <p:nvPr/>
        </p:nvSpPr>
        <p:spPr>
          <a:xfrm>
            <a:off x="1941576" y="7860792"/>
            <a:ext cx="50800" cy="169545"/>
          </a:xfrm>
          <a:custGeom>
            <a:avLst/>
            <a:gdLst/>
            <a:ahLst/>
            <a:cxnLst/>
            <a:rect l="l" t="t" r="r" b="b"/>
            <a:pathLst>
              <a:path w="50800" h="169545">
                <a:moveTo>
                  <a:pt x="0" y="0"/>
                </a:moveTo>
                <a:lnTo>
                  <a:pt x="0" y="4571"/>
                </a:lnTo>
                <a:lnTo>
                  <a:pt x="12192" y="13715"/>
                </a:lnTo>
                <a:lnTo>
                  <a:pt x="13716" y="18287"/>
                </a:lnTo>
                <a:lnTo>
                  <a:pt x="18287" y="22859"/>
                </a:lnTo>
                <a:lnTo>
                  <a:pt x="24384" y="32003"/>
                </a:lnTo>
                <a:lnTo>
                  <a:pt x="25907" y="38099"/>
                </a:lnTo>
                <a:lnTo>
                  <a:pt x="28956" y="45719"/>
                </a:lnTo>
                <a:lnTo>
                  <a:pt x="33528" y="88391"/>
                </a:lnTo>
                <a:lnTo>
                  <a:pt x="33242" y="96631"/>
                </a:lnTo>
                <a:lnTo>
                  <a:pt x="32385" y="105155"/>
                </a:lnTo>
                <a:lnTo>
                  <a:pt x="30956" y="113680"/>
                </a:lnTo>
                <a:lnTo>
                  <a:pt x="28956" y="121919"/>
                </a:lnTo>
                <a:lnTo>
                  <a:pt x="27289" y="129611"/>
                </a:lnTo>
                <a:lnTo>
                  <a:pt x="24765" y="136588"/>
                </a:lnTo>
                <a:lnTo>
                  <a:pt x="21669" y="142708"/>
                </a:lnTo>
                <a:lnTo>
                  <a:pt x="18287" y="147827"/>
                </a:lnTo>
                <a:lnTo>
                  <a:pt x="13715" y="155447"/>
                </a:lnTo>
                <a:lnTo>
                  <a:pt x="7619" y="160019"/>
                </a:lnTo>
                <a:lnTo>
                  <a:pt x="0" y="164591"/>
                </a:lnTo>
                <a:lnTo>
                  <a:pt x="0" y="169163"/>
                </a:lnTo>
                <a:lnTo>
                  <a:pt x="36575" y="137159"/>
                </a:lnTo>
                <a:lnTo>
                  <a:pt x="49434" y="98798"/>
                </a:lnTo>
                <a:lnTo>
                  <a:pt x="50292" y="85343"/>
                </a:lnTo>
                <a:lnTo>
                  <a:pt x="49744" y="75318"/>
                </a:lnTo>
                <a:lnTo>
                  <a:pt x="34480" y="31622"/>
                </a:lnTo>
                <a:lnTo>
                  <a:pt x="22860" y="18287"/>
                </a:lnTo>
                <a:lnTo>
                  <a:pt x="18002" y="13073"/>
                </a:lnTo>
                <a:lnTo>
                  <a:pt x="12573" y="8572"/>
                </a:lnTo>
                <a:lnTo>
                  <a:pt x="6572" y="435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5" name="object 425"/>
          <p:cNvSpPr/>
          <p:nvPr/>
        </p:nvSpPr>
        <p:spPr>
          <a:xfrm>
            <a:off x="1798320" y="7860792"/>
            <a:ext cx="50800" cy="169545"/>
          </a:xfrm>
          <a:custGeom>
            <a:avLst/>
            <a:gdLst/>
            <a:ahLst/>
            <a:cxnLst/>
            <a:rect l="l" t="t" r="r" b="b"/>
            <a:pathLst>
              <a:path w="50800" h="169545">
                <a:moveTo>
                  <a:pt x="50292" y="0"/>
                </a:moveTo>
                <a:lnTo>
                  <a:pt x="15240" y="33527"/>
                </a:lnTo>
                <a:lnTo>
                  <a:pt x="881" y="71675"/>
                </a:lnTo>
                <a:lnTo>
                  <a:pt x="0" y="85343"/>
                </a:lnTo>
                <a:lnTo>
                  <a:pt x="547" y="94702"/>
                </a:lnTo>
                <a:lnTo>
                  <a:pt x="16383" y="138302"/>
                </a:lnTo>
                <a:lnTo>
                  <a:pt x="43719" y="165044"/>
                </a:lnTo>
                <a:lnTo>
                  <a:pt x="50292" y="169163"/>
                </a:lnTo>
                <a:lnTo>
                  <a:pt x="50292" y="164591"/>
                </a:lnTo>
                <a:lnTo>
                  <a:pt x="42672" y="160019"/>
                </a:lnTo>
                <a:lnTo>
                  <a:pt x="35052" y="152399"/>
                </a:lnTo>
                <a:lnTo>
                  <a:pt x="32004" y="147827"/>
                </a:lnTo>
                <a:lnTo>
                  <a:pt x="28956" y="141731"/>
                </a:lnTo>
                <a:lnTo>
                  <a:pt x="22860" y="132587"/>
                </a:lnTo>
                <a:lnTo>
                  <a:pt x="21336" y="126491"/>
                </a:lnTo>
                <a:lnTo>
                  <a:pt x="19812" y="117347"/>
                </a:lnTo>
                <a:lnTo>
                  <a:pt x="19573" y="109727"/>
                </a:lnTo>
                <a:lnTo>
                  <a:pt x="19050" y="100964"/>
                </a:lnTo>
                <a:lnTo>
                  <a:pt x="18526" y="91630"/>
                </a:lnTo>
                <a:lnTo>
                  <a:pt x="18287" y="82295"/>
                </a:lnTo>
                <a:lnTo>
                  <a:pt x="18526" y="73413"/>
                </a:lnTo>
                <a:lnTo>
                  <a:pt x="19573" y="56792"/>
                </a:lnTo>
                <a:lnTo>
                  <a:pt x="19812" y="48767"/>
                </a:lnTo>
                <a:lnTo>
                  <a:pt x="40005" y="12572"/>
                </a:lnTo>
                <a:lnTo>
                  <a:pt x="50292" y="4571"/>
                </a:lnTo>
                <a:lnTo>
                  <a:pt x="5029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6" name="object 426"/>
          <p:cNvSpPr/>
          <p:nvPr/>
        </p:nvSpPr>
        <p:spPr>
          <a:xfrm>
            <a:off x="2759964" y="8046719"/>
            <a:ext cx="67310" cy="88900"/>
          </a:xfrm>
          <a:custGeom>
            <a:avLst/>
            <a:gdLst/>
            <a:ahLst/>
            <a:cxnLst/>
            <a:rect l="l" t="t" r="r" b="b"/>
            <a:pathLst>
              <a:path w="67310" h="88900">
                <a:moveTo>
                  <a:pt x="9143" y="57911"/>
                </a:moveTo>
                <a:lnTo>
                  <a:pt x="6096" y="57911"/>
                </a:lnTo>
                <a:lnTo>
                  <a:pt x="0" y="88391"/>
                </a:lnTo>
                <a:lnTo>
                  <a:pt x="3048" y="88391"/>
                </a:lnTo>
                <a:lnTo>
                  <a:pt x="4572" y="85343"/>
                </a:lnTo>
                <a:lnTo>
                  <a:pt x="44704" y="85343"/>
                </a:lnTo>
                <a:lnTo>
                  <a:pt x="46736" y="83819"/>
                </a:lnTo>
                <a:lnTo>
                  <a:pt x="22860" y="83819"/>
                </a:lnTo>
                <a:lnTo>
                  <a:pt x="15240" y="76199"/>
                </a:lnTo>
                <a:lnTo>
                  <a:pt x="12192" y="71627"/>
                </a:lnTo>
                <a:lnTo>
                  <a:pt x="9143" y="65531"/>
                </a:lnTo>
                <a:lnTo>
                  <a:pt x="9143" y="57911"/>
                </a:lnTo>
                <a:close/>
              </a:path>
              <a:path w="67310" h="88900">
                <a:moveTo>
                  <a:pt x="44704" y="85343"/>
                </a:moveTo>
                <a:lnTo>
                  <a:pt x="10668" y="85343"/>
                </a:lnTo>
                <a:lnTo>
                  <a:pt x="12192" y="86867"/>
                </a:lnTo>
                <a:lnTo>
                  <a:pt x="18287" y="88391"/>
                </a:lnTo>
                <a:lnTo>
                  <a:pt x="35052" y="88391"/>
                </a:lnTo>
                <a:lnTo>
                  <a:pt x="42672" y="86867"/>
                </a:lnTo>
                <a:lnTo>
                  <a:pt x="44704" y="85343"/>
                </a:lnTo>
                <a:close/>
              </a:path>
              <a:path w="67310" h="88900">
                <a:moveTo>
                  <a:pt x="45719" y="0"/>
                </a:moveTo>
                <a:lnTo>
                  <a:pt x="36575" y="0"/>
                </a:lnTo>
                <a:lnTo>
                  <a:pt x="28956" y="3047"/>
                </a:lnTo>
                <a:lnTo>
                  <a:pt x="22860" y="7619"/>
                </a:lnTo>
                <a:lnTo>
                  <a:pt x="18287" y="12191"/>
                </a:lnTo>
                <a:lnTo>
                  <a:pt x="15240" y="18287"/>
                </a:lnTo>
                <a:lnTo>
                  <a:pt x="12192" y="30479"/>
                </a:lnTo>
                <a:lnTo>
                  <a:pt x="12192" y="35051"/>
                </a:lnTo>
                <a:lnTo>
                  <a:pt x="15240" y="38099"/>
                </a:lnTo>
                <a:lnTo>
                  <a:pt x="16763" y="41147"/>
                </a:lnTo>
                <a:lnTo>
                  <a:pt x="21336" y="44195"/>
                </a:lnTo>
                <a:lnTo>
                  <a:pt x="36575" y="53339"/>
                </a:lnTo>
                <a:lnTo>
                  <a:pt x="42672" y="57911"/>
                </a:lnTo>
                <a:lnTo>
                  <a:pt x="45719" y="64007"/>
                </a:lnTo>
                <a:lnTo>
                  <a:pt x="47243" y="65531"/>
                </a:lnTo>
                <a:lnTo>
                  <a:pt x="45719" y="70103"/>
                </a:lnTo>
                <a:lnTo>
                  <a:pt x="45719" y="73151"/>
                </a:lnTo>
                <a:lnTo>
                  <a:pt x="42672" y="76199"/>
                </a:lnTo>
                <a:lnTo>
                  <a:pt x="41148" y="79247"/>
                </a:lnTo>
                <a:lnTo>
                  <a:pt x="38100" y="82295"/>
                </a:lnTo>
                <a:lnTo>
                  <a:pt x="33528" y="83819"/>
                </a:lnTo>
                <a:lnTo>
                  <a:pt x="46736" y="83819"/>
                </a:lnTo>
                <a:lnTo>
                  <a:pt x="61817" y="56554"/>
                </a:lnTo>
                <a:lnTo>
                  <a:pt x="59817" y="50101"/>
                </a:lnTo>
                <a:lnTo>
                  <a:pt x="54959" y="44505"/>
                </a:lnTo>
                <a:lnTo>
                  <a:pt x="47243" y="39623"/>
                </a:lnTo>
                <a:lnTo>
                  <a:pt x="36575" y="33527"/>
                </a:lnTo>
                <a:lnTo>
                  <a:pt x="30480" y="30479"/>
                </a:lnTo>
                <a:lnTo>
                  <a:pt x="25908" y="25907"/>
                </a:lnTo>
                <a:lnTo>
                  <a:pt x="24384" y="22859"/>
                </a:lnTo>
                <a:lnTo>
                  <a:pt x="24384" y="16763"/>
                </a:lnTo>
                <a:lnTo>
                  <a:pt x="25908" y="15239"/>
                </a:lnTo>
                <a:lnTo>
                  <a:pt x="27431" y="12191"/>
                </a:lnTo>
                <a:lnTo>
                  <a:pt x="30480" y="9143"/>
                </a:lnTo>
                <a:lnTo>
                  <a:pt x="33528" y="7619"/>
                </a:lnTo>
                <a:lnTo>
                  <a:pt x="38100" y="6095"/>
                </a:lnTo>
                <a:lnTo>
                  <a:pt x="66093" y="6095"/>
                </a:lnTo>
                <a:lnTo>
                  <a:pt x="66334" y="4571"/>
                </a:lnTo>
                <a:lnTo>
                  <a:pt x="59436" y="4571"/>
                </a:lnTo>
                <a:lnTo>
                  <a:pt x="57912" y="3047"/>
                </a:lnTo>
                <a:lnTo>
                  <a:pt x="54863" y="3047"/>
                </a:lnTo>
                <a:lnTo>
                  <a:pt x="45719" y="0"/>
                </a:lnTo>
                <a:close/>
              </a:path>
              <a:path w="67310" h="88900">
                <a:moveTo>
                  <a:pt x="66093" y="6095"/>
                </a:moveTo>
                <a:lnTo>
                  <a:pt x="47243" y="6095"/>
                </a:lnTo>
                <a:lnTo>
                  <a:pt x="51816" y="7619"/>
                </a:lnTo>
                <a:lnTo>
                  <a:pt x="54863" y="10667"/>
                </a:lnTo>
                <a:lnTo>
                  <a:pt x="57912" y="15239"/>
                </a:lnTo>
                <a:lnTo>
                  <a:pt x="59436" y="19811"/>
                </a:lnTo>
                <a:lnTo>
                  <a:pt x="59436" y="28955"/>
                </a:lnTo>
                <a:lnTo>
                  <a:pt x="62484" y="28955"/>
                </a:lnTo>
                <a:lnTo>
                  <a:pt x="66093" y="6095"/>
                </a:lnTo>
                <a:close/>
              </a:path>
              <a:path w="67310" h="88900">
                <a:moveTo>
                  <a:pt x="67056" y="0"/>
                </a:moveTo>
                <a:lnTo>
                  <a:pt x="65531" y="0"/>
                </a:lnTo>
                <a:lnTo>
                  <a:pt x="65531" y="1523"/>
                </a:lnTo>
                <a:lnTo>
                  <a:pt x="64008" y="3047"/>
                </a:lnTo>
                <a:lnTo>
                  <a:pt x="62484" y="3047"/>
                </a:lnTo>
                <a:lnTo>
                  <a:pt x="62484" y="4571"/>
                </a:lnTo>
                <a:lnTo>
                  <a:pt x="66334" y="4571"/>
                </a:lnTo>
                <a:lnTo>
                  <a:pt x="670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7" name="object 427"/>
          <p:cNvSpPr/>
          <p:nvPr/>
        </p:nvSpPr>
        <p:spPr>
          <a:xfrm>
            <a:off x="2420111" y="7906511"/>
            <a:ext cx="67310" cy="86995"/>
          </a:xfrm>
          <a:custGeom>
            <a:avLst/>
            <a:gdLst/>
            <a:ahLst/>
            <a:cxnLst/>
            <a:rect l="l" t="t" r="r" b="b"/>
            <a:pathLst>
              <a:path w="67310" h="86995">
                <a:moveTo>
                  <a:pt x="43688" y="82296"/>
                </a:moveTo>
                <a:lnTo>
                  <a:pt x="9143" y="82296"/>
                </a:lnTo>
                <a:lnTo>
                  <a:pt x="12192" y="83820"/>
                </a:lnTo>
                <a:lnTo>
                  <a:pt x="16763" y="85344"/>
                </a:lnTo>
                <a:lnTo>
                  <a:pt x="22860" y="86868"/>
                </a:lnTo>
                <a:lnTo>
                  <a:pt x="35051" y="86868"/>
                </a:lnTo>
                <a:lnTo>
                  <a:pt x="41148" y="83820"/>
                </a:lnTo>
                <a:lnTo>
                  <a:pt x="43688" y="82296"/>
                </a:lnTo>
                <a:close/>
              </a:path>
              <a:path w="67310" h="86995">
                <a:moveTo>
                  <a:pt x="9143" y="54864"/>
                </a:moveTo>
                <a:lnTo>
                  <a:pt x="6095" y="54864"/>
                </a:lnTo>
                <a:lnTo>
                  <a:pt x="0" y="85344"/>
                </a:lnTo>
                <a:lnTo>
                  <a:pt x="3048" y="85344"/>
                </a:lnTo>
                <a:lnTo>
                  <a:pt x="4571" y="83820"/>
                </a:lnTo>
                <a:lnTo>
                  <a:pt x="4571" y="82296"/>
                </a:lnTo>
                <a:lnTo>
                  <a:pt x="43688" y="82296"/>
                </a:lnTo>
                <a:lnTo>
                  <a:pt x="46228" y="80772"/>
                </a:lnTo>
                <a:lnTo>
                  <a:pt x="22860" y="80772"/>
                </a:lnTo>
                <a:lnTo>
                  <a:pt x="18287" y="77724"/>
                </a:lnTo>
                <a:lnTo>
                  <a:pt x="15239" y="73152"/>
                </a:lnTo>
                <a:lnTo>
                  <a:pt x="10668" y="70104"/>
                </a:lnTo>
                <a:lnTo>
                  <a:pt x="9143" y="64008"/>
                </a:lnTo>
                <a:lnTo>
                  <a:pt x="9143" y="54864"/>
                </a:lnTo>
                <a:close/>
              </a:path>
              <a:path w="67310" h="86995">
                <a:moveTo>
                  <a:pt x="54863" y="0"/>
                </a:moveTo>
                <a:lnTo>
                  <a:pt x="28956" y="0"/>
                </a:lnTo>
                <a:lnTo>
                  <a:pt x="22860" y="4572"/>
                </a:lnTo>
                <a:lnTo>
                  <a:pt x="16763" y="10668"/>
                </a:lnTo>
                <a:lnTo>
                  <a:pt x="13715" y="22860"/>
                </a:lnTo>
                <a:lnTo>
                  <a:pt x="12192" y="27432"/>
                </a:lnTo>
                <a:lnTo>
                  <a:pt x="12192" y="32004"/>
                </a:lnTo>
                <a:lnTo>
                  <a:pt x="15239" y="35052"/>
                </a:lnTo>
                <a:lnTo>
                  <a:pt x="16763" y="39624"/>
                </a:lnTo>
                <a:lnTo>
                  <a:pt x="19812" y="42672"/>
                </a:lnTo>
                <a:lnTo>
                  <a:pt x="28956" y="45720"/>
                </a:lnTo>
                <a:lnTo>
                  <a:pt x="36575" y="51816"/>
                </a:lnTo>
                <a:lnTo>
                  <a:pt x="41148" y="54864"/>
                </a:lnTo>
                <a:lnTo>
                  <a:pt x="42671" y="57912"/>
                </a:lnTo>
                <a:lnTo>
                  <a:pt x="45719" y="60960"/>
                </a:lnTo>
                <a:lnTo>
                  <a:pt x="47243" y="64008"/>
                </a:lnTo>
                <a:lnTo>
                  <a:pt x="45719" y="68580"/>
                </a:lnTo>
                <a:lnTo>
                  <a:pt x="42671" y="74676"/>
                </a:lnTo>
                <a:lnTo>
                  <a:pt x="39624" y="76200"/>
                </a:lnTo>
                <a:lnTo>
                  <a:pt x="38100" y="79248"/>
                </a:lnTo>
                <a:lnTo>
                  <a:pt x="33527" y="80772"/>
                </a:lnTo>
                <a:lnTo>
                  <a:pt x="46228" y="80772"/>
                </a:lnTo>
                <a:lnTo>
                  <a:pt x="61174" y="53744"/>
                </a:lnTo>
                <a:lnTo>
                  <a:pt x="59245" y="47815"/>
                </a:lnTo>
                <a:lnTo>
                  <a:pt x="54744" y="42743"/>
                </a:lnTo>
                <a:lnTo>
                  <a:pt x="47243" y="38100"/>
                </a:lnTo>
                <a:lnTo>
                  <a:pt x="36575" y="30480"/>
                </a:lnTo>
                <a:lnTo>
                  <a:pt x="27431" y="25908"/>
                </a:lnTo>
                <a:lnTo>
                  <a:pt x="25907" y="22860"/>
                </a:lnTo>
                <a:lnTo>
                  <a:pt x="24383" y="21336"/>
                </a:lnTo>
                <a:lnTo>
                  <a:pt x="24383" y="15240"/>
                </a:lnTo>
                <a:lnTo>
                  <a:pt x="27431" y="9144"/>
                </a:lnTo>
                <a:lnTo>
                  <a:pt x="30480" y="7620"/>
                </a:lnTo>
                <a:lnTo>
                  <a:pt x="33527" y="4572"/>
                </a:lnTo>
                <a:lnTo>
                  <a:pt x="38100" y="3048"/>
                </a:lnTo>
                <a:lnTo>
                  <a:pt x="66518" y="3048"/>
                </a:lnTo>
                <a:lnTo>
                  <a:pt x="66787" y="1524"/>
                </a:lnTo>
                <a:lnTo>
                  <a:pt x="57912" y="1524"/>
                </a:lnTo>
                <a:lnTo>
                  <a:pt x="54863" y="0"/>
                </a:lnTo>
                <a:close/>
              </a:path>
              <a:path w="67310" h="86995">
                <a:moveTo>
                  <a:pt x="66518" y="3048"/>
                </a:moveTo>
                <a:lnTo>
                  <a:pt x="45719" y="3048"/>
                </a:lnTo>
                <a:lnTo>
                  <a:pt x="50292" y="4572"/>
                </a:lnTo>
                <a:lnTo>
                  <a:pt x="53339" y="9144"/>
                </a:lnTo>
                <a:lnTo>
                  <a:pt x="56387" y="12192"/>
                </a:lnTo>
                <a:lnTo>
                  <a:pt x="59436" y="18288"/>
                </a:lnTo>
                <a:lnTo>
                  <a:pt x="59436" y="25908"/>
                </a:lnTo>
                <a:lnTo>
                  <a:pt x="62483" y="25908"/>
                </a:lnTo>
                <a:lnTo>
                  <a:pt x="66518" y="3048"/>
                </a:lnTo>
                <a:close/>
              </a:path>
              <a:path w="67310" h="86995">
                <a:moveTo>
                  <a:pt x="67056" y="0"/>
                </a:moveTo>
                <a:lnTo>
                  <a:pt x="62483" y="0"/>
                </a:lnTo>
                <a:lnTo>
                  <a:pt x="62483" y="1524"/>
                </a:lnTo>
                <a:lnTo>
                  <a:pt x="66787" y="1524"/>
                </a:lnTo>
                <a:lnTo>
                  <a:pt x="670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8" name="object 428"/>
          <p:cNvSpPr/>
          <p:nvPr/>
        </p:nvSpPr>
        <p:spPr>
          <a:xfrm>
            <a:off x="2241804" y="7868411"/>
            <a:ext cx="128270" cy="121920"/>
          </a:xfrm>
          <a:custGeom>
            <a:avLst/>
            <a:gdLst/>
            <a:ahLst/>
            <a:cxnLst/>
            <a:rect l="l" t="t" r="r" b="b"/>
            <a:pathLst>
              <a:path w="128269" h="121920">
                <a:moveTo>
                  <a:pt x="65531" y="118872"/>
                </a:moveTo>
                <a:lnTo>
                  <a:pt x="13715" y="118872"/>
                </a:lnTo>
                <a:lnTo>
                  <a:pt x="12191" y="121920"/>
                </a:lnTo>
                <a:lnTo>
                  <a:pt x="65531" y="121920"/>
                </a:lnTo>
                <a:lnTo>
                  <a:pt x="65531" y="118872"/>
                </a:lnTo>
                <a:close/>
              </a:path>
              <a:path w="128269" h="121920">
                <a:moveTo>
                  <a:pt x="44195" y="3048"/>
                </a:moveTo>
                <a:lnTo>
                  <a:pt x="4571" y="3048"/>
                </a:lnTo>
                <a:lnTo>
                  <a:pt x="6095" y="4572"/>
                </a:lnTo>
                <a:lnTo>
                  <a:pt x="12191" y="7620"/>
                </a:lnTo>
                <a:lnTo>
                  <a:pt x="12191" y="9144"/>
                </a:lnTo>
                <a:lnTo>
                  <a:pt x="13715" y="10668"/>
                </a:lnTo>
                <a:lnTo>
                  <a:pt x="15239" y="15240"/>
                </a:lnTo>
                <a:lnTo>
                  <a:pt x="18287" y="19812"/>
                </a:lnTo>
                <a:lnTo>
                  <a:pt x="41147" y="71628"/>
                </a:lnTo>
                <a:lnTo>
                  <a:pt x="35051" y="100584"/>
                </a:lnTo>
                <a:lnTo>
                  <a:pt x="35051" y="106680"/>
                </a:lnTo>
                <a:lnTo>
                  <a:pt x="32003" y="111252"/>
                </a:lnTo>
                <a:lnTo>
                  <a:pt x="30479" y="112776"/>
                </a:lnTo>
                <a:lnTo>
                  <a:pt x="27431" y="117348"/>
                </a:lnTo>
                <a:lnTo>
                  <a:pt x="22859" y="118872"/>
                </a:lnTo>
                <a:lnTo>
                  <a:pt x="57912" y="118872"/>
                </a:lnTo>
                <a:lnTo>
                  <a:pt x="54863" y="117348"/>
                </a:lnTo>
                <a:lnTo>
                  <a:pt x="50291" y="112776"/>
                </a:lnTo>
                <a:lnTo>
                  <a:pt x="50291" y="106680"/>
                </a:lnTo>
                <a:lnTo>
                  <a:pt x="53339" y="100584"/>
                </a:lnTo>
                <a:lnTo>
                  <a:pt x="57912" y="70104"/>
                </a:lnTo>
                <a:lnTo>
                  <a:pt x="65581" y="60960"/>
                </a:lnTo>
                <a:lnTo>
                  <a:pt x="57912" y="60960"/>
                </a:lnTo>
                <a:lnTo>
                  <a:pt x="39623" y="22860"/>
                </a:lnTo>
                <a:lnTo>
                  <a:pt x="35051" y="13716"/>
                </a:lnTo>
                <a:lnTo>
                  <a:pt x="36575" y="10668"/>
                </a:lnTo>
                <a:lnTo>
                  <a:pt x="36575" y="9144"/>
                </a:lnTo>
                <a:lnTo>
                  <a:pt x="38100" y="6096"/>
                </a:lnTo>
                <a:lnTo>
                  <a:pt x="44195" y="3048"/>
                </a:lnTo>
                <a:close/>
              </a:path>
              <a:path w="128269" h="121920">
                <a:moveTo>
                  <a:pt x="123443" y="3048"/>
                </a:moveTo>
                <a:lnTo>
                  <a:pt x="91439" y="3048"/>
                </a:lnTo>
                <a:lnTo>
                  <a:pt x="92963" y="4572"/>
                </a:lnTo>
                <a:lnTo>
                  <a:pt x="94487" y="4572"/>
                </a:lnTo>
                <a:lnTo>
                  <a:pt x="96012" y="6096"/>
                </a:lnTo>
                <a:lnTo>
                  <a:pt x="96012" y="7620"/>
                </a:lnTo>
                <a:lnTo>
                  <a:pt x="97535" y="9144"/>
                </a:lnTo>
                <a:lnTo>
                  <a:pt x="97535" y="12192"/>
                </a:lnTo>
                <a:lnTo>
                  <a:pt x="96012" y="15240"/>
                </a:lnTo>
                <a:lnTo>
                  <a:pt x="92963" y="18288"/>
                </a:lnTo>
                <a:lnTo>
                  <a:pt x="88391" y="24384"/>
                </a:lnTo>
                <a:lnTo>
                  <a:pt x="57912" y="60960"/>
                </a:lnTo>
                <a:lnTo>
                  <a:pt x="65581" y="60960"/>
                </a:lnTo>
                <a:lnTo>
                  <a:pt x="97535" y="22860"/>
                </a:lnTo>
                <a:lnTo>
                  <a:pt x="106679" y="13716"/>
                </a:lnTo>
                <a:lnTo>
                  <a:pt x="109727" y="12192"/>
                </a:lnTo>
                <a:lnTo>
                  <a:pt x="115823" y="6096"/>
                </a:lnTo>
                <a:lnTo>
                  <a:pt x="118871" y="4572"/>
                </a:lnTo>
                <a:lnTo>
                  <a:pt x="123443" y="3048"/>
                </a:lnTo>
                <a:close/>
              </a:path>
              <a:path w="128269" h="121920">
                <a:moveTo>
                  <a:pt x="53339" y="0"/>
                </a:moveTo>
                <a:lnTo>
                  <a:pt x="0" y="0"/>
                </a:lnTo>
                <a:lnTo>
                  <a:pt x="0" y="3048"/>
                </a:lnTo>
                <a:lnTo>
                  <a:pt x="53339" y="3048"/>
                </a:lnTo>
                <a:lnTo>
                  <a:pt x="53339" y="0"/>
                </a:lnTo>
                <a:close/>
              </a:path>
              <a:path w="128269" h="121920">
                <a:moveTo>
                  <a:pt x="128015" y="0"/>
                </a:moveTo>
                <a:lnTo>
                  <a:pt x="86868" y="0"/>
                </a:lnTo>
                <a:lnTo>
                  <a:pt x="85343" y="3048"/>
                </a:lnTo>
                <a:lnTo>
                  <a:pt x="128015" y="3048"/>
                </a:lnTo>
                <a:lnTo>
                  <a:pt x="12801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9" name="object 429"/>
          <p:cNvSpPr/>
          <p:nvPr/>
        </p:nvSpPr>
        <p:spPr>
          <a:xfrm>
            <a:off x="1868423" y="7906511"/>
            <a:ext cx="68580" cy="86995"/>
          </a:xfrm>
          <a:custGeom>
            <a:avLst/>
            <a:gdLst/>
            <a:ahLst/>
            <a:cxnLst/>
            <a:rect l="l" t="t" r="r" b="b"/>
            <a:pathLst>
              <a:path w="68580" h="86995">
                <a:moveTo>
                  <a:pt x="44704" y="82296"/>
                </a:moveTo>
                <a:lnTo>
                  <a:pt x="10668" y="82296"/>
                </a:lnTo>
                <a:lnTo>
                  <a:pt x="12192" y="83820"/>
                </a:lnTo>
                <a:lnTo>
                  <a:pt x="18287" y="85344"/>
                </a:lnTo>
                <a:lnTo>
                  <a:pt x="22859" y="86868"/>
                </a:lnTo>
                <a:lnTo>
                  <a:pt x="36575" y="86868"/>
                </a:lnTo>
                <a:lnTo>
                  <a:pt x="42671" y="83820"/>
                </a:lnTo>
                <a:lnTo>
                  <a:pt x="44704" y="82296"/>
                </a:lnTo>
                <a:close/>
              </a:path>
              <a:path w="68580" h="86995">
                <a:moveTo>
                  <a:pt x="10668" y="54864"/>
                </a:moveTo>
                <a:lnTo>
                  <a:pt x="7619" y="54864"/>
                </a:lnTo>
                <a:lnTo>
                  <a:pt x="0" y="85344"/>
                </a:lnTo>
                <a:lnTo>
                  <a:pt x="3048" y="85344"/>
                </a:lnTo>
                <a:lnTo>
                  <a:pt x="6095" y="82296"/>
                </a:lnTo>
                <a:lnTo>
                  <a:pt x="44704" y="82296"/>
                </a:lnTo>
                <a:lnTo>
                  <a:pt x="46736" y="80772"/>
                </a:lnTo>
                <a:lnTo>
                  <a:pt x="24383" y="80772"/>
                </a:lnTo>
                <a:lnTo>
                  <a:pt x="18287" y="77724"/>
                </a:lnTo>
                <a:lnTo>
                  <a:pt x="16763" y="73152"/>
                </a:lnTo>
                <a:lnTo>
                  <a:pt x="12192" y="70104"/>
                </a:lnTo>
                <a:lnTo>
                  <a:pt x="10668" y="64008"/>
                </a:lnTo>
                <a:lnTo>
                  <a:pt x="10668" y="54864"/>
                </a:lnTo>
                <a:close/>
              </a:path>
              <a:path w="68580" h="86995">
                <a:moveTo>
                  <a:pt x="54863" y="0"/>
                </a:moveTo>
                <a:lnTo>
                  <a:pt x="30480" y="0"/>
                </a:lnTo>
                <a:lnTo>
                  <a:pt x="24383" y="4572"/>
                </a:lnTo>
                <a:lnTo>
                  <a:pt x="18287" y="10668"/>
                </a:lnTo>
                <a:lnTo>
                  <a:pt x="15239" y="16764"/>
                </a:lnTo>
                <a:lnTo>
                  <a:pt x="13715" y="22860"/>
                </a:lnTo>
                <a:lnTo>
                  <a:pt x="13715" y="32004"/>
                </a:lnTo>
                <a:lnTo>
                  <a:pt x="15239" y="35052"/>
                </a:lnTo>
                <a:lnTo>
                  <a:pt x="18287" y="39624"/>
                </a:lnTo>
                <a:lnTo>
                  <a:pt x="21336" y="42672"/>
                </a:lnTo>
                <a:lnTo>
                  <a:pt x="28956" y="45720"/>
                </a:lnTo>
                <a:lnTo>
                  <a:pt x="38100" y="51816"/>
                </a:lnTo>
                <a:lnTo>
                  <a:pt x="47243" y="60960"/>
                </a:lnTo>
                <a:lnTo>
                  <a:pt x="47243" y="68580"/>
                </a:lnTo>
                <a:lnTo>
                  <a:pt x="44195" y="74676"/>
                </a:lnTo>
                <a:lnTo>
                  <a:pt x="41148" y="76200"/>
                </a:lnTo>
                <a:lnTo>
                  <a:pt x="38100" y="79248"/>
                </a:lnTo>
                <a:lnTo>
                  <a:pt x="35051" y="80772"/>
                </a:lnTo>
                <a:lnTo>
                  <a:pt x="46736" y="80772"/>
                </a:lnTo>
                <a:lnTo>
                  <a:pt x="48768" y="79248"/>
                </a:lnTo>
                <a:lnTo>
                  <a:pt x="56387" y="74676"/>
                </a:lnTo>
                <a:lnTo>
                  <a:pt x="60959" y="68580"/>
                </a:lnTo>
                <a:lnTo>
                  <a:pt x="62483" y="60960"/>
                </a:lnTo>
                <a:lnTo>
                  <a:pt x="62483" y="53744"/>
                </a:lnTo>
                <a:lnTo>
                  <a:pt x="60197" y="47815"/>
                </a:lnTo>
                <a:lnTo>
                  <a:pt x="55625" y="42743"/>
                </a:lnTo>
                <a:lnTo>
                  <a:pt x="48768" y="38100"/>
                </a:lnTo>
                <a:lnTo>
                  <a:pt x="36575" y="30480"/>
                </a:lnTo>
                <a:lnTo>
                  <a:pt x="32003" y="27432"/>
                </a:lnTo>
                <a:lnTo>
                  <a:pt x="28956" y="25908"/>
                </a:lnTo>
                <a:lnTo>
                  <a:pt x="27431" y="22860"/>
                </a:lnTo>
                <a:lnTo>
                  <a:pt x="25907" y="21336"/>
                </a:lnTo>
                <a:lnTo>
                  <a:pt x="24383" y="18288"/>
                </a:lnTo>
                <a:lnTo>
                  <a:pt x="25907" y="15240"/>
                </a:lnTo>
                <a:lnTo>
                  <a:pt x="25907" y="12192"/>
                </a:lnTo>
                <a:lnTo>
                  <a:pt x="28956" y="9144"/>
                </a:lnTo>
                <a:lnTo>
                  <a:pt x="32003" y="7620"/>
                </a:lnTo>
                <a:lnTo>
                  <a:pt x="35051" y="4572"/>
                </a:lnTo>
                <a:lnTo>
                  <a:pt x="38100" y="3048"/>
                </a:lnTo>
                <a:lnTo>
                  <a:pt x="68042" y="3048"/>
                </a:lnTo>
                <a:lnTo>
                  <a:pt x="68311" y="1524"/>
                </a:lnTo>
                <a:lnTo>
                  <a:pt x="57912" y="1524"/>
                </a:lnTo>
                <a:lnTo>
                  <a:pt x="54863" y="0"/>
                </a:lnTo>
                <a:close/>
              </a:path>
              <a:path w="68580" h="86995">
                <a:moveTo>
                  <a:pt x="68042" y="3048"/>
                </a:moveTo>
                <a:lnTo>
                  <a:pt x="47243" y="3048"/>
                </a:lnTo>
                <a:lnTo>
                  <a:pt x="51815" y="4572"/>
                </a:lnTo>
                <a:lnTo>
                  <a:pt x="54863" y="9144"/>
                </a:lnTo>
                <a:lnTo>
                  <a:pt x="57912" y="12192"/>
                </a:lnTo>
                <a:lnTo>
                  <a:pt x="59436" y="18288"/>
                </a:lnTo>
                <a:lnTo>
                  <a:pt x="60959" y="25908"/>
                </a:lnTo>
                <a:lnTo>
                  <a:pt x="64007" y="25908"/>
                </a:lnTo>
                <a:lnTo>
                  <a:pt x="68042" y="3048"/>
                </a:lnTo>
                <a:close/>
              </a:path>
              <a:path w="68580" h="86995">
                <a:moveTo>
                  <a:pt x="68580" y="0"/>
                </a:moveTo>
                <a:lnTo>
                  <a:pt x="64007" y="0"/>
                </a:lnTo>
                <a:lnTo>
                  <a:pt x="64007" y="1524"/>
                </a:lnTo>
                <a:lnTo>
                  <a:pt x="68311" y="1524"/>
                </a:lnTo>
                <a:lnTo>
                  <a:pt x="685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0" name="object 430"/>
          <p:cNvSpPr/>
          <p:nvPr/>
        </p:nvSpPr>
        <p:spPr>
          <a:xfrm>
            <a:off x="1601724" y="7906511"/>
            <a:ext cx="67310" cy="86995"/>
          </a:xfrm>
          <a:custGeom>
            <a:avLst/>
            <a:gdLst/>
            <a:ahLst/>
            <a:cxnLst/>
            <a:rect l="l" t="t" r="r" b="b"/>
            <a:pathLst>
              <a:path w="67310" h="86995">
                <a:moveTo>
                  <a:pt x="43688" y="82296"/>
                </a:moveTo>
                <a:lnTo>
                  <a:pt x="10667" y="82296"/>
                </a:lnTo>
                <a:lnTo>
                  <a:pt x="10667" y="83820"/>
                </a:lnTo>
                <a:lnTo>
                  <a:pt x="22859" y="86868"/>
                </a:lnTo>
                <a:lnTo>
                  <a:pt x="35051" y="86868"/>
                </a:lnTo>
                <a:lnTo>
                  <a:pt x="41148" y="83820"/>
                </a:lnTo>
                <a:lnTo>
                  <a:pt x="43688" y="82296"/>
                </a:lnTo>
                <a:close/>
              </a:path>
              <a:path w="67310" h="86995">
                <a:moveTo>
                  <a:pt x="9143" y="54864"/>
                </a:moveTo>
                <a:lnTo>
                  <a:pt x="6095" y="54864"/>
                </a:lnTo>
                <a:lnTo>
                  <a:pt x="0" y="85344"/>
                </a:lnTo>
                <a:lnTo>
                  <a:pt x="3047" y="85344"/>
                </a:lnTo>
                <a:lnTo>
                  <a:pt x="6095" y="82296"/>
                </a:lnTo>
                <a:lnTo>
                  <a:pt x="43688" y="82296"/>
                </a:lnTo>
                <a:lnTo>
                  <a:pt x="46228" y="80772"/>
                </a:lnTo>
                <a:lnTo>
                  <a:pt x="22859" y="80772"/>
                </a:lnTo>
                <a:lnTo>
                  <a:pt x="18287" y="77724"/>
                </a:lnTo>
                <a:lnTo>
                  <a:pt x="10667" y="70104"/>
                </a:lnTo>
                <a:lnTo>
                  <a:pt x="9143" y="64008"/>
                </a:lnTo>
                <a:lnTo>
                  <a:pt x="9143" y="54864"/>
                </a:lnTo>
                <a:close/>
              </a:path>
              <a:path w="67310" h="86995">
                <a:moveTo>
                  <a:pt x="54863" y="0"/>
                </a:moveTo>
                <a:lnTo>
                  <a:pt x="28956" y="0"/>
                </a:lnTo>
                <a:lnTo>
                  <a:pt x="22859" y="4572"/>
                </a:lnTo>
                <a:lnTo>
                  <a:pt x="16763" y="10668"/>
                </a:lnTo>
                <a:lnTo>
                  <a:pt x="13715" y="16764"/>
                </a:lnTo>
                <a:lnTo>
                  <a:pt x="12191" y="22860"/>
                </a:lnTo>
                <a:lnTo>
                  <a:pt x="10667" y="27432"/>
                </a:lnTo>
                <a:lnTo>
                  <a:pt x="10667" y="32004"/>
                </a:lnTo>
                <a:lnTo>
                  <a:pt x="13715" y="35052"/>
                </a:lnTo>
                <a:lnTo>
                  <a:pt x="15239" y="39624"/>
                </a:lnTo>
                <a:lnTo>
                  <a:pt x="21335" y="42672"/>
                </a:lnTo>
                <a:lnTo>
                  <a:pt x="28956" y="45720"/>
                </a:lnTo>
                <a:lnTo>
                  <a:pt x="36575" y="51816"/>
                </a:lnTo>
                <a:lnTo>
                  <a:pt x="41148" y="54864"/>
                </a:lnTo>
                <a:lnTo>
                  <a:pt x="44195" y="57912"/>
                </a:lnTo>
                <a:lnTo>
                  <a:pt x="47243" y="64008"/>
                </a:lnTo>
                <a:lnTo>
                  <a:pt x="45719" y="68580"/>
                </a:lnTo>
                <a:lnTo>
                  <a:pt x="45719" y="71628"/>
                </a:lnTo>
                <a:lnTo>
                  <a:pt x="42671" y="74676"/>
                </a:lnTo>
                <a:lnTo>
                  <a:pt x="39624" y="76200"/>
                </a:lnTo>
                <a:lnTo>
                  <a:pt x="36575" y="79248"/>
                </a:lnTo>
                <a:lnTo>
                  <a:pt x="33527" y="80772"/>
                </a:lnTo>
                <a:lnTo>
                  <a:pt x="46228" y="80772"/>
                </a:lnTo>
                <a:lnTo>
                  <a:pt x="56387" y="74676"/>
                </a:lnTo>
                <a:lnTo>
                  <a:pt x="57912" y="68580"/>
                </a:lnTo>
                <a:lnTo>
                  <a:pt x="60959" y="60960"/>
                </a:lnTo>
                <a:lnTo>
                  <a:pt x="60959" y="53744"/>
                </a:lnTo>
                <a:lnTo>
                  <a:pt x="58673" y="47815"/>
                </a:lnTo>
                <a:lnTo>
                  <a:pt x="54101" y="42743"/>
                </a:lnTo>
                <a:lnTo>
                  <a:pt x="47243" y="38100"/>
                </a:lnTo>
                <a:lnTo>
                  <a:pt x="35051" y="30480"/>
                </a:lnTo>
                <a:lnTo>
                  <a:pt x="30480" y="27432"/>
                </a:lnTo>
                <a:lnTo>
                  <a:pt x="27431" y="25908"/>
                </a:lnTo>
                <a:lnTo>
                  <a:pt x="25907" y="22860"/>
                </a:lnTo>
                <a:lnTo>
                  <a:pt x="24383" y="21336"/>
                </a:lnTo>
                <a:lnTo>
                  <a:pt x="24383" y="15240"/>
                </a:lnTo>
                <a:lnTo>
                  <a:pt x="27431" y="9144"/>
                </a:lnTo>
                <a:lnTo>
                  <a:pt x="30480" y="7620"/>
                </a:lnTo>
                <a:lnTo>
                  <a:pt x="33527" y="4572"/>
                </a:lnTo>
                <a:lnTo>
                  <a:pt x="36575" y="3048"/>
                </a:lnTo>
                <a:lnTo>
                  <a:pt x="66338" y="3048"/>
                </a:lnTo>
                <a:lnTo>
                  <a:pt x="66697" y="1524"/>
                </a:lnTo>
                <a:lnTo>
                  <a:pt x="56387" y="1524"/>
                </a:lnTo>
                <a:lnTo>
                  <a:pt x="54863" y="0"/>
                </a:lnTo>
                <a:close/>
              </a:path>
              <a:path w="67310" h="86995">
                <a:moveTo>
                  <a:pt x="66338" y="3048"/>
                </a:moveTo>
                <a:lnTo>
                  <a:pt x="47243" y="3048"/>
                </a:lnTo>
                <a:lnTo>
                  <a:pt x="51815" y="4572"/>
                </a:lnTo>
                <a:lnTo>
                  <a:pt x="54863" y="9144"/>
                </a:lnTo>
                <a:lnTo>
                  <a:pt x="56387" y="12192"/>
                </a:lnTo>
                <a:lnTo>
                  <a:pt x="57912" y="18288"/>
                </a:lnTo>
                <a:lnTo>
                  <a:pt x="57912" y="25908"/>
                </a:lnTo>
                <a:lnTo>
                  <a:pt x="60959" y="25908"/>
                </a:lnTo>
                <a:lnTo>
                  <a:pt x="66338" y="3048"/>
                </a:lnTo>
                <a:close/>
              </a:path>
              <a:path w="67310" h="86995">
                <a:moveTo>
                  <a:pt x="67056" y="0"/>
                </a:moveTo>
                <a:lnTo>
                  <a:pt x="62483" y="0"/>
                </a:lnTo>
                <a:lnTo>
                  <a:pt x="62483" y="1524"/>
                </a:lnTo>
                <a:lnTo>
                  <a:pt x="66697" y="1524"/>
                </a:lnTo>
                <a:lnTo>
                  <a:pt x="670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1" name="object 431"/>
          <p:cNvSpPr/>
          <p:nvPr/>
        </p:nvSpPr>
        <p:spPr>
          <a:xfrm>
            <a:off x="1690116" y="7868411"/>
            <a:ext cx="129539" cy="121920"/>
          </a:xfrm>
          <a:custGeom>
            <a:avLst/>
            <a:gdLst/>
            <a:ahLst/>
            <a:cxnLst/>
            <a:rect l="l" t="t" r="r" b="b"/>
            <a:pathLst>
              <a:path w="129539" h="121920">
                <a:moveTo>
                  <a:pt x="65531" y="118872"/>
                </a:moveTo>
                <a:lnTo>
                  <a:pt x="13715" y="118872"/>
                </a:lnTo>
                <a:lnTo>
                  <a:pt x="13715" y="121920"/>
                </a:lnTo>
                <a:lnTo>
                  <a:pt x="65531" y="121920"/>
                </a:lnTo>
                <a:lnTo>
                  <a:pt x="65531" y="118872"/>
                </a:lnTo>
                <a:close/>
              </a:path>
              <a:path w="129539" h="121920">
                <a:moveTo>
                  <a:pt x="44195" y="3048"/>
                </a:moveTo>
                <a:lnTo>
                  <a:pt x="4571" y="3048"/>
                </a:lnTo>
                <a:lnTo>
                  <a:pt x="6095" y="4572"/>
                </a:lnTo>
                <a:lnTo>
                  <a:pt x="10667" y="6096"/>
                </a:lnTo>
                <a:lnTo>
                  <a:pt x="13715" y="9144"/>
                </a:lnTo>
                <a:lnTo>
                  <a:pt x="13715" y="10668"/>
                </a:lnTo>
                <a:lnTo>
                  <a:pt x="15239" y="15240"/>
                </a:lnTo>
                <a:lnTo>
                  <a:pt x="18287" y="19812"/>
                </a:lnTo>
                <a:lnTo>
                  <a:pt x="41147" y="71628"/>
                </a:lnTo>
                <a:lnTo>
                  <a:pt x="36575" y="100584"/>
                </a:lnTo>
                <a:lnTo>
                  <a:pt x="35051" y="106680"/>
                </a:lnTo>
                <a:lnTo>
                  <a:pt x="33527" y="111252"/>
                </a:lnTo>
                <a:lnTo>
                  <a:pt x="32003" y="112776"/>
                </a:lnTo>
                <a:lnTo>
                  <a:pt x="28956" y="117348"/>
                </a:lnTo>
                <a:lnTo>
                  <a:pt x="24383" y="118872"/>
                </a:lnTo>
                <a:lnTo>
                  <a:pt x="57911" y="118872"/>
                </a:lnTo>
                <a:lnTo>
                  <a:pt x="54863" y="117348"/>
                </a:lnTo>
                <a:lnTo>
                  <a:pt x="53339" y="114300"/>
                </a:lnTo>
                <a:lnTo>
                  <a:pt x="51815" y="112776"/>
                </a:lnTo>
                <a:lnTo>
                  <a:pt x="51815" y="106680"/>
                </a:lnTo>
                <a:lnTo>
                  <a:pt x="53339" y="100584"/>
                </a:lnTo>
                <a:lnTo>
                  <a:pt x="59435" y="70104"/>
                </a:lnTo>
                <a:lnTo>
                  <a:pt x="67105" y="60960"/>
                </a:lnTo>
                <a:lnTo>
                  <a:pt x="57911" y="60960"/>
                </a:lnTo>
                <a:lnTo>
                  <a:pt x="39623" y="22860"/>
                </a:lnTo>
                <a:lnTo>
                  <a:pt x="36575" y="16764"/>
                </a:lnTo>
                <a:lnTo>
                  <a:pt x="36575" y="9144"/>
                </a:lnTo>
                <a:lnTo>
                  <a:pt x="38100" y="6096"/>
                </a:lnTo>
                <a:lnTo>
                  <a:pt x="44195" y="3048"/>
                </a:lnTo>
                <a:close/>
              </a:path>
              <a:path w="129539" h="121920">
                <a:moveTo>
                  <a:pt x="123443" y="3048"/>
                </a:moveTo>
                <a:lnTo>
                  <a:pt x="92963" y="3048"/>
                </a:lnTo>
                <a:lnTo>
                  <a:pt x="94487" y="4572"/>
                </a:lnTo>
                <a:lnTo>
                  <a:pt x="96011" y="4572"/>
                </a:lnTo>
                <a:lnTo>
                  <a:pt x="96011" y="6096"/>
                </a:lnTo>
                <a:lnTo>
                  <a:pt x="97535" y="7620"/>
                </a:lnTo>
                <a:lnTo>
                  <a:pt x="97535" y="15240"/>
                </a:lnTo>
                <a:lnTo>
                  <a:pt x="88391" y="24384"/>
                </a:lnTo>
                <a:lnTo>
                  <a:pt x="57911" y="60960"/>
                </a:lnTo>
                <a:lnTo>
                  <a:pt x="67105" y="60960"/>
                </a:lnTo>
                <a:lnTo>
                  <a:pt x="99059" y="22860"/>
                </a:lnTo>
                <a:lnTo>
                  <a:pt x="103631" y="16764"/>
                </a:lnTo>
                <a:lnTo>
                  <a:pt x="106679" y="13716"/>
                </a:lnTo>
                <a:lnTo>
                  <a:pt x="109727" y="12192"/>
                </a:lnTo>
                <a:lnTo>
                  <a:pt x="115823" y="6096"/>
                </a:lnTo>
                <a:lnTo>
                  <a:pt x="120395" y="4572"/>
                </a:lnTo>
                <a:lnTo>
                  <a:pt x="123443" y="3048"/>
                </a:lnTo>
                <a:close/>
              </a:path>
              <a:path w="129539" h="121920">
                <a:moveTo>
                  <a:pt x="53339" y="0"/>
                </a:moveTo>
                <a:lnTo>
                  <a:pt x="1523" y="0"/>
                </a:lnTo>
                <a:lnTo>
                  <a:pt x="0" y="3048"/>
                </a:lnTo>
                <a:lnTo>
                  <a:pt x="53339" y="3048"/>
                </a:lnTo>
                <a:lnTo>
                  <a:pt x="53339" y="0"/>
                </a:lnTo>
                <a:close/>
              </a:path>
              <a:path w="129539" h="121920">
                <a:moveTo>
                  <a:pt x="129539" y="0"/>
                </a:moveTo>
                <a:lnTo>
                  <a:pt x="86867" y="0"/>
                </a:lnTo>
                <a:lnTo>
                  <a:pt x="86867" y="3048"/>
                </a:lnTo>
                <a:lnTo>
                  <a:pt x="128015" y="3048"/>
                </a:lnTo>
                <a:lnTo>
                  <a:pt x="1295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2" name="object 432"/>
          <p:cNvSpPr/>
          <p:nvPr/>
        </p:nvSpPr>
        <p:spPr>
          <a:xfrm>
            <a:off x="1303115" y="8004047"/>
            <a:ext cx="155352" cy="131063"/>
          </a:xfrm>
          <a:prstGeom prst="rect">
            <a:avLst/>
          </a:prstGeom>
          <a:blipFill>
            <a:blip r:embed="rId6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33" name="object 433"/>
          <p:cNvSpPr/>
          <p:nvPr/>
        </p:nvSpPr>
        <p:spPr>
          <a:xfrm>
            <a:off x="1400651" y="7746492"/>
            <a:ext cx="92868" cy="131063"/>
          </a:xfrm>
          <a:prstGeom prst="rect">
            <a:avLst/>
          </a:prstGeom>
          <a:blipFill>
            <a:blip r:embed="rId6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34" name="object 434"/>
          <p:cNvSpPr/>
          <p:nvPr/>
        </p:nvSpPr>
        <p:spPr>
          <a:xfrm>
            <a:off x="3886200" y="7898892"/>
            <a:ext cx="169163" cy="94487"/>
          </a:xfrm>
          <a:prstGeom prst="rect">
            <a:avLst/>
          </a:prstGeom>
          <a:blipFill>
            <a:blip r:embed="rId6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35" name="object 435"/>
          <p:cNvSpPr/>
          <p:nvPr/>
        </p:nvSpPr>
        <p:spPr>
          <a:xfrm>
            <a:off x="4325111" y="7825740"/>
            <a:ext cx="48895" cy="215265"/>
          </a:xfrm>
          <a:custGeom>
            <a:avLst/>
            <a:gdLst/>
            <a:ahLst/>
            <a:cxnLst/>
            <a:rect l="l" t="t" r="r" b="b"/>
            <a:pathLst>
              <a:path w="48895" h="215265">
                <a:moveTo>
                  <a:pt x="48767" y="0"/>
                </a:moveTo>
                <a:lnTo>
                  <a:pt x="20478" y="28289"/>
                </a:lnTo>
                <a:lnTo>
                  <a:pt x="3238" y="72199"/>
                </a:lnTo>
                <a:lnTo>
                  <a:pt x="0" y="106679"/>
                </a:lnTo>
                <a:lnTo>
                  <a:pt x="833" y="123539"/>
                </a:lnTo>
                <a:lnTo>
                  <a:pt x="12191" y="170687"/>
                </a:lnTo>
                <a:lnTo>
                  <a:pt x="37909" y="206263"/>
                </a:lnTo>
                <a:lnTo>
                  <a:pt x="48767" y="214883"/>
                </a:lnTo>
                <a:lnTo>
                  <a:pt x="48767" y="210311"/>
                </a:lnTo>
                <a:lnTo>
                  <a:pt x="42695" y="203906"/>
                </a:lnTo>
                <a:lnTo>
                  <a:pt x="37909" y="197929"/>
                </a:lnTo>
                <a:lnTo>
                  <a:pt x="22121" y="159972"/>
                </a:lnTo>
                <a:lnTo>
                  <a:pt x="17025" y="116776"/>
                </a:lnTo>
                <a:lnTo>
                  <a:pt x="16763" y="103631"/>
                </a:lnTo>
                <a:lnTo>
                  <a:pt x="17025" y="92440"/>
                </a:lnTo>
                <a:lnTo>
                  <a:pt x="22145" y="50339"/>
                </a:lnTo>
                <a:lnTo>
                  <a:pt x="32003" y="25907"/>
                </a:lnTo>
                <a:lnTo>
                  <a:pt x="34837" y="19573"/>
                </a:lnTo>
                <a:lnTo>
                  <a:pt x="38671" y="14096"/>
                </a:lnTo>
                <a:lnTo>
                  <a:pt x="43362" y="9191"/>
                </a:lnTo>
                <a:lnTo>
                  <a:pt x="48767" y="4571"/>
                </a:lnTo>
                <a:lnTo>
                  <a:pt x="4876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6" name="object 436"/>
          <p:cNvSpPr/>
          <p:nvPr/>
        </p:nvSpPr>
        <p:spPr>
          <a:xfrm>
            <a:off x="5334000" y="7825740"/>
            <a:ext cx="48895" cy="215265"/>
          </a:xfrm>
          <a:custGeom>
            <a:avLst/>
            <a:gdLst/>
            <a:ahLst/>
            <a:cxnLst/>
            <a:rect l="l" t="t" r="r" b="b"/>
            <a:pathLst>
              <a:path w="48895" h="215265">
                <a:moveTo>
                  <a:pt x="0" y="0"/>
                </a:moveTo>
                <a:lnTo>
                  <a:pt x="0" y="4571"/>
                </a:lnTo>
                <a:lnTo>
                  <a:pt x="6072" y="10334"/>
                </a:lnTo>
                <a:lnTo>
                  <a:pt x="10858" y="16382"/>
                </a:lnTo>
                <a:lnTo>
                  <a:pt x="14787" y="23002"/>
                </a:lnTo>
                <a:lnTo>
                  <a:pt x="18287" y="30479"/>
                </a:lnTo>
                <a:lnTo>
                  <a:pt x="22312" y="37004"/>
                </a:lnTo>
                <a:lnTo>
                  <a:pt x="25336" y="44957"/>
                </a:lnTo>
                <a:lnTo>
                  <a:pt x="27503" y="54054"/>
                </a:lnTo>
                <a:lnTo>
                  <a:pt x="28955" y="64007"/>
                </a:lnTo>
                <a:lnTo>
                  <a:pt x="30718" y="74580"/>
                </a:lnTo>
                <a:lnTo>
                  <a:pt x="31622" y="85724"/>
                </a:lnTo>
                <a:lnTo>
                  <a:pt x="31956" y="97440"/>
                </a:lnTo>
                <a:lnTo>
                  <a:pt x="31877" y="124420"/>
                </a:lnTo>
                <a:lnTo>
                  <a:pt x="26646" y="163687"/>
                </a:lnTo>
                <a:lnTo>
                  <a:pt x="13930" y="194667"/>
                </a:lnTo>
                <a:lnTo>
                  <a:pt x="9715" y="200215"/>
                </a:lnTo>
                <a:lnTo>
                  <a:pt x="5214" y="205478"/>
                </a:lnTo>
                <a:lnTo>
                  <a:pt x="0" y="210311"/>
                </a:lnTo>
                <a:lnTo>
                  <a:pt x="0" y="214883"/>
                </a:lnTo>
                <a:lnTo>
                  <a:pt x="28289" y="185951"/>
                </a:lnTo>
                <a:lnTo>
                  <a:pt x="45338" y="141160"/>
                </a:lnTo>
                <a:lnTo>
                  <a:pt x="48767" y="106679"/>
                </a:lnTo>
                <a:lnTo>
                  <a:pt x="47910" y="89844"/>
                </a:lnTo>
                <a:lnTo>
                  <a:pt x="35051" y="44195"/>
                </a:lnTo>
                <a:lnTo>
                  <a:pt x="10834" y="862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7" name="object 437"/>
          <p:cNvSpPr/>
          <p:nvPr/>
        </p:nvSpPr>
        <p:spPr>
          <a:xfrm>
            <a:off x="6160008" y="7978140"/>
            <a:ext cx="45720" cy="71755"/>
          </a:xfrm>
          <a:custGeom>
            <a:avLst/>
            <a:gdLst/>
            <a:ahLst/>
            <a:cxnLst/>
            <a:rect l="l" t="t" r="r" b="b"/>
            <a:pathLst>
              <a:path w="45720" h="71754">
                <a:moveTo>
                  <a:pt x="38100" y="9143"/>
                </a:moveTo>
                <a:lnTo>
                  <a:pt x="22859" y="9143"/>
                </a:lnTo>
                <a:lnTo>
                  <a:pt x="25907" y="10667"/>
                </a:lnTo>
                <a:lnTo>
                  <a:pt x="28955" y="13715"/>
                </a:lnTo>
                <a:lnTo>
                  <a:pt x="32003" y="19811"/>
                </a:lnTo>
                <a:lnTo>
                  <a:pt x="32003" y="28955"/>
                </a:lnTo>
                <a:lnTo>
                  <a:pt x="8548" y="61531"/>
                </a:lnTo>
                <a:lnTo>
                  <a:pt x="0" y="68579"/>
                </a:lnTo>
                <a:lnTo>
                  <a:pt x="0" y="71627"/>
                </a:lnTo>
                <a:lnTo>
                  <a:pt x="41147" y="71627"/>
                </a:lnTo>
                <a:lnTo>
                  <a:pt x="43687" y="64007"/>
                </a:lnTo>
                <a:lnTo>
                  <a:pt x="10667" y="64007"/>
                </a:lnTo>
                <a:lnTo>
                  <a:pt x="27431" y="47243"/>
                </a:lnTo>
                <a:lnTo>
                  <a:pt x="36575" y="35051"/>
                </a:lnTo>
                <a:lnTo>
                  <a:pt x="41147" y="25907"/>
                </a:lnTo>
                <a:lnTo>
                  <a:pt x="41147" y="15239"/>
                </a:lnTo>
                <a:lnTo>
                  <a:pt x="39624" y="10667"/>
                </a:lnTo>
                <a:lnTo>
                  <a:pt x="38100" y="9143"/>
                </a:lnTo>
                <a:close/>
              </a:path>
              <a:path w="45720" h="71754">
                <a:moveTo>
                  <a:pt x="45719" y="57911"/>
                </a:moveTo>
                <a:lnTo>
                  <a:pt x="44195" y="57911"/>
                </a:lnTo>
                <a:lnTo>
                  <a:pt x="41147" y="60959"/>
                </a:lnTo>
                <a:lnTo>
                  <a:pt x="41147" y="62483"/>
                </a:lnTo>
                <a:lnTo>
                  <a:pt x="39624" y="62483"/>
                </a:lnTo>
                <a:lnTo>
                  <a:pt x="38100" y="64007"/>
                </a:lnTo>
                <a:lnTo>
                  <a:pt x="43687" y="64007"/>
                </a:lnTo>
                <a:lnTo>
                  <a:pt x="45719" y="57911"/>
                </a:lnTo>
                <a:close/>
              </a:path>
              <a:path w="45720" h="71754">
                <a:moveTo>
                  <a:pt x="27431" y="0"/>
                </a:moveTo>
                <a:lnTo>
                  <a:pt x="16763" y="0"/>
                </a:lnTo>
                <a:lnTo>
                  <a:pt x="7619" y="6095"/>
                </a:lnTo>
                <a:lnTo>
                  <a:pt x="3047" y="15239"/>
                </a:lnTo>
                <a:lnTo>
                  <a:pt x="3047" y="19811"/>
                </a:lnTo>
                <a:lnTo>
                  <a:pt x="4571" y="19811"/>
                </a:lnTo>
                <a:lnTo>
                  <a:pt x="7619" y="13715"/>
                </a:lnTo>
                <a:lnTo>
                  <a:pt x="9143" y="12191"/>
                </a:lnTo>
                <a:lnTo>
                  <a:pt x="15239" y="9143"/>
                </a:lnTo>
                <a:lnTo>
                  <a:pt x="38100" y="9143"/>
                </a:lnTo>
                <a:lnTo>
                  <a:pt x="32003" y="3047"/>
                </a:lnTo>
                <a:lnTo>
                  <a:pt x="2743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8" name="object 438"/>
          <p:cNvSpPr/>
          <p:nvPr/>
        </p:nvSpPr>
        <p:spPr>
          <a:xfrm>
            <a:off x="6121908" y="7749540"/>
            <a:ext cx="48895" cy="127000"/>
          </a:xfrm>
          <a:custGeom>
            <a:avLst/>
            <a:gdLst/>
            <a:ahLst/>
            <a:cxnLst/>
            <a:rect l="l" t="t" r="r" b="b"/>
            <a:pathLst>
              <a:path w="48895" h="127000">
                <a:moveTo>
                  <a:pt x="48767" y="121919"/>
                </a:moveTo>
                <a:lnTo>
                  <a:pt x="3047" y="121919"/>
                </a:lnTo>
                <a:lnTo>
                  <a:pt x="3047" y="126491"/>
                </a:lnTo>
                <a:lnTo>
                  <a:pt x="48767" y="126491"/>
                </a:lnTo>
                <a:lnTo>
                  <a:pt x="48767" y="121919"/>
                </a:lnTo>
                <a:close/>
              </a:path>
              <a:path w="48895" h="127000">
                <a:moveTo>
                  <a:pt x="38100" y="120395"/>
                </a:moveTo>
                <a:lnTo>
                  <a:pt x="15239" y="120395"/>
                </a:lnTo>
                <a:lnTo>
                  <a:pt x="12191" y="121919"/>
                </a:lnTo>
                <a:lnTo>
                  <a:pt x="39624" y="121919"/>
                </a:lnTo>
                <a:lnTo>
                  <a:pt x="38100" y="120395"/>
                </a:lnTo>
                <a:close/>
              </a:path>
              <a:path w="48895" h="127000">
                <a:moveTo>
                  <a:pt x="33527" y="16763"/>
                </a:moveTo>
                <a:lnTo>
                  <a:pt x="15239" y="16763"/>
                </a:lnTo>
                <a:lnTo>
                  <a:pt x="15239" y="18287"/>
                </a:lnTo>
                <a:lnTo>
                  <a:pt x="16763" y="18287"/>
                </a:lnTo>
                <a:lnTo>
                  <a:pt x="18287" y="19811"/>
                </a:lnTo>
                <a:lnTo>
                  <a:pt x="19812" y="22859"/>
                </a:lnTo>
                <a:lnTo>
                  <a:pt x="19812" y="111251"/>
                </a:lnTo>
                <a:lnTo>
                  <a:pt x="18287" y="115823"/>
                </a:lnTo>
                <a:lnTo>
                  <a:pt x="18287" y="118871"/>
                </a:lnTo>
                <a:lnTo>
                  <a:pt x="16763" y="120395"/>
                </a:lnTo>
                <a:lnTo>
                  <a:pt x="36575" y="120395"/>
                </a:lnTo>
                <a:lnTo>
                  <a:pt x="35051" y="118871"/>
                </a:lnTo>
                <a:lnTo>
                  <a:pt x="35051" y="115823"/>
                </a:lnTo>
                <a:lnTo>
                  <a:pt x="33527" y="114299"/>
                </a:lnTo>
                <a:lnTo>
                  <a:pt x="33527" y="16763"/>
                </a:lnTo>
                <a:close/>
              </a:path>
              <a:path w="48895" h="127000">
                <a:moveTo>
                  <a:pt x="33527" y="0"/>
                </a:moveTo>
                <a:lnTo>
                  <a:pt x="30479" y="0"/>
                </a:lnTo>
                <a:lnTo>
                  <a:pt x="0" y="16763"/>
                </a:lnTo>
                <a:lnTo>
                  <a:pt x="1524" y="19811"/>
                </a:lnTo>
                <a:lnTo>
                  <a:pt x="6095" y="16763"/>
                </a:lnTo>
                <a:lnTo>
                  <a:pt x="33527" y="16763"/>
                </a:lnTo>
                <a:lnTo>
                  <a:pt x="3352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9" name="object 439"/>
          <p:cNvSpPr/>
          <p:nvPr/>
        </p:nvSpPr>
        <p:spPr>
          <a:xfrm>
            <a:off x="5815584" y="7860792"/>
            <a:ext cx="48895" cy="169545"/>
          </a:xfrm>
          <a:custGeom>
            <a:avLst/>
            <a:gdLst/>
            <a:ahLst/>
            <a:cxnLst/>
            <a:rect l="l" t="t" r="r" b="b"/>
            <a:pathLst>
              <a:path w="48895" h="169545">
                <a:moveTo>
                  <a:pt x="0" y="0"/>
                </a:moveTo>
                <a:lnTo>
                  <a:pt x="0" y="4571"/>
                </a:lnTo>
                <a:lnTo>
                  <a:pt x="6095" y="9143"/>
                </a:lnTo>
                <a:lnTo>
                  <a:pt x="9143" y="13715"/>
                </a:lnTo>
                <a:lnTo>
                  <a:pt x="18287" y="22859"/>
                </a:lnTo>
                <a:lnTo>
                  <a:pt x="21336" y="27431"/>
                </a:lnTo>
                <a:lnTo>
                  <a:pt x="22860" y="32003"/>
                </a:lnTo>
                <a:lnTo>
                  <a:pt x="25907" y="38099"/>
                </a:lnTo>
                <a:lnTo>
                  <a:pt x="27431" y="45719"/>
                </a:lnTo>
                <a:lnTo>
                  <a:pt x="28955" y="51815"/>
                </a:lnTo>
                <a:lnTo>
                  <a:pt x="30718" y="60745"/>
                </a:lnTo>
                <a:lnTo>
                  <a:pt x="31622" y="69532"/>
                </a:lnTo>
                <a:lnTo>
                  <a:pt x="31956" y="78605"/>
                </a:lnTo>
                <a:lnTo>
                  <a:pt x="32003" y="88391"/>
                </a:lnTo>
                <a:lnTo>
                  <a:pt x="31742" y="96631"/>
                </a:lnTo>
                <a:lnTo>
                  <a:pt x="24002" y="136588"/>
                </a:lnTo>
                <a:lnTo>
                  <a:pt x="16763" y="147827"/>
                </a:lnTo>
                <a:lnTo>
                  <a:pt x="12191" y="155447"/>
                </a:lnTo>
                <a:lnTo>
                  <a:pt x="7619" y="160019"/>
                </a:lnTo>
                <a:lnTo>
                  <a:pt x="0" y="164591"/>
                </a:lnTo>
                <a:lnTo>
                  <a:pt x="0" y="169163"/>
                </a:lnTo>
                <a:lnTo>
                  <a:pt x="35051" y="137159"/>
                </a:lnTo>
                <a:lnTo>
                  <a:pt x="47910" y="98798"/>
                </a:lnTo>
                <a:lnTo>
                  <a:pt x="48767" y="85343"/>
                </a:lnTo>
                <a:lnTo>
                  <a:pt x="48434" y="75318"/>
                </a:lnTo>
                <a:lnTo>
                  <a:pt x="33718" y="31622"/>
                </a:lnTo>
                <a:lnTo>
                  <a:pt x="6357" y="435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0" name="object 440"/>
          <p:cNvSpPr/>
          <p:nvPr/>
        </p:nvSpPr>
        <p:spPr>
          <a:xfrm>
            <a:off x="5670803" y="7860792"/>
            <a:ext cx="50800" cy="169545"/>
          </a:xfrm>
          <a:custGeom>
            <a:avLst/>
            <a:gdLst/>
            <a:ahLst/>
            <a:cxnLst/>
            <a:rect l="l" t="t" r="r" b="b"/>
            <a:pathLst>
              <a:path w="50800" h="169545">
                <a:moveTo>
                  <a:pt x="50292" y="0"/>
                </a:moveTo>
                <a:lnTo>
                  <a:pt x="15240" y="33527"/>
                </a:lnTo>
                <a:lnTo>
                  <a:pt x="1095" y="71675"/>
                </a:lnTo>
                <a:lnTo>
                  <a:pt x="0" y="85343"/>
                </a:lnTo>
                <a:lnTo>
                  <a:pt x="547" y="94702"/>
                </a:lnTo>
                <a:lnTo>
                  <a:pt x="16383" y="138302"/>
                </a:lnTo>
                <a:lnTo>
                  <a:pt x="50292" y="169163"/>
                </a:lnTo>
                <a:lnTo>
                  <a:pt x="50292" y="164591"/>
                </a:lnTo>
                <a:lnTo>
                  <a:pt x="44196" y="160019"/>
                </a:lnTo>
                <a:lnTo>
                  <a:pt x="39624" y="156971"/>
                </a:lnTo>
                <a:lnTo>
                  <a:pt x="36575" y="152399"/>
                </a:lnTo>
                <a:lnTo>
                  <a:pt x="32004" y="147827"/>
                </a:lnTo>
                <a:lnTo>
                  <a:pt x="28956" y="141731"/>
                </a:lnTo>
                <a:lnTo>
                  <a:pt x="27432" y="137159"/>
                </a:lnTo>
                <a:lnTo>
                  <a:pt x="24384" y="132587"/>
                </a:lnTo>
                <a:lnTo>
                  <a:pt x="22860" y="126491"/>
                </a:lnTo>
                <a:lnTo>
                  <a:pt x="21336" y="117347"/>
                </a:lnTo>
                <a:lnTo>
                  <a:pt x="19573" y="109727"/>
                </a:lnTo>
                <a:lnTo>
                  <a:pt x="18669" y="100964"/>
                </a:lnTo>
                <a:lnTo>
                  <a:pt x="18335" y="91630"/>
                </a:lnTo>
                <a:lnTo>
                  <a:pt x="18404" y="71675"/>
                </a:lnTo>
                <a:lnTo>
                  <a:pt x="26098" y="34099"/>
                </a:lnTo>
                <a:lnTo>
                  <a:pt x="50292" y="4571"/>
                </a:lnTo>
                <a:lnTo>
                  <a:pt x="5029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1" name="object 441"/>
          <p:cNvSpPr/>
          <p:nvPr/>
        </p:nvSpPr>
        <p:spPr>
          <a:xfrm>
            <a:off x="5265420" y="7860792"/>
            <a:ext cx="50800" cy="169545"/>
          </a:xfrm>
          <a:custGeom>
            <a:avLst/>
            <a:gdLst/>
            <a:ahLst/>
            <a:cxnLst/>
            <a:rect l="l" t="t" r="r" b="b"/>
            <a:pathLst>
              <a:path w="50800" h="169545">
                <a:moveTo>
                  <a:pt x="0" y="0"/>
                </a:moveTo>
                <a:lnTo>
                  <a:pt x="0" y="4571"/>
                </a:lnTo>
                <a:lnTo>
                  <a:pt x="6095" y="9143"/>
                </a:lnTo>
                <a:lnTo>
                  <a:pt x="10667" y="13715"/>
                </a:lnTo>
                <a:lnTo>
                  <a:pt x="13715" y="18287"/>
                </a:lnTo>
                <a:lnTo>
                  <a:pt x="18287" y="22859"/>
                </a:lnTo>
                <a:lnTo>
                  <a:pt x="21335" y="27431"/>
                </a:lnTo>
                <a:lnTo>
                  <a:pt x="22859" y="32003"/>
                </a:lnTo>
                <a:lnTo>
                  <a:pt x="25907" y="38099"/>
                </a:lnTo>
                <a:lnTo>
                  <a:pt x="27431" y="45719"/>
                </a:lnTo>
                <a:lnTo>
                  <a:pt x="31956" y="96631"/>
                </a:lnTo>
                <a:lnTo>
                  <a:pt x="31623" y="105155"/>
                </a:lnTo>
                <a:lnTo>
                  <a:pt x="21455" y="142708"/>
                </a:lnTo>
                <a:lnTo>
                  <a:pt x="0" y="164591"/>
                </a:lnTo>
                <a:lnTo>
                  <a:pt x="0" y="169163"/>
                </a:lnTo>
                <a:lnTo>
                  <a:pt x="35051" y="137159"/>
                </a:lnTo>
                <a:lnTo>
                  <a:pt x="49196" y="98798"/>
                </a:lnTo>
                <a:lnTo>
                  <a:pt x="50291" y="85343"/>
                </a:lnTo>
                <a:lnTo>
                  <a:pt x="49744" y="75318"/>
                </a:lnTo>
                <a:lnTo>
                  <a:pt x="33908" y="31622"/>
                </a:lnTo>
                <a:lnTo>
                  <a:pt x="22859" y="18287"/>
                </a:lnTo>
                <a:lnTo>
                  <a:pt x="18002" y="13073"/>
                </a:lnTo>
                <a:lnTo>
                  <a:pt x="12572" y="8572"/>
                </a:lnTo>
                <a:lnTo>
                  <a:pt x="6572" y="435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2" name="object 442"/>
          <p:cNvSpPr/>
          <p:nvPr/>
        </p:nvSpPr>
        <p:spPr>
          <a:xfrm>
            <a:off x="5120640" y="7860792"/>
            <a:ext cx="50800" cy="169545"/>
          </a:xfrm>
          <a:custGeom>
            <a:avLst/>
            <a:gdLst/>
            <a:ahLst/>
            <a:cxnLst/>
            <a:rect l="l" t="t" r="r" b="b"/>
            <a:pathLst>
              <a:path w="50800" h="169545">
                <a:moveTo>
                  <a:pt x="50292" y="0"/>
                </a:moveTo>
                <a:lnTo>
                  <a:pt x="15239" y="33527"/>
                </a:lnTo>
                <a:lnTo>
                  <a:pt x="881" y="71675"/>
                </a:lnTo>
                <a:lnTo>
                  <a:pt x="0" y="85343"/>
                </a:lnTo>
                <a:lnTo>
                  <a:pt x="547" y="94702"/>
                </a:lnTo>
                <a:lnTo>
                  <a:pt x="15811" y="138302"/>
                </a:lnTo>
                <a:lnTo>
                  <a:pt x="43719" y="165044"/>
                </a:lnTo>
                <a:lnTo>
                  <a:pt x="50292" y="169163"/>
                </a:lnTo>
                <a:lnTo>
                  <a:pt x="50292" y="164591"/>
                </a:lnTo>
                <a:lnTo>
                  <a:pt x="44196" y="160019"/>
                </a:lnTo>
                <a:lnTo>
                  <a:pt x="39624" y="156971"/>
                </a:lnTo>
                <a:lnTo>
                  <a:pt x="36575" y="152399"/>
                </a:lnTo>
                <a:lnTo>
                  <a:pt x="32004" y="147827"/>
                </a:lnTo>
                <a:lnTo>
                  <a:pt x="28956" y="141731"/>
                </a:lnTo>
                <a:lnTo>
                  <a:pt x="25908" y="137159"/>
                </a:lnTo>
                <a:lnTo>
                  <a:pt x="24384" y="132587"/>
                </a:lnTo>
                <a:lnTo>
                  <a:pt x="21336" y="126491"/>
                </a:lnTo>
                <a:lnTo>
                  <a:pt x="19812" y="117347"/>
                </a:lnTo>
                <a:lnTo>
                  <a:pt x="18692" y="109727"/>
                </a:lnTo>
                <a:lnTo>
                  <a:pt x="17716" y="100964"/>
                </a:lnTo>
                <a:lnTo>
                  <a:pt x="17025" y="91630"/>
                </a:lnTo>
                <a:lnTo>
                  <a:pt x="16763" y="82295"/>
                </a:lnTo>
                <a:lnTo>
                  <a:pt x="17049" y="73413"/>
                </a:lnTo>
                <a:lnTo>
                  <a:pt x="17906" y="64960"/>
                </a:lnTo>
                <a:lnTo>
                  <a:pt x="19335" y="56792"/>
                </a:lnTo>
                <a:lnTo>
                  <a:pt x="21336" y="48767"/>
                </a:lnTo>
                <a:lnTo>
                  <a:pt x="23002" y="41076"/>
                </a:lnTo>
                <a:lnTo>
                  <a:pt x="44862" y="8286"/>
                </a:lnTo>
                <a:lnTo>
                  <a:pt x="50292" y="4571"/>
                </a:lnTo>
                <a:lnTo>
                  <a:pt x="5029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3" name="object 443"/>
          <p:cNvSpPr/>
          <p:nvPr/>
        </p:nvSpPr>
        <p:spPr>
          <a:xfrm>
            <a:off x="4770120" y="7860792"/>
            <a:ext cx="48895" cy="169545"/>
          </a:xfrm>
          <a:custGeom>
            <a:avLst/>
            <a:gdLst/>
            <a:ahLst/>
            <a:cxnLst/>
            <a:rect l="l" t="t" r="r" b="b"/>
            <a:pathLst>
              <a:path w="48895" h="169545">
                <a:moveTo>
                  <a:pt x="0" y="0"/>
                </a:moveTo>
                <a:lnTo>
                  <a:pt x="0" y="4571"/>
                </a:lnTo>
                <a:lnTo>
                  <a:pt x="4571" y="9143"/>
                </a:lnTo>
                <a:lnTo>
                  <a:pt x="10667" y="13715"/>
                </a:lnTo>
                <a:lnTo>
                  <a:pt x="13715" y="18287"/>
                </a:lnTo>
                <a:lnTo>
                  <a:pt x="18287" y="22859"/>
                </a:lnTo>
                <a:lnTo>
                  <a:pt x="24383" y="32003"/>
                </a:lnTo>
                <a:lnTo>
                  <a:pt x="24383" y="38099"/>
                </a:lnTo>
                <a:lnTo>
                  <a:pt x="27431" y="45719"/>
                </a:lnTo>
                <a:lnTo>
                  <a:pt x="32003" y="88391"/>
                </a:lnTo>
                <a:lnTo>
                  <a:pt x="31718" y="96631"/>
                </a:lnTo>
                <a:lnTo>
                  <a:pt x="30861" y="105155"/>
                </a:lnTo>
                <a:lnTo>
                  <a:pt x="29432" y="113680"/>
                </a:lnTo>
                <a:lnTo>
                  <a:pt x="27431" y="121919"/>
                </a:lnTo>
                <a:lnTo>
                  <a:pt x="26003" y="129611"/>
                </a:lnTo>
                <a:lnTo>
                  <a:pt x="24002" y="136588"/>
                </a:lnTo>
                <a:lnTo>
                  <a:pt x="21431" y="142708"/>
                </a:lnTo>
                <a:lnTo>
                  <a:pt x="18287" y="147827"/>
                </a:lnTo>
                <a:lnTo>
                  <a:pt x="13715" y="155447"/>
                </a:lnTo>
                <a:lnTo>
                  <a:pt x="6095" y="160019"/>
                </a:lnTo>
                <a:lnTo>
                  <a:pt x="0" y="164591"/>
                </a:lnTo>
                <a:lnTo>
                  <a:pt x="0" y="169163"/>
                </a:lnTo>
                <a:lnTo>
                  <a:pt x="35051" y="137159"/>
                </a:lnTo>
                <a:lnTo>
                  <a:pt x="48125" y="98798"/>
                </a:lnTo>
                <a:lnTo>
                  <a:pt x="48767" y="85343"/>
                </a:lnTo>
                <a:lnTo>
                  <a:pt x="48458" y="75318"/>
                </a:lnTo>
                <a:lnTo>
                  <a:pt x="33908" y="31622"/>
                </a:lnTo>
                <a:lnTo>
                  <a:pt x="6572" y="435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4" name="object 444"/>
          <p:cNvSpPr/>
          <p:nvPr/>
        </p:nvSpPr>
        <p:spPr>
          <a:xfrm>
            <a:off x="4625340" y="7860792"/>
            <a:ext cx="50800" cy="169545"/>
          </a:xfrm>
          <a:custGeom>
            <a:avLst/>
            <a:gdLst/>
            <a:ahLst/>
            <a:cxnLst/>
            <a:rect l="l" t="t" r="r" b="b"/>
            <a:pathLst>
              <a:path w="50800" h="169545">
                <a:moveTo>
                  <a:pt x="50292" y="0"/>
                </a:moveTo>
                <a:lnTo>
                  <a:pt x="13715" y="33527"/>
                </a:lnTo>
                <a:lnTo>
                  <a:pt x="1071" y="71675"/>
                </a:lnTo>
                <a:lnTo>
                  <a:pt x="0" y="85343"/>
                </a:lnTo>
                <a:lnTo>
                  <a:pt x="547" y="94702"/>
                </a:lnTo>
                <a:lnTo>
                  <a:pt x="15811" y="138302"/>
                </a:lnTo>
                <a:lnTo>
                  <a:pt x="43719" y="165044"/>
                </a:lnTo>
                <a:lnTo>
                  <a:pt x="50292" y="169163"/>
                </a:lnTo>
                <a:lnTo>
                  <a:pt x="50292" y="164591"/>
                </a:lnTo>
                <a:lnTo>
                  <a:pt x="44196" y="160019"/>
                </a:lnTo>
                <a:lnTo>
                  <a:pt x="39624" y="156971"/>
                </a:lnTo>
                <a:lnTo>
                  <a:pt x="35051" y="152399"/>
                </a:lnTo>
                <a:lnTo>
                  <a:pt x="32004" y="147827"/>
                </a:lnTo>
                <a:lnTo>
                  <a:pt x="28956" y="141731"/>
                </a:lnTo>
                <a:lnTo>
                  <a:pt x="27432" y="137159"/>
                </a:lnTo>
                <a:lnTo>
                  <a:pt x="24384" y="132587"/>
                </a:lnTo>
                <a:lnTo>
                  <a:pt x="22860" y="126491"/>
                </a:lnTo>
                <a:lnTo>
                  <a:pt x="21336" y="117347"/>
                </a:lnTo>
                <a:lnTo>
                  <a:pt x="19573" y="109727"/>
                </a:lnTo>
                <a:lnTo>
                  <a:pt x="18669" y="100964"/>
                </a:lnTo>
                <a:lnTo>
                  <a:pt x="18335" y="91630"/>
                </a:lnTo>
                <a:lnTo>
                  <a:pt x="18404" y="71675"/>
                </a:lnTo>
                <a:lnTo>
                  <a:pt x="26098" y="34099"/>
                </a:lnTo>
                <a:lnTo>
                  <a:pt x="50292" y="4571"/>
                </a:lnTo>
                <a:lnTo>
                  <a:pt x="5029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5" name="object 445"/>
          <p:cNvSpPr/>
          <p:nvPr/>
        </p:nvSpPr>
        <p:spPr>
          <a:xfrm>
            <a:off x="6082284" y="8046719"/>
            <a:ext cx="67310" cy="88900"/>
          </a:xfrm>
          <a:custGeom>
            <a:avLst/>
            <a:gdLst/>
            <a:ahLst/>
            <a:cxnLst/>
            <a:rect l="l" t="t" r="r" b="b"/>
            <a:pathLst>
              <a:path w="67310" h="88900">
                <a:moveTo>
                  <a:pt x="9143" y="57911"/>
                </a:moveTo>
                <a:lnTo>
                  <a:pt x="6095" y="57911"/>
                </a:lnTo>
                <a:lnTo>
                  <a:pt x="0" y="88391"/>
                </a:lnTo>
                <a:lnTo>
                  <a:pt x="3048" y="88391"/>
                </a:lnTo>
                <a:lnTo>
                  <a:pt x="4571" y="85343"/>
                </a:lnTo>
                <a:lnTo>
                  <a:pt x="43687" y="85343"/>
                </a:lnTo>
                <a:lnTo>
                  <a:pt x="46228" y="83819"/>
                </a:lnTo>
                <a:lnTo>
                  <a:pt x="22860" y="83819"/>
                </a:lnTo>
                <a:lnTo>
                  <a:pt x="18287" y="80771"/>
                </a:lnTo>
                <a:lnTo>
                  <a:pt x="15239" y="76199"/>
                </a:lnTo>
                <a:lnTo>
                  <a:pt x="10667" y="71627"/>
                </a:lnTo>
                <a:lnTo>
                  <a:pt x="9143" y="65531"/>
                </a:lnTo>
                <a:lnTo>
                  <a:pt x="9143" y="57911"/>
                </a:lnTo>
                <a:close/>
              </a:path>
              <a:path w="67310" h="88900">
                <a:moveTo>
                  <a:pt x="43687" y="85343"/>
                </a:moveTo>
                <a:lnTo>
                  <a:pt x="9143" y="85343"/>
                </a:lnTo>
                <a:lnTo>
                  <a:pt x="12191" y="86867"/>
                </a:lnTo>
                <a:lnTo>
                  <a:pt x="16763" y="88391"/>
                </a:lnTo>
                <a:lnTo>
                  <a:pt x="35051" y="88391"/>
                </a:lnTo>
                <a:lnTo>
                  <a:pt x="41148" y="86867"/>
                </a:lnTo>
                <a:lnTo>
                  <a:pt x="43687" y="85343"/>
                </a:lnTo>
                <a:close/>
              </a:path>
              <a:path w="67310" h="88900">
                <a:moveTo>
                  <a:pt x="45719" y="0"/>
                </a:moveTo>
                <a:lnTo>
                  <a:pt x="35051" y="0"/>
                </a:lnTo>
                <a:lnTo>
                  <a:pt x="28955" y="3047"/>
                </a:lnTo>
                <a:lnTo>
                  <a:pt x="16763" y="12191"/>
                </a:lnTo>
                <a:lnTo>
                  <a:pt x="12191" y="30479"/>
                </a:lnTo>
                <a:lnTo>
                  <a:pt x="12191" y="35051"/>
                </a:lnTo>
                <a:lnTo>
                  <a:pt x="13715" y="38099"/>
                </a:lnTo>
                <a:lnTo>
                  <a:pt x="19812" y="44195"/>
                </a:lnTo>
                <a:lnTo>
                  <a:pt x="28955" y="48767"/>
                </a:lnTo>
                <a:lnTo>
                  <a:pt x="36575" y="53339"/>
                </a:lnTo>
                <a:lnTo>
                  <a:pt x="41148" y="57911"/>
                </a:lnTo>
                <a:lnTo>
                  <a:pt x="42671" y="60959"/>
                </a:lnTo>
                <a:lnTo>
                  <a:pt x="45719" y="64007"/>
                </a:lnTo>
                <a:lnTo>
                  <a:pt x="45719" y="70103"/>
                </a:lnTo>
                <a:lnTo>
                  <a:pt x="42671" y="76199"/>
                </a:lnTo>
                <a:lnTo>
                  <a:pt x="39624" y="79247"/>
                </a:lnTo>
                <a:lnTo>
                  <a:pt x="38100" y="82295"/>
                </a:lnTo>
                <a:lnTo>
                  <a:pt x="33527" y="83819"/>
                </a:lnTo>
                <a:lnTo>
                  <a:pt x="46228" y="83819"/>
                </a:lnTo>
                <a:lnTo>
                  <a:pt x="61174" y="56554"/>
                </a:lnTo>
                <a:lnTo>
                  <a:pt x="59245" y="50101"/>
                </a:lnTo>
                <a:lnTo>
                  <a:pt x="54744" y="44505"/>
                </a:lnTo>
                <a:lnTo>
                  <a:pt x="47243" y="39623"/>
                </a:lnTo>
                <a:lnTo>
                  <a:pt x="36575" y="33527"/>
                </a:lnTo>
                <a:lnTo>
                  <a:pt x="30479" y="30479"/>
                </a:lnTo>
                <a:lnTo>
                  <a:pt x="25907" y="25907"/>
                </a:lnTo>
                <a:lnTo>
                  <a:pt x="24383" y="22859"/>
                </a:lnTo>
                <a:lnTo>
                  <a:pt x="24383" y="16763"/>
                </a:lnTo>
                <a:lnTo>
                  <a:pt x="25907" y="15239"/>
                </a:lnTo>
                <a:lnTo>
                  <a:pt x="27431" y="12191"/>
                </a:lnTo>
                <a:lnTo>
                  <a:pt x="30479" y="9143"/>
                </a:lnTo>
                <a:lnTo>
                  <a:pt x="33527" y="7619"/>
                </a:lnTo>
                <a:lnTo>
                  <a:pt x="38100" y="6095"/>
                </a:lnTo>
                <a:lnTo>
                  <a:pt x="66093" y="6095"/>
                </a:lnTo>
                <a:lnTo>
                  <a:pt x="66334" y="4571"/>
                </a:lnTo>
                <a:lnTo>
                  <a:pt x="59436" y="4571"/>
                </a:lnTo>
                <a:lnTo>
                  <a:pt x="56387" y="3047"/>
                </a:lnTo>
                <a:lnTo>
                  <a:pt x="53339" y="3047"/>
                </a:lnTo>
                <a:lnTo>
                  <a:pt x="48767" y="1523"/>
                </a:lnTo>
                <a:lnTo>
                  <a:pt x="45719" y="0"/>
                </a:lnTo>
                <a:close/>
              </a:path>
              <a:path w="67310" h="88900">
                <a:moveTo>
                  <a:pt x="66093" y="6095"/>
                </a:moveTo>
                <a:lnTo>
                  <a:pt x="45719" y="6095"/>
                </a:lnTo>
                <a:lnTo>
                  <a:pt x="50291" y="7619"/>
                </a:lnTo>
                <a:lnTo>
                  <a:pt x="53339" y="10667"/>
                </a:lnTo>
                <a:lnTo>
                  <a:pt x="59436" y="19811"/>
                </a:lnTo>
                <a:lnTo>
                  <a:pt x="59436" y="28955"/>
                </a:lnTo>
                <a:lnTo>
                  <a:pt x="62483" y="28955"/>
                </a:lnTo>
                <a:lnTo>
                  <a:pt x="66093" y="6095"/>
                </a:lnTo>
                <a:close/>
              </a:path>
              <a:path w="67310" h="88900">
                <a:moveTo>
                  <a:pt x="67055" y="0"/>
                </a:moveTo>
                <a:lnTo>
                  <a:pt x="64007" y="0"/>
                </a:lnTo>
                <a:lnTo>
                  <a:pt x="62483" y="1523"/>
                </a:lnTo>
                <a:lnTo>
                  <a:pt x="62483" y="4571"/>
                </a:lnTo>
                <a:lnTo>
                  <a:pt x="66334" y="4571"/>
                </a:lnTo>
                <a:lnTo>
                  <a:pt x="6705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6" name="object 446"/>
          <p:cNvSpPr/>
          <p:nvPr/>
        </p:nvSpPr>
        <p:spPr>
          <a:xfrm>
            <a:off x="5742432" y="7906511"/>
            <a:ext cx="67310" cy="86995"/>
          </a:xfrm>
          <a:custGeom>
            <a:avLst/>
            <a:gdLst/>
            <a:ahLst/>
            <a:cxnLst/>
            <a:rect l="l" t="t" r="r" b="b"/>
            <a:pathLst>
              <a:path w="67310" h="86995">
                <a:moveTo>
                  <a:pt x="43687" y="82296"/>
                </a:moveTo>
                <a:lnTo>
                  <a:pt x="10667" y="82296"/>
                </a:lnTo>
                <a:lnTo>
                  <a:pt x="12191" y="83820"/>
                </a:lnTo>
                <a:lnTo>
                  <a:pt x="16763" y="85344"/>
                </a:lnTo>
                <a:lnTo>
                  <a:pt x="22859" y="86868"/>
                </a:lnTo>
                <a:lnTo>
                  <a:pt x="35051" y="86868"/>
                </a:lnTo>
                <a:lnTo>
                  <a:pt x="41147" y="83820"/>
                </a:lnTo>
                <a:lnTo>
                  <a:pt x="43687" y="82296"/>
                </a:lnTo>
                <a:close/>
              </a:path>
              <a:path w="67310" h="86995">
                <a:moveTo>
                  <a:pt x="9143" y="54864"/>
                </a:moveTo>
                <a:lnTo>
                  <a:pt x="6095" y="54864"/>
                </a:lnTo>
                <a:lnTo>
                  <a:pt x="0" y="85344"/>
                </a:lnTo>
                <a:lnTo>
                  <a:pt x="3047" y="85344"/>
                </a:lnTo>
                <a:lnTo>
                  <a:pt x="6095" y="82296"/>
                </a:lnTo>
                <a:lnTo>
                  <a:pt x="43687" y="82296"/>
                </a:lnTo>
                <a:lnTo>
                  <a:pt x="46227" y="80772"/>
                </a:lnTo>
                <a:lnTo>
                  <a:pt x="22859" y="80772"/>
                </a:lnTo>
                <a:lnTo>
                  <a:pt x="18287" y="77724"/>
                </a:lnTo>
                <a:lnTo>
                  <a:pt x="13715" y="73152"/>
                </a:lnTo>
                <a:lnTo>
                  <a:pt x="9143" y="64008"/>
                </a:lnTo>
                <a:lnTo>
                  <a:pt x="9143" y="54864"/>
                </a:lnTo>
                <a:close/>
              </a:path>
              <a:path w="67310" h="86995">
                <a:moveTo>
                  <a:pt x="54863" y="0"/>
                </a:moveTo>
                <a:lnTo>
                  <a:pt x="28955" y="0"/>
                </a:lnTo>
                <a:lnTo>
                  <a:pt x="22859" y="4572"/>
                </a:lnTo>
                <a:lnTo>
                  <a:pt x="16763" y="10668"/>
                </a:lnTo>
                <a:lnTo>
                  <a:pt x="13715" y="16764"/>
                </a:lnTo>
                <a:lnTo>
                  <a:pt x="13715" y="22860"/>
                </a:lnTo>
                <a:lnTo>
                  <a:pt x="12191" y="27432"/>
                </a:lnTo>
                <a:lnTo>
                  <a:pt x="12191" y="32004"/>
                </a:lnTo>
                <a:lnTo>
                  <a:pt x="13715" y="35052"/>
                </a:lnTo>
                <a:lnTo>
                  <a:pt x="15239" y="39624"/>
                </a:lnTo>
                <a:lnTo>
                  <a:pt x="21335" y="42672"/>
                </a:lnTo>
                <a:lnTo>
                  <a:pt x="28955" y="45720"/>
                </a:lnTo>
                <a:lnTo>
                  <a:pt x="36575" y="51816"/>
                </a:lnTo>
                <a:lnTo>
                  <a:pt x="41147" y="54864"/>
                </a:lnTo>
                <a:lnTo>
                  <a:pt x="44195" y="57912"/>
                </a:lnTo>
                <a:lnTo>
                  <a:pt x="47243" y="64008"/>
                </a:lnTo>
                <a:lnTo>
                  <a:pt x="45719" y="68580"/>
                </a:lnTo>
                <a:lnTo>
                  <a:pt x="45719" y="71628"/>
                </a:lnTo>
                <a:lnTo>
                  <a:pt x="42671" y="74676"/>
                </a:lnTo>
                <a:lnTo>
                  <a:pt x="39623" y="76200"/>
                </a:lnTo>
                <a:lnTo>
                  <a:pt x="36575" y="79248"/>
                </a:lnTo>
                <a:lnTo>
                  <a:pt x="33527" y="80772"/>
                </a:lnTo>
                <a:lnTo>
                  <a:pt x="46227" y="80772"/>
                </a:lnTo>
                <a:lnTo>
                  <a:pt x="56387" y="74676"/>
                </a:lnTo>
                <a:lnTo>
                  <a:pt x="59435" y="68580"/>
                </a:lnTo>
                <a:lnTo>
                  <a:pt x="60959" y="60960"/>
                </a:lnTo>
                <a:lnTo>
                  <a:pt x="61174" y="53744"/>
                </a:lnTo>
                <a:lnTo>
                  <a:pt x="59245" y="47815"/>
                </a:lnTo>
                <a:lnTo>
                  <a:pt x="54744" y="42743"/>
                </a:lnTo>
                <a:lnTo>
                  <a:pt x="47243" y="38100"/>
                </a:lnTo>
                <a:lnTo>
                  <a:pt x="36575" y="30480"/>
                </a:lnTo>
                <a:lnTo>
                  <a:pt x="27431" y="25908"/>
                </a:lnTo>
                <a:lnTo>
                  <a:pt x="25907" y="22860"/>
                </a:lnTo>
                <a:lnTo>
                  <a:pt x="24383" y="21336"/>
                </a:lnTo>
                <a:lnTo>
                  <a:pt x="24383" y="15240"/>
                </a:lnTo>
                <a:lnTo>
                  <a:pt x="27431" y="9144"/>
                </a:lnTo>
                <a:lnTo>
                  <a:pt x="30479" y="7620"/>
                </a:lnTo>
                <a:lnTo>
                  <a:pt x="33527" y="4572"/>
                </a:lnTo>
                <a:lnTo>
                  <a:pt x="36575" y="3048"/>
                </a:lnTo>
                <a:lnTo>
                  <a:pt x="66338" y="3048"/>
                </a:lnTo>
                <a:lnTo>
                  <a:pt x="66697" y="1524"/>
                </a:lnTo>
                <a:lnTo>
                  <a:pt x="57912" y="1524"/>
                </a:lnTo>
                <a:lnTo>
                  <a:pt x="54863" y="0"/>
                </a:lnTo>
                <a:close/>
              </a:path>
              <a:path w="67310" h="86995">
                <a:moveTo>
                  <a:pt x="66338" y="3048"/>
                </a:moveTo>
                <a:lnTo>
                  <a:pt x="47243" y="3048"/>
                </a:lnTo>
                <a:lnTo>
                  <a:pt x="51815" y="4572"/>
                </a:lnTo>
                <a:lnTo>
                  <a:pt x="54863" y="9144"/>
                </a:lnTo>
                <a:lnTo>
                  <a:pt x="57912" y="12192"/>
                </a:lnTo>
                <a:lnTo>
                  <a:pt x="59435" y="18288"/>
                </a:lnTo>
                <a:lnTo>
                  <a:pt x="59435" y="25908"/>
                </a:lnTo>
                <a:lnTo>
                  <a:pt x="60959" y="25908"/>
                </a:lnTo>
                <a:lnTo>
                  <a:pt x="66338" y="3048"/>
                </a:lnTo>
                <a:close/>
              </a:path>
              <a:path w="67310" h="86995">
                <a:moveTo>
                  <a:pt x="67055" y="0"/>
                </a:moveTo>
                <a:lnTo>
                  <a:pt x="62483" y="0"/>
                </a:lnTo>
                <a:lnTo>
                  <a:pt x="62483" y="1524"/>
                </a:lnTo>
                <a:lnTo>
                  <a:pt x="66697" y="1524"/>
                </a:lnTo>
                <a:lnTo>
                  <a:pt x="6705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7" name="object 447"/>
          <p:cNvSpPr/>
          <p:nvPr/>
        </p:nvSpPr>
        <p:spPr>
          <a:xfrm>
            <a:off x="5564123" y="7868411"/>
            <a:ext cx="128270" cy="121920"/>
          </a:xfrm>
          <a:custGeom>
            <a:avLst/>
            <a:gdLst/>
            <a:ahLst/>
            <a:cxnLst/>
            <a:rect l="l" t="t" r="r" b="b"/>
            <a:pathLst>
              <a:path w="128270" h="121920">
                <a:moveTo>
                  <a:pt x="65531" y="118872"/>
                </a:moveTo>
                <a:lnTo>
                  <a:pt x="13715" y="118872"/>
                </a:lnTo>
                <a:lnTo>
                  <a:pt x="12191" y="121920"/>
                </a:lnTo>
                <a:lnTo>
                  <a:pt x="64008" y="121920"/>
                </a:lnTo>
                <a:lnTo>
                  <a:pt x="65531" y="118872"/>
                </a:lnTo>
                <a:close/>
              </a:path>
              <a:path w="128270" h="121920">
                <a:moveTo>
                  <a:pt x="42672" y="3048"/>
                </a:moveTo>
                <a:lnTo>
                  <a:pt x="3048" y="3048"/>
                </a:lnTo>
                <a:lnTo>
                  <a:pt x="4572" y="4572"/>
                </a:lnTo>
                <a:lnTo>
                  <a:pt x="9143" y="6096"/>
                </a:lnTo>
                <a:lnTo>
                  <a:pt x="12191" y="9144"/>
                </a:lnTo>
                <a:lnTo>
                  <a:pt x="12191" y="10668"/>
                </a:lnTo>
                <a:lnTo>
                  <a:pt x="18287" y="19812"/>
                </a:lnTo>
                <a:lnTo>
                  <a:pt x="39624" y="71628"/>
                </a:lnTo>
                <a:lnTo>
                  <a:pt x="33527" y="100584"/>
                </a:lnTo>
                <a:lnTo>
                  <a:pt x="32003" y="106680"/>
                </a:lnTo>
                <a:lnTo>
                  <a:pt x="32003" y="111252"/>
                </a:lnTo>
                <a:lnTo>
                  <a:pt x="30479" y="112776"/>
                </a:lnTo>
                <a:lnTo>
                  <a:pt x="27431" y="117348"/>
                </a:lnTo>
                <a:lnTo>
                  <a:pt x="22860" y="118872"/>
                </a:lnTo>
                <a:lnTo>
                  <a:pt x="56387" y="118872"/>
                </a:lnTo>
                <a:lnTo>
                  <a:pt x="53339" y="117348"/>
                </a:lnTo>
                <a:lnTo>
                  <a:pt x="51815" y="114300"/>
                </a:lnTo>
                <a:lnTo>
                  <a:pt x="50291" y="112776"/>
                </a:lnTo>
                <a:lnTo>
                  <a:pt x="50291" y="106680"/>
                </a:lnTo>
                <a:lnTo>
                  <a:pt x="51815" y="100584"/>
                </a:lnTo>
                <a:lnTo>
                  <a:pt x="57912" y="70104"/>
                </a:lnTo>
                <a:lnTo>
                  <a:pt x="65581" y="60960"/>
                </a:lnTo>
                <a:lnTo>
                  <a:pt x="54863" y="60960"/>
                </a:lnTo>
                <a:lnTo>
                  <a:pt x="38100" y="22860"/>
                </a:lnTo>
                <a:lnTo>
                  <a:pt x="36575" y="16764"/>
                </a:lnTo>
                <a:lnTo>
                  <a:pt x="35051" y="13716"/>
                </a:lnTo>
                <a:lnTo>
                  <a:pt x="35051" y="10668"/>
                </a:lnTo>
                <a:lnTo>
                  <a:pt x="36575" y="9144"/>
                </a:lnTo>
                <a:lnTo>
                  <a:pt x="38100" y="6096"/>
                </a:lnTo>
                <a:lnTo>
                  <a:pt x="41148" y="4572"/>
                </a:lnTo>
                <a:lnTo>
                  <a:pt x="42672" y="3048"/>
                </a:lnTo>
                <a:close/>
              </a:path>
              <a:path w="128270" h="121920">
                <a:moveTo>
                  <a:pt x="121920" y="3048"/>
                </a:moveTo>
                <a:lnTo>
                  <a:pt x="91439" y="3048"/>
                </a:lnTo>
                <a:lnTo>
                  <a:pt x="92963" y="4572"/>
                </a:lnTo>
                <a:lnTo>
                  <a:pt x="94487" y="4572"/>
                </a:lnTo>
                <a:lnTo>
                  <a:pt x="96012" y="6096"/>
                </a:lnTo>
                <a:lnTo>
                  <a:pt x="96012" y="9144"/>
                </a:lnTo>
                <a:lnTo>
                  <a:pt x="97536" y="10668"/>
                </a:lnTo>
                <a:lnTo>
                  <a:pt x="96012" y="12192"/>
                </a:lnTo>
                <a:lnTo>
                  <a:pt x="96012" y="15240"/>
                </a:lnTo>
                <a:lnTo>
                  <a:pt x="92963" y="18288"/>
                </a:lnTo>
                <a:lnTo>
                  <a:pt x="88391" y="24384"/>
                </a:lnTo>
                <a:lnTo>
                  <a:pt x="54863" y="60960"/>
                </a:lnTo>
                <a:lnTo>
                  <a:pt x="65581" y="60960"/>
                </a:lnTo>
                <a:lnTo>
                  <a:pt x="97536" y="22860"/>
                </a:lnTo>
                <a:lnTo>
                  <a:pt x="102108" y="16764"/>
                </a:lnTo>
                <a:lnTo>
                  <a:pt x="105155" y="13716"/>
                </a:lnTo>
                <a:lnTo>
                  <a:pt x="108203" y="12192"/>
                </a:lnTo>
                <a:lnTo>
                  <a:pt x="111251" y="9144"/>
                </a:lnTo>
                <a:lnTo>
                  <a:pt x="115824" y="6096"/>
                </a:lnTo>
                <a:lnTo>
                  <a:pt x="121920" y="3048"/>
                </a:lnTo>
                <a:close/>
              </a:path>
              <a:path w="128270" h="121920">
                <a:moveTo>
                  <a:pt x="53339" y="0"/>
                </a:moveTo>
                <a:lnTo>
                  <a:pt x="0" y="0"/>
                </a:lnTo>
                <a:lnTo>
                  <a:pt x="0" y="3048"/>
                </a:lnTo>
                <a:lnTo>
                  <a:pt x="51815" y="3048"/>
                </a:lnTo>
                <a:lnTo>
                  <a:pt x="53339" y="0"/>
                </a:lnTo>
                <a:close/>
              </a:path>
              <a:path w="128270" h="121920">
                <a:moveTo>
                  <a:pt x="128015" y="0"/>
                </a:moveTo>
                <a:lnTo>
                  <a:pt x="85343" y="0"/>
                </a:lnTo>
                <a:lnTo>
                  <a:pt x="85343" y="3048"/>
                </a:lnTo>
                <a:lnTo>
                  <a:pt x="128015" y="3048"/>
                </a:lnTo>
                <a:lnTo>
                  <a:pt x="12801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8" name="object 448"/>
          <p:cNvSpPr/>
          <p:nvPr/>
        </p:nvSpPr>
        <p:spPr>
          <a:xfrm>
            <a:off x="5192267" y="7906511"/>
            <a:ext cx="67310" cy="86995"/>
          </a:xfrm>
          <a:custGeom>
            <a:avLst/>
            <a:gdLst/>
            <a:ahLst/>
            <a:cxnLst/>
            <a:rect l="l" t="t" r="r" b="b"/>
            <a:pathLst>
              <a:path w="67310" h="86995">
                <a:moveTo>
                  <a:pt x="43688" y="82296"/>
                </a:moveTo>
                <a:lnTo>
                  <a:pt x="9144" y="82296"/>
                </a:lnTo>
                <a:lnTo>
                  <a:pt x="12192" y="83820"/>
                </a:lnTo>
                <a:lnTo>
                  <a:pt x="16764" y="85344"/>
                </a:lnTo>
                <a:lnTo>
                  <a:pt x="22860" y="86868"/>
                </a:lnTo>
                <a:lnTo>
                  <a:pt x="35052" y="86868"/>
                </a:lnTo>
                <a:lnTo>
                  <a:pt x="41148" y="83820"/>
                </a:lnTo>
                <a:lnTo>
                  <a:pt x="43688" y="82296"/>
                </a:lnTo>
                <a:close/>
              </a:path>
              <a:path w="67310" h="86995">
                <a:moveTo>
                  <a:pt x="9144" y="54864"/>
                </a:moveTo>
                <a:lnTo>
                  <a:pt x="6096" y="54864"/>
                </a:lnTo>
                <a:lnTo>
                  <a:pt x="0" y="85344"/>
                </a:lnTo>
                <a:lnTo>
                  <a:pt x="3048" y="85344"/>
                </a:lnTo>
                <a:lnTo>
                  <a:pt x="3048" y="83820"/>
                </a:lnTo>
                <a:lnTo>
                  <a:pt x="4572" y="82296"/>
                </a:lnTo>
                <a:lnTo>
                  <a:pt x="43688" y="82296"/>
                </a:lnTo>
                <a:lnTo>
                  <a:pt x="46228" y="80772"/>
                </a:lnTo>
                <a:lnTo>
                  <a:pt x="22860" y="80772"/>
                </a:lnTo>
                <a:lnTo>
                  <a:pt x="18287" y="77724"/>
                </a:lnTo>
                <a:lnTo>
                  <a:pt x="10668" y="70104"/>
                </a:lnTo>
                <a:lnTo>
                  <a:pt x="9144" y="64008"/>
                </a:lnTo>
                <a:lnTo>
                  <a:pt x="9144" y="54864"/>
                </a:lnTo>
                <a:close/>
              </a:path>
              <a:path w="67310" h="86995">
                <a:moveTo>
                  <a:pt x="53340" y="0"/>
                </a:moveTo>
                <a:lnTo>
                  <a:pt x="28956" y="0"/>
                </a:lnTo>
                <a:lnTo>
                  <a:pt x="22860" y="4572"/>
                </a:lnTo>
                <a:lnTo>
                  <a:pt x="16764" y="10668"/>
                </a:lnTo>
                <a:lnTo>
                  <a:pt x="13716" y="16764"/>
                </a:lnTo>
                <a:lnTo>
                  <a:pt x="13716" y="22860"/>
                </a:lnTo>
                <a:lnTo>
                  <a:pt x="12192" y="27432"/>
                </a:lnTo>
                <a:lnTo>
                  <a:pt x="12192" y="32004"/>
                </a:lnTo>
                <a:lnTo>
                  <a:pt x="13716" y="35052"/>
                </a:lnTo>
                <a:lnTo>
                  <a:pt x="15240" y="39624"/>
                </a:lnTo>
                <a:lnTo>
                  <a:pt x="19812" y="42672"/>
                </a:lnTo>
                <a:lnTo>
                  <a:pt x="28956" y="45720"/>
                </a:lnTo>
                <a:lnTo>
                  <a:pt x="36576" y="51816"/>
                </a:lnTo>
                <a:lnTo>
                  <a:pt x="41148" y="54864"/>
                </a:lnTo>
                <a:lnTo>
                  <a:pt x="42672" y="57912"/>
                </a:lnTo>
                <a:lnTo>
                  <a:pt x="45720" y="60960"/>
                </a:lnTo>
                <a:lnTo>
                  <a:pt x="45720" y="68580"/>
                </a:lnTo>
                <a:lnTo>
                  <a:pt x="42672" y="74676"/>
                </a:lnTo>
                <a:lnTo>
                  <a:pt x="39624" y="76200"/>
                </a:lnTo>
                <a:lnTo>
                  <a:pt x="36576" y="79248"/>
                </a:lnTo>
                <a:lnTo>
                  <a:pt x="33528" y="80772"/>
                </a:lnTo>
                <a:lnTo>
                  <a:pt x="46228" y="80772"/>
                </a:lnTo>
                <a:lnTo>
                  <a:pt x="48768" y="79248"/>
                </a:lnTo>
                <a:lnTo>
                  <a:pt x="54864" y="74676"/>
                </a:lnTo>
                <a:lnTo>
                  <a:pt x="59436" y="68580"/>
                </a:lnTo>
                <a:lnTo>
                  <a:pt x="59436" y="60960"/>
                </a:lnTo>
                <a:lnTo>
                  <a:pt x="60317" y="53744"/>
                </a:lnTo>
                <a:lnTo>
                  <a:pt x="58483" y="47815"/>
                </a:lnTo>
                <a:lnTo>
                  <a:pt x="54078" y="42743"/>
                </a:lnTo>
                <a:lnTo>
                  <a:pt x="47244" y="38100"/>
                </a:lnTo>
                <a:lnTo>
                  <a:pt x="36576" y="30480"/>
                </a:lnTo>
                <a:lnTo>
                  <a:pt x="27432" y="25908"/>
                </a:lnTo>
                <a:lnTo>
                  <a:pt x="25908" y="22860"/>
                </a:lnTo>
                <a:lnTo>
                  <a:pt x="24384" y="21336"/>
                </a:lnTo>
                <a:lnTo>
                  <a:pt x="24384" y="12192"/>
                </a:lnTo>
                <a:lnTo>
                  <a:pt x="27432" y="9144"/>
                </a:lnTo>
                <a:lnTo>
                  <a:pt x="30480" y="7620"/>
                </a:lnTo>
                <a:lnTo>
                  <a:pt x="33528" y="4572"/>
                </a:lnTo>
                <a:lnTo>
                  <a:pt x="36576" y="3048"/>
                </a:lnTo>
                <a:lnTo>
                  <a:pt x="66338" y="3048"/>
                </a:lnTo>
                <a:lnTo>
                  <a:pt x="66697" y="1524"/>
                </a:lnTo>
                <a:lnTo>
                  <a:pt x="56387" y="1524"/>
                </a:lnTo>
                <a:lnTo>
                  <a:pt x="53340" y="0"/>
                </a:lnTo>
                <a:close/>
              </a:path>
              <a:path w="67310" h="86995">
                <a:moveTo>
                  <a:pt x="66338" y="3048"/>
                </a:moveTo>
                <a:lnTo>
                  <a:pt x="45720" y="3048"/>
                </a:lnTo>
                <a:lnTo>
                  <a:pt x="50292" y="4572"/>
                </a:lnTo>
                <a:lnTo>
                  <a:pt x="53340" y="9144"/>
                </a:lnTo>
                <a:lnTo>
                  <a:pt x="56387" y="12192"/>
                </a:lnTo>
                <a:lnTo>
                  <a:pt x="59436" y="18288"/>
                </a:lnTo>
                <a:lnTo>
                  <a:pt x="59436" y="25908"/>
                </a:lnTo>
                <a:lnTo>
                  <a:pt x="60960" y="25908"/>
                </a:lnTo>
                <a:lnTo>
                  <a:pt x="66338" y="3048"/>
                </a:lnTo>
                <a:close/>
              </a:path>
              <a:path w="67310" h="86995">
                <a:moveTo>
                  <a:pt x="67056" y="0"/>
                </a:moveTo>
                <a:lnTo>
                  <a:pt x="62484" y="0"/>
                </a:lnTo>
                <a:lnTo>
                  <a:pt x="60960" y="1524"/>
                </a:lnTo>
                <a:lnTo>
                  <a:pt x="66697" y="1524"/>
                </a:lnTo>
                <a:lnTo>
                  <a:pt x="670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9" name="object 449"/>
          <p:cNvSpPr/>
          <p:nvPr/>
        </p:nvSpPr>
        <p:spPr>
          <a:xfrm>
            <a:off x="5013959" y="7868411"/>
            <a:ext cx="128270" cy="121920"/>
          </a:xfrm>
          <a:custGeom>
            <a:avLst/>
            <a:gdLst/>
            <a:ahLst/>
            <a:cxnLst/>
            <a:rect l="l" t="t" r="r" b="b"/>
            <a:pathLst>
              <a:path w="128270" h="121920">
                <a:moveTo>
                  <a:pt x="65531" y="118872"/>
                </a:moveTo>
                <a:lnTo>
                  <a:pt x="13715" y="118872"/>
                </a:lnTo>
                <a:lnTo>
                  <a:pt x="12191" y="121920"/>
                </a:lnTo>
                <a:lnTo>
                  <a:pt x="64007" y="121920"/>
                </a:lnTo>
                <a:lnTo>
                  <a:pt x="65531" y="118872"/>
                </a:lnTo>
                <a:close/>
              </a:path>
              <a:path w="128270" h="121920">
                <a:moveTo>
                  <a:pt x="44195" y="3048"/>
                </a:moveTo>
                <a:lnTo>
                  <a:pt x="4572" y="3048"/>
                </a:lnTo>
                <a:lnTo>
                  <a:pt x="4572" y="4572"/>
                </a:lnTo>
                <a:lnTo>
                  <a:pt x="9143" y="6096"/>
                </a:lnTo>
                <a:lnTo>
                  <a:pt x="13715" y="10668"/>
                </a:lnTo>
                <a:lnTo>
                  <a:pt x="15239" y="15240"/>
                </a:lnTo>
                <a:lnTo>
                  <a:pt x="18287" y="19812"/>
                </a:lnTo>
                <a:lnTo>
                  <a:pt x="41148" y="71628"/>
                </a:lnTo>
                <a:lnTo>
                  <a:pt x="33527" y="100584"/>
                </a:lnTo>
                <a:lnTo>
                  <a:pt x="32003" y="106680"/>
                </a:lnTo>
                <a:lnTo>
                  <a:pt x="32003" y="111252"/>
                </a:lnTo>
                <a:lnTo>
                  <a:pt x="30479" y="112776"/>
                </a:lnTo>
                <a:lnTo>
                  <a:pt x="27431" y="117348"/>
                </a:lnTo>
                <a:lnTo>
                  <a:pt x="22860" y="118872"/>
                </a:lnTo>
                <a:lnTo>
                  <a:pt x="56387" y="118872"/>
                </a:lnTo>
                <a:lnTo>
                  <a:pt x="53339" y="117348"/>
                </a:lnTo>
                <a:lnTo>
                  <a:pt x="51815" y="114300"/>
                </a:lnTo>
                <a:lnTo>
                  <a:pt x="50291" y="112776"/>
                </a:lnTo>
                <a:lnTo>
                  <a:pt x="50291" y="106680"/>
                </a:lnTo>
                <a:lnTo>
                  <a:pt x="51815" y="100584"/>
                </a:lnTo>
                <a:lnTo>
                  <a:pt x="57912" y="70104"/>
                </a:lnTo>
                <a:lnTo>
                  <a:pt x="65581" y="60960"/>
                </a:lnTo>
                <a:lnTo>
                  <a:pt x="56387" y="60960"/>
                </a:lnTo>
                <a:lnTo>
                  <a:pt x="39624" y="22860"/>
                </a:lnTo>
                <a:lnTo>
                  <a:pt x="35051" y="13716"/>
                </a:lnTo>
                <a:lnTo>
                  <a:pt x="35051" y="10668"/>
                </a:lnTo>
                <a:lnTo>
                  <a:pt x="36575" y="9144"/>
                </a:lnTo>
                <a:lnTo>
                  <a:pt x="38100" y="6096"/>
                </a:lnTo>
                <a:lnTo>
                  <a:pt x="44195" y="3048"/>
                </a:lnTo>
                <a:close/>
              </a:path>
              <a:path w="128270" h="121920">
                <a:moveTo>
                  <a:pt x="121919" y="3048"/>
                </a:moveTo>
                <a:lnTo>
                  <a:pt x="91439" y="3048"/>
                </a:lnTo>
                <a:lnTo>
                  <a:pt x="92963" y="4572"/>
                </a:lnTo>
                <a:lnTo>
                  <a:pt x="94487" y="4572"/>
                </a:lnTo>
                <a:lnTo>
                  <a:pt x="96012" y="6096"/>
                </a:lnTo>
                <a:lnTo>
                  <a:pt x="96012" y="7620"/>
                </a:lnTo>
                <a:lnTo>
                  <a:pt x="97536" y="9144"/>
                </a:lnTo>
                <a:lnTo>
                  <a:pt x="97536" y="10668"/>
                </a:lnTo>
                <a:lnTo>
                  <a:pt x="96012" y="12192"/>
                </a:lnTo>
                <a:lnTo>
                  <a:pt x="96012" y="15240"/>
                </a:lnTo>
                <a:lnTo>
                  <a:pt x="92963" y="18288"/>
                </a:lnTo>
                <a:lnTo>
                  <a:pt x="88391" y="24384"/>
                </a:lnTo>
                <a:lnTo>
                  <a:pt x="56387" y="60960"/>
                </a:lnTo>
                <a:lnTo>
                  <a:pt x="65581" y="60960"/>
                </a:lnTo>
                <a:lnTo>
                  <a:pt x="97536" y="22860"/>
                </a:lnTo>
                <a:lnTo>
                  <a:pt x="102107" y="16764"/>
                </a:lnTo>
                <a:lnTo>
                  <a:pt x="105155" y="13716"/>
                </a:lnTo>
                <a:lnTo>
                  <a:pt x="109727" y="12192"/>
                </a:lnTo>
                <a:lnTo>
                  <a:pt x="115824" y="6096"/>
                </a:lnTo>
                <a:lnTo>
                  <a:pt x="121919" y="3048"/>
                </a:lnTo>
                <a:close/>
              </a:path>
              <a:path w="128270" h="121920">
                <a:moveTo>
                  <a:pt x="53339" y="0"/>
                </a:moveTo>
                <a:lnTo>
                  <a:pt x="0" y="0"/>
                </a:lnTo>
                <a:lnTo>
                  <a:pt x="0" y="3048"/>
                </a:lnTo>
                <a:lnTo>
                  <a:pt x="51815" y="3048"/>
                </a:lnTo>
                <a:lnTo>
                  <a:pt x="53339" y="0"/>
                </a:lnTo>
                <a:close/>
              </a:path>
              <a:path w="128270" h="121920">
                <a:moveTo>
                  <a:pt x="128015" y="0"/>
                </a:moveTo>
                <a:lnTo>
                  <a:pt x="86867" y="0"/>
                </a:lnTo>
                <a:lnTo>
                  <a:pt x="85343" y="3048"/>
                </a:lnTo>
                <a:lnTo>
                  <a:pt x="128015" y="3048"/>
                </a:lnTo>
                <a:lnTo>
                  <a:pt x="12801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0" name="object 450"/>
          <p:cNvSpPr/>
          <p:nvPr/>
        </p:nvSpPr>
        <p:spPr>
          <a:xfrm>
            <a:off x="4696967" y="7906511"/>
            <a:ext cx="67310" cy="86995"/>
          </a:xfrm>
          <a:custGeom>
            <a:avLst/>
            <a:gdLst/>
            <a:ahLst/>
            <a:cxnLst/>
            <a:rect l="l" t="t" r="r" b="b"/>
            <a:pathLst>
              <a:path w="67310" h="86995">
                <a:moveTo>
                  <a:pt x="43688" y="82296"/>
                </a:moveTo>
                <a:lnTo>
                  <a:pt x="9144" y="82296"/>
                </a:lnTo>
                <a:lnTo>
                  <a:pt x="10668" y="83820"/>
                </a:lnTo>
                <a:lnTo>
                  <a:pt x="22860" y="86868"/>
                </a:lnTo>
                <a:lnTo>
                  <a:pt x="33528" y="86868"/>
                </a:lnTo>
                <a:lnTo>
                  <a:pt x="41148" y="83820"/>
                </a:lnTo>
                <a:lnTo>
                  <a:pt x="43688" y="82296"/>
                </a:lnTo>
                <a:close/>
              </a:path>
              <a:path w="67310" h="86995">
                <a:moveTo>
                  <a:pt x="7620" y="54864"/>
                </a:moveTo>
                <a:lnTo>
                  <a:pt x="6096" y="54864"/>
                </a:lnTo>
                <a:lnTo>
                  <a:pt x="0" y="85344"/>
                </a:lnTo>
                <a:lnTo>
                  <a:pt x="3048" y="85344"/>
                </a:lnTo>
                <a:lnTo>
                  <a:pt x="6096" y="82296"/>
                </a:lnTo>
                <a:lnTo>
                  <a:pt x="43688" y="82296"/>
                </a:lnTo>
                <a:lnTo>
                  <a:pt x="46228" y="80772"/>
                </a:lnTo>
                <a:lnTo>
                  <a:pt x="22860" y="80772"/>
                </a:lnTo>
                <a:lnTo>
                  <a:pt x="18287" y="77724"/>
                </a:lnTo>
                <a:lnTo>
                  <a:pt x="10668" y="70104"/>
                </a:lnTo>
                <a:lnTo>
                  <a:pt x="7620" y="64008"/>
                </a:lnTo>
                <a:lnTo>
                  <a:pt x="7620" y="54864"/>
                </a:lnTo>
                <a:close/>
              </a:path>
              <a:path w="67310" h="86995">
                <a:moveTo>
                  <a:pt x="53340" y="0"/>
                </a:moveTo>
                <a:lnTo>
                  <a:pt x="28956" y="0"/>
                </a:lnTo>
                <a:lnTo>
                  <a:pt x="22860" y="4572"/>
                </a:lnTo>
                <a:lnTo>
                  <a:pt x="16764" y="10668"/>
                </a:lnTo>
                <a:lnTo>
                  <a:pt x="13716" y="16764"/>
                </a:lnTo>
                <a:lnTo>
                  <a:pt x="12192" y="22860"/>
                </a:lnTo>
                <a:lnTo>
                  <a:pt x="10668" y="27432"/>
                </a:lnTo>
                <a:lnTo>
                  <a:pt x="10668" y="32004"/>
                </a:lnTo>
                <a:lnTo>
                  <a:pt x="13716" y="35052"/>
                </a:lnTo>
                <a:lnTo>
                  <a:pt x="15240" y="39624"/>
                </a:lnTo>
                <a:lnTo>
                  <a:pt x="21336" y="42672"/>
                </a:lnTo>
                <a:lnTo>
                  <a:pt x="28956" y="45720"/>
                </a:lnTo>
                <a:lnTo>
                  <a:pt x="35052" y="51816"/>
                </a:lnTo>
                <a:lnTo>
                  <a:pt x="41148" y="54864"/>
                </a:lnTo>
                <a:lnTo>
                  <a:pt x="44196" y="57912"/>
                </a:lnTo>
                <a:lnTo>
                  <a:pt x="47244" y="64008"/>
                </a:lnTo>
                <a:lnTo>
                  <a:pt x="45720" y="68580"/>
                </a:lnTo>
                <a:lnTo>
                  <a:pt x="45720" y="71628"/>
                </a:lnTo>
                <a:lnTo>
                  <a:pt x="42672" y="74676"/>
                </a:lnTo>
                <a:lnTo>
                  <a:pt x="39624" y="76200"/>
                </a:lnTo>
                <a:lnTo>
                  <a:pt x="36576" y="79248"/>
                </a:lnTo>
                <a:lnTo>
                  <a:pt x="32004" y="80772"/>
                </a:lnTo>
                <a:lnTo>
                  <a:pt x="46228" y="80772"/>
                </a:lnTo>
                <a:lnTo>
                  <a:pt x="60317" y="53744"/>
                </a:lnTo>
                <a:lnTo>
                  <a:pt x="58483" y="47815"/>
                </a:lnTo>
                <a:lnTo>
                  <a:pt x="54078" y="42743"/>
                </a:lnTo>
                <a:lnTo>
                  <a:pt x="47244" y="38100"/>
                </a:lnTo>
                <a:lnTo>
                  <a:pt x="35052" y="30480"/>
                </a:lnTo>
                <a:lnTo>
                  <a:pt x="28956" y="27432"/>
                </a:lnTo>
                <a:lnTo>
                  <a:pt x="27432" y="25908"/>
                </a:lnTo>
                <a:lnTo>
                  <a:pt x="25908" y="22860"/>
                </a:lnTo>
                <a:lnTo>
                  <a:pt x="24384" y="21336"/>
                </a:lnTo>
                <a:lnTo>
                  <a:pt x="24384" y="15240"/>
                </a:lnTo>
                <a:lnTo>
                  <a:pt x="27432" y="9144"/>
                </a:lnTo>
                <a:lnTo>
                  <a:pt x="32004" y="4572"/>
                </a:lnTo>
                <a:lnTo>
                  <a:pt x="36576" y="3048"/>
                </a:lnTo>
                <a:lnTo>
                  <a:pt x="66338" y="3048"/>
                </a:lnTo>
                <a:lnTo>
                  <a:pt x="66697" y="1524"/>
                </a:lnTo>
                <a:lnTo>
                  <a:pt x="56387" y="1524"/>
                </a:lnTo>
                <a:lnTo>
                  <a:pt x="53340" y="0"/>
                </a:lnTo>
                <a:close/>
              </a:path>
              <a:path w="67310" h="86995">
                <a:moveTo>
                  <a:pt x="66338" y="3048"/>
                </a:moveTo>
                <a:lnTo>
                  <a:pt x="47244" y="3048"/>
                </a:lnTo>
                <a:lnTo>
                  <a:pt x="51816" y="4572"/>
                </a:lnTo>
                <a:lnTo>
                  <a:pt x="53340" y="9144"/>
                </a:lnTo>
                <a:lnTo>
                  <a:pt x="56387" y="12192"/>
                </a:lnTo>
                <a:lnTo>
                  <a:pt x="57912" y="18288"/>
                </a:lnTo>
                <a:lnTo>
                  <a:pt x="57912" y="25908"/>
                </a:lnTo>
                <a:lnTo>
                  <a:pt x="60960" y="25908"/>
                </a:lnTo>
                <a:lnTo>
                  <a:pt x="66338" y="3048"/>
                </a:lnTo>
                <a:close/>
              </a:path>
              <a:path w="67310" h="86995">
                <a:moveTo>
                  <a:pt x="67056" y="0"/>
                </a:moveTo>
                <a:lnTo>
                  <a:pt x="62484" y="0"/>
                </a:lnTo>
                <a:lnTo>
                  <a:pt x="62484" y="1524"/>
                </a:lnTo>
                <a:lnTo>
                  <a:pt x="66697" y="1524"/>
                </a:lnTo>
                <a:lnTo>
                  <a:pt x="670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1" name="object 451"/>
          <p:cNvSpPr/>
          <p:nvPr/>
        </p:nvSpPr>
        <p:spPr>
          <a:xfrm>
            <a:off x="4477511" y="7868411"/>
            <a:ext cx="131445" cy="121920"/>
          </a:xfrm>
          <a:custGeom>
            <a:avLst/>
            <a:gdLst/>
            <a:ahLst/>
            <a:cxnLst/>
            <a:rect l="l" t="t" r="r" b="b"/>
            <a:pathLst>
              <a:path w="131445" h="121920">
                <a:moveTo>
                  <a:pt x="65532" y="118872"/>
                </a:moveTo>
                <a:lnTo>
                  <a:pt x="15239" y="118872"/>
                </a:lnTo>
                <a:lnTo>
                  <a:pt x="13715" y="121920"/>
                </a:lnTo>
                <a:lnTo>
                  <a:pt x="65532" y="121920"/>
                </a:lnTo>
                <a:lnTo>
                  <a:pt x="65532" y="118872"/>
                </a:lnTo>
                <a:close/>
              </a:path>
              <a:path w="131445" h="121920">
                <a:moveTo>
                  <a:pt x="44196" y="3048"/>
                </a:moveTo>
                <a:lnTo>
                  <a:pt x="4572" y="3048"/>
                </a:lnTo>
                <a:lnTo>
                  <a:pt x="6096" y="4572"/>
                </a:lnTo>
                <a:lnTo>
                  <a:pt x="12191" y="7620"/>
                </a:lnTo>
                <a:lnTo>
                  <a:pt x="15239" y="10668"/>
                </a:lnTo>
                <a:lnTo>
                  <a:pt x="16763" y="15240"/>
                </a:lnTo>
                <a:lnTo>
                  <a:pt x="19812" y="19812"/>
                </a:lnTo>
                <a:lnTo>
                  <a:pt x="42672" y="71628"/>
                </a:lnTo>
                <a:lnTo>
                  <a:pt x="36575" y="100584"/>
                </a:lnTo>
                <a:lnTo>
                  <a:pt x="35051" y="106680"/>
                </a:lnTo>
                <a:lnTo>
                  <a:pt x="32003" y="111252"/>
                </a:lnTo>
                <a:lnTo>
                  <a:pt x="30479" y="112776"/>
                </a:lnTo>
                <a:lnTo>
                  <a:pt x="27432" y="117348"/>
                </a:lnTo>
                <a:lnTo>
                  <a:pt x="24384" y="118872"/>
                </a:lnTo>
                <a:lnTo>
                  <a:pt x="57912" y="118872"/>
                </a:lnTo>
                <a:lnTo>
                  <a:pt x="54863" y="117348"/>
                </a:lnTo>
                <a:lnTo>
                  <a:pt x="50291" y="112776"/>
                </a:lnTo>
                <a:lnTo>
                  <a:pt x="53339" y="100584"/>
                </a:lnTo>
                <a:lnTo>
                  <a:pt x="59436" y="70104"/>
                </a:lnTo>
                <a:lnTo>
                  <a:pt x="67105" y="60960"/>
                </a:lnTo>
                <a:lnTo>
                  <a:pt x="57912" y="60960"/>
                </a:lnTo>
                <a:lnTo>
                  <a:pt x="41148" y="22860"/>
                </a:lnTo>
                <a:lnTo>
                  <a:pt x="36575" y="13716"/>
                </a:lnTo>
                <a:lnTo>
                  <a:pt x="38100" y="10668"/>
                </a:lnTo>
                <a:lnTo>
                  <a:pt x="38100" y="9144"/>
                </a:lnTo>
                <a:lnTo>
                  <a:pt x="39624" y="6096"/>
                </a:lnTo>
                <a:lnTo>
                  <a:pt x="42672" y="4572"/>
                </a:lnTo>
                <a:lnTo>
                  <a:pt x="44196" y="3048"/>
                </a:lnTo>
                <a:close/>
              </a:path>
              <a:path w="131445" h="121920">
                <a:moveTo>
                  <a:pt x="123443" y="3048"/>
                </a:moveTo>
                <a:lnTo>
                  <a:pt x="91439" y="3048"/>
                </a:lnTo>
                <a:lnTo>
                  <a:pt x="92963" y="4572"/>
                </a:lnTo>
                <a:lnTo>
                  <a:pt x="94487" y="4572"/>
                </a:lnTo>
                <a:lnTo>
                  <a:pt x="96012" y="6096"/>
                </a:lnTo>
                <a:lnTo>
                  <a:pt x="96012" y="7620"/>
                </a:lnTo>
                <a:lnTo>
                  <a:pt x="97536" y="9144"/>
                </a:lnTo>
                <a:lnTo>
                  <a:pt x="97536" y="12192"/>
                </a:lnTo>
                <a:lnTo>
                  <a:pt x="96012" y="15240"/>
                </a:lnTo>
                <a:lnTo>
                  <a:pt x="92963" y="18288"/>
                </a:lnTo>
                <a:lnTo>
                  <a:pt x="88391" y="24384"/>
                </a:lnTo>
                <a:lnTo>
                  <a:pt x="57912" y="60960"/>
                </a:lnTo>
                <a:lnTo>
                  <a:pt x="67105" y="60960"/>
                </a:lnTo>
                <a:lnTo>
                  <a:pt x="99060" y="22860"/>
                </a:lnTo>
                <a:lnTo>
                  <a:pt x="103632" y="16764"/>
                </a:lnTo>
                <a:lnTo>
                  <a:pt x="108203" y="13716"/>
                </a:lnTo>
                <a:lnTo>
                  <a:pt x="111251" y="12192"/>
                </a:lnTo>
                <a:lnTo>
                  <a:pt x="112775" y="9144"/>
                </a:lnTo>
                <a:lnTo>
                  <a:pt x="115824" y="6096"/>
                </a:lnTo>
                <a:lnTo>
                  <a:pt x="118872" y="4572"/>
                </a:lnTo>
                <a:lnTo>
                  <a:pt x="123443" y="3048"/>
                </a:lnTo>
                <a:close/>
              </a:path>
              <a:path w="131445" h="121920">
                <a:moveTo>
                  <a:pt x="53339" y="0"/>
                </a:moveTo>
                <a:lnTo>
                  <a:pt x="1524" y="0"/>
                </a:lnTo>
                <a:lnTo>
                  <a:pt x="0" y="3048"/>
                </a:lnTo>
                <a:lnTo>
                  <a:pt x="53339" y="3048"/>
                </a:lnTo>
                <a:lnTo>
                  <a:pt x="53339" y="0"/>
                </a:lnTo>
                <a:close/>
              </a:path>
              <a:path w="131445" h="121920">
                <a:moveTo>
                  <a:pt x="131063" y="0"/>
                </a:moveTo>
                <a:lnTo>
                  <a:pt x="88391" y="0"/>
                </a:lnTo>
                <a:lnTo>
                  <a:pt x="86867" y="3048"/>
                </a:lnTo>
                <a:lnTo>
                  <a:pt x="129539" y="3048"/>
                </a:lnTo>
                <a:lnTo>
                  <a:pt x="13106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2" name="object 452"/>
          <p:cNvSpPr/>
          <p:nvPr/>
        </p:nvSpPr>
        <p:spPr>
          <a:xfrm>
            <a:off x="4387596" y="7906511"/>
            <a:ext cx="68580" cy="86995"/>
          </a:xfrm>
          <a:custGeom>
            <a:avLst/>
            <a:gdLst/>
            <a:ahLst/>
            <a:cxnLst/>
            <a:rect l="l" t="t" r="r" b="b"/>
            <a:pathLst>
              <a:path w="68579" h="86995">
                <a:moveTo>
                  <a:pt x="44703" y="82296"/>
                </a:moveTo>
                <a:lnTo>
                  <a:pt x="10667" y="82296"/>
                </a:lnTo>
                <a:lnTo>
                  <a:pt x="12191" y="83820"/>
                </a:lnTo>
                <a:lnTo>
                  <a:pt x="24383" y="86868"/>
                </a:lnTo>
                <a:lnTo>
                  <a:pt x="36575" y="86868"/>
                </a:lnTo>
                <a:lnTo>
                  <a:pt x="42671" y="83820"/>
                </a:lnTo>
                <a:lnTo>
                  <a:pt x="44703" y="82296"/>
                </a:lnTo>
                <a:close/>
              </a:path>
              <a:path w="68579" h="86995">
                <a:moveTo>
                  <a:pt x="10667" y="54864"/>
                </a:moveTo>
                <a:lnTo>
                  <a:pt x="7619" y="54864"/>
                </a:lnTo>
                <a:lnTo>
                  <a:pt x="0" y="85344"/>
                </a:lnTo>
                <a:lnTo>
                  <a:pt x="4571" y="85344"/>
                </a:lnTo>
                <a:lnTo>
                  <a:pt x="4571" y="83820"/>
                </a:lnTo>
                <a:lnTo>
                  <a:pt x="6095" y="82296"/>
                </a:lnTo>
                <a:lnTo>
                  <a:pt x="44703" y="82296"/>
                </a:lnTo>
                <a:lnTo>
                  <a:pt x="46736" y="80772"/>
                </a:lnTo>
                <a:lnTo>
                  <a:pt x="24383" y="80772"/>
                </a:lnTo>
                <a:lnTo>
                  <a:pt x="18287" y="77724"/>
                </a:lnTo>
                <a:lnTo>
                  <a:pt x="16763" y="73152"/>
                </a:lnTo>
                <a:lnTo>
                  <a:pt x="12191" y="70104"/>
                </a:lnTo>
                <a:lnTo>
                  <a:pt x="10667" y="64008"/>
                </a:lnTo>
                <a:lnTo>
                  <a:pt x="10667" y="54864"/>
                </a:lnTo>
                <a:close/>
              </a:path>
              <a:path w="68579" h="86995">
                <a:moveTo>
                  <a:pt x="54863" y="0"/>
                </a:moveTo>
                <a:lnTo>
                  <a:pt x="30479" y="0"/>
                </a:lnTo>
                <a:lnTo>
                  <a:pt x="24383" y="4572"/>
                </a:lnTo>
                <a:lnTo>
                  <a:pt x="18287" y="10668"/>
                </a:lnTo>
                <a:lnTo>
                  <a:pt x="15239" y="16764"/>
                </a:lnTo>
                <a:lnTo>
                  <a:pt x="13715" y="22860"/>
                </a:lnTo>
                <a:lnTo>
                  <a:pt x="13715" y="32004"/>
                </a:lnTo>
                <a:lnTo>
                  <a:pt x="15239" y="35052"/>
                </a:lnTo>
                <a:lnTo>
                  <a:pt x="18287" y="39624"/>
                </a:lnTo>
                <a:lnTo>
                  <a:pt x="21336" y="42672"/>
                </a:lnTo>
                <a:lnTo>
                  <a:pt x="28955" y="45720"/>
                </a:lnTo>
                <a:lnTo>
                  <a:pt x="38100" y="51816"/>
                </a:lnTo>
                <a:lnTo>
                  <a:pt x="47243" y="60960"/>
                </a:lnTo>
                <a:lnTo>
                  <a:pt x="47243" y="68580"/>
                </a:lnTo>
                <a:lnTo>
                  <a:pt x="44195" y="74676"/>
                </a:lnTo>
                <a:lnTo>
                  <a:pt x="41148" y="76200"/>
                </a:lnTo>
                <a:lnTo>
                  <a:pt x="38100" y="79248"/>
                </a:lnTo>
                <a:lnTo>
                  <a:pt x="35051" y="80772"/>
                </a:lnTo>
                <a:lnTo>
                  <a:pt x="46736" y="80772"/>
                </a:lnTo>
                <a:lnTo>
                  <a:pt x="48767" y="79248"/>
                </a:lnTo>
                <a:lnTo>
                  <a:pt x="56387" y="74676"/>
                </a:lnTo>
                <a:lnTo>
                  <a:pt x="60959" y="68580"/>
                </a:lnTo>
                <a:lnTo>
                  <a:pt x="62483" y="60960"/>
                </a:lnTo>
                <a:lnTo>
                  <a:pt x="62484" y="53744"/>
                </a:lnTo>
                <a:lnTo>
                  <a:pt x="60198" y="47815"/>
                </a:lnTo>
                <a:lnTo>
                  <a:pt x="55625" y="42743"/>
                </a:lnTo>
                <a:lnTo>
                  <a:pt x="48767" y="38100"/>
                </a:lnTo>
                <a:lnTo>
                  <a:pt x="36575" y="30480"/>
                </a:lnTo>
                <a:lnTo>
                  <a:pt x="32003" y="27432"/>
                </a:lnTo>
                <a:lnTo>
                  <a:pt x="28955" y="25908"/>
                </a:lnTo>
                <a:lnTo>
                  <a:pt x="27431" y="22860"/>
                </a:lnTo>
                <a:lnTo>
                  <a:pt x="25907" y="21336"/>
                </a:lnTo>
                <a:lnTo>
                  <a:pt x="24383" y="18288"/>
                </a:lnTo>
                <a:lnTo>
                  <a:pt x="25907" y="15240"/>
                </a:lnTo>
                <a:lnTo>
                  <a:pt x="25907" y="12192"/>
                </a:lnTo>
                <a:lnTo>
                  <a:pt x="28955" y="9144"/>
                </a:lnTo>
                <a:lnTo>
                  <a:pt x="32003" y="7620"/>
                </a:lnTo>
                <a:lnTo>
                  <a:pt x="35051" y="4572"/>
                </a:lnTo>
                <a:lnTo>
                  <a:pt x="38100" y="3048"/>
                </a:lnTo>
                <a:lnTo>
                  <a:pt x="68042" y="3048"/>
                </a:lnTo>
                <a:lnTo>
                  <a:pt x="68311" y="1524"/>
                </a:lnTo>
                <a:lnTo>
                  <a:pt x="57912" y="1524"/>
                </a:lnTo>
                <a:lnTo>
                  <a:pt x="54863" y="0"/>
                </a:lnTo>
                <a:close/>
              </a:path>
              <a:path w="68579" h="86995">
                <a:moveTo>
                  <a:pt x="68042" y="3048"/>
                </a:moveTo>
                <a:lnTo>
                  <a:pt x="47243" y="3048"/>
                </a:lnTo>
                <a:lnTo>
                  <a:pt x="51815" y="4572"/>
                </a:lnTo>
                <a:lnTo>
                  <a:pt x="54863" y="9144"/>
                </a:lnTo>
                <a:lnTo>
                  <a:pt x="57912" y="12192"/>
                </a:lnTo>
                <a:lnTo>
                  <a:pt x="59436" y="18288"/>
                </a:lnTo>
                <a:lnTo>
                  <a:pt x="60959" y="25908"/>
                </a:lnTo>
                <a:lnTo>
                  <a:pt x="64007" y="25908"/>
                </a:lnTo>
                <a:lnTo>
                  <a:pt x="68042" y="3048"/>
                </a:lnTo>
                <a:close/>
              </a:path>
              <a:path w="68579" h="86995">
                <a:moveTo>
                  <a:pt x="68579" y="0"/>
                </a:moveTo>
                <a:lnTo>
                  <a:pt x="64007" y="0"/>
                </a:lnTo>
                <a:lnTo>
                  <a:pt x="64007" y="1524"/>
                </a:lnTo>
                <a:lnTo>
                  <a:pt x="68311" y="1524"/>
                </a:lnTo>
                <a:lnTo>
                  <a:pt x="6857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3" name="object 453"/>
          <p:cNvSpPr/>
          <p:nvPr/>
        </p:nvSpPr>
        <p:spPr>
          <a:xfrm>
            <a:off x="4587240" y="7854695"/>
            <a:ext cx="24765" cy="52069"/>
          </a:xfrm>
          <a:custGeom>
            <a:avLst/>
            <a:gdLst/>
            <a:ahLst/>
            <a:cxnLst/>
            <a:rect l="l" t="t" r="r" b="b"/>
            <a:pathLst>
              <a:path w="24764" h="52070">
                <a:moveTo>
                  <a:pt x="19812" y="0"/>
                </a:moveTo>
                <a:lnTo>
                  <a:pt x="10668" y="0"/>
                </a:lnTo>
                <a:lnTo>
                  <a:pt x="9144" y="3047"/>
                </a:lnTo>
                <a:lnTo>
                  <a:pt x="6096" y="4571"/>
                </a:lnTo>
                <a:lnTo>
                  <a:pt x="4572" y="6095"/>
                </a:lnTo>
                <a:lnTo>
                  <a:pt x="3048" y="9143"/>
                </a:lnTo>
                <a:lnTo>
                  <a:pt x="3048" y="12191"/>
                </a:lnTo>
                <a:lnTo>
                  <a:pt x="1524" y="18287"/>
                </a:lnTo>
                <a:lnTo>
                  <a:pt x="1524" y="25907"/>
                </a:lnTo>
                <a:lnTo>
                  <a:pt x="0" y="51815"/>
                </a:lnTo>
                <a:lnTo>
                  <a:pt x="3048" y="51815"/>
                </a:lnTo>
                <a:lnTo>
                  <a:pt x="15239" y="25907"/>
                </a:lnTo>
                <a:lnTo>
                  <a:pt x="19812" y="18287"/>
                </a:lnTo>
                <a:lnTo>
                  <a:pt x="21336" y="12191"/>
                </a:lnTo>
                <a:lnTo>
                  <a:pt x="22860" y="10667"/>
                </a:lnTo>
                <a:lnTo>
                  <a:pt x="22860" y="7619"/>
                </a:lnTo>
                <a:lnTo>
                  <a:pt x="24384" y="6095"/>
                </a:lnTo>
                <a:lnTo>
                  <a:pt x="24384" y="4571"/>
                </a:lnTo>
                <a:lnTo>
                  <a:pt x="198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4" name="object 454"/>
          <p:cNvSpPr/>
          <p:nvPr/>
        </p:nvSpPr>
        <p:spPr>
          <a:xfrm>
            <a:off x="2113788" y="8532876"/>
            <a:ext cx="45720" cy="70485"/>
          </a:xfrm>
          <a:custGeom>
            <a:avLst/>
            <a:gdLst/>
            <a:ahLst/>
            <a:cxnLst/>
            <a:rect l="l" t="t" r="r" b="b"/>
            <a:pathLst>
              <a:path w="45719" h="70484">
                <a:moveTo>
                  <a:pt x="39624" y="9143"/>
                </a:moveTo>
                <a:lnTo>
                  <a:pt x="22860" y="9143"/>
                </a:lnTo>
                <a:lnTo>
                  <a:pt x="25907" y="10668"/>
                </a:lnTo>
                <a:lnTo>
                  <a:pt x="27431" y="13715"/>
                </a:lnTo>
                <a:lnTo>
                  <a:pt x="30480" y="15240"/>
                </a:lnTo>
                <a:lnTo>
                  <a:pt x="32004" y="18287"/>
                </a:lnTo>
                <a:lnTo>
                  <a:pt x="32004" y="28956"/>
                </a:lnTo>
                <a:lnTo>
                  <a:pt x="8443" y="60960"/>
                </a:lnTo>
                <a:lnTo>
                  <a:pt x="0" y="68580"/>
                </a:lnTo>
                <a:lnTo>
                  <a:pt x="0" y="70104"/>
                </a:lnTo>
                <a:lnTo>
                  <a:pt x="41148" y="70104"/>
                </a:lnTo>
                <a:lnTo>
                  <a:pt x="44005" y="62484"/>
                </a:lnTo>
                <a:lnTo>
                  <a:pt x="10668" y="62484"/>
                </a:lnTo>
                <a:lnTo>
                  <a:pt x="12192" y="60960"/>
                </a:lnTo>
                <a:lnTo>
                  <a:pt x="18287" y="56387"/>
                </a:lnTo>
                <a:lnTo>
                  <a:pt x="25907" y="45720"/>
                </a:lnTo>
                <a:lnTo>
                  <a:pt x="36575" y="35052"/>
                </a:lnTo>
                <a:lnTo>
                  <a:pt x="38100" y="28956"/>
                </a:lnTo>
                <a:lnTo>
                  <a:pt x="41148" y="25908"/>
                </a:lnTo>
                <a:lnTo>
                  <a:pt x="41148" y="13715"/>
                </a:lnTo>
                <a:lnTo>
                  <a:pt x="39624" y="9143"/>
                </a:lnTo>
                <a:close/>
              </a:path>
              <a:path w="45719" h="70484">
                <a:moveTo>
                  <a:pt x="45719" y="57912"/>
                </a:moveTo>
                <a:lnTo>
                  <a:pt x="44195" y="57912"/>
                </a:lnTo>
                <a:lnTo>
                  <a:pt x="41148" y="60960"/>
                </a:lnTo>
                <a:lnTo>
                  <a:pt x="38100" y="60960"/>
                </a:lnTo>
                <a:lnTo>
                  <a:pt x="36575" y="62484"/>
                </a:lnTo>
                <a:lnTo>
                  <a:pt x="44005" y="62484"/>
                </a:lnTo>
                <a:lnTo>
                  <a:pt x="45719" y="57912"/>
                </a:lnTo>
                <a:close/>
              </a:path>
              <a:path w="45719" h="70484">
                <a:moveTo>
                  <a:pt x="25907" y="0"/>
                </a:moveTo>
                <a:lnTo>
                  <a:pt x="16763" y="0"/>
                </a:lnTo>
                <a:lnTo>
                  <a:pt x="12192" y="1524"/>
                </a:lnTo>
                <a:lnTo>
                  <a:pt x="4572" y="9143"/>
                </a:lnTo>
                <a:lnTo>
                  <a:pt x="3048" y="13715"/>
                </a:lnTo>
                <a:lnTo>
                  <a:pt x="3048" y="19812"/>
                </a:lnTo>
                <a:lnTo>
                  <a:pt x="4572" y="15240"/>
                </a:lnTo>
                <a:lnTo>
                  <a:pt x="6095" y="13715"/>
                </a:lnTo>
                <a:lnTo>
                  <a:pt x="9143" y="12192"/>
                </a:lnTo>
                <a:lnTo>
                  <a:pt x="12192" y="9143"/>
                </a:lnTo>
                <a:lnTo>
                  <a:pt x="39624" y="9143"/>
                </a:lnTo>
                <a:lnTo>
                  <a:pt x="35051" y="6096"/>
                </a:lnTo>
                <a:lnTo>
                  <a:pt x="32004" y="1524"/>
                </a:lnTo>
                <a:lnTo>
                  <a:pt x="2590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5" name="object 455"/>
          <p:cNvSpPr/>
          <p:nvPr/>
        </p:nvSpPr>
        <p:spPr>
          <a:xfrm>
            <a:off x="2077211" y="8304276"/>
            <a:ext cx="47625" cy="125095"/>
          </a:xfrm>
          <a:custGeom>
            <a:avLst/>
            <a:gdLst/>
            <a:ahLst/>
            <a:cxnLst/>
            <a:rect l="l" t="t" r="r" b="b"/>
            <a:pathLst>
              <a:path w="47625" h="125095">
                <a:moveTo>
                  <a:pt x="47243" y="121919"/>
                </a:moveTo>
                <a:lnTo>
                  <a:pt x="1524" y="121919"/>
                </a:lnTo>
                <a:lnTo>
                  <a:pt x="1524" y="124968"/>
                </a:lnTo>
                <a:lnTo>
                  <a:pt x="47243" y="124968"/>
                </a:lnTo>
                <a:lnTo>
                  <a:pt x="47243" y="121919"/>
                </a:lnTo>
                <a:close/>
              </a:path>
              <a:path w="47625" h="125095">
                <a:moveTo>
                  <a:pt x="32004" y="15240"/>
                </a:moveTo>
                <a:lnTo>
                  <a:pt x="15239" y="15240"/>
                </a:lnTo>
                <a:lnTo>
                  <a:pt x="16763" y="16763"/>
                </a:lnTo>
                <a:lnTo>
                  <a:pt x="16763" y="118872"/>
                </a:lnTo>
                <a:lnTo>
                  <a:pt x="15239" y="118872"/>
                </a:lnTo>
                <a:lnTo>
                  <a:pt x="12192" y="121919"/>
                </a:lnTo>
                <a:lnTo>
                  <a:pt x="39624" y="121919"/>
                </a:lnTo>
                <a:lnTo>
                  <a:pt x="38100" y="120396"/>
                </a:lnTo>
                <a:lnTo>
                  <a:pt x="35051" y="118872"/>
                </a:lnTo>
                <a:lnTo>
                  <a:pt x="33527" y="117348"/>
                </a:lnTo>
                <a:lnTo>
                  <a:pt x="33527" y="114300"/>
                </a:lnTo>
                <a:lnTo>
                  <a:pt x="32004" y="109728"/>
                </a:lnTo>
                <a:lnTo>
                  <a:pt x="32004" y="15240"/>
                </a:lnTo>
                <a:close/>
              </a:path>
              <a:path w="47625" h="125095">
                <a:moveTo>
                  <a:pt x="32004" y="0"/>
                </a:moveTo>
                <a:lnTo>
                  <a:pt x="28956" y="0"/>
                </a:lnTo>
                <a:lnTo>
                  <a:pt x="0" y="15240"/>
                </a:lnTo>
                <a:lnTo>
                  <a:pt x="1524" y="16763"/>
                </a:lnTo>
                <a:lnTo>
                  <a:pt x="4571" y="15240"/>
                </a:lnTo>
                <a:lnTo>
                  <a:pt x="32004" y="15240"/>
                </a:lnTo>
                <a:lnTo>
                  <a:pt x="3200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6" name="object 456"/>
          <p:cNvSpPr/>
          <p:nvPr/>
        </p:nvSpPr>
        <p:spPr>
          <a:xfrm>
            <a:off x="1769364" y="8415528"/>
            <a:ext cx="48895" cy="167640"/>
          </a:xfrm>
          <a:custGeom>
            <a:avLst/>
            <a:gdLst/>
            <a:ahLst/>
            <a:cxnLst/>
            <a:rect l="l" t="t" r="r" b="b"/>
            <a:pathLst>
              <a:path w="48894" h="167640">
                <a:moveTo>
                  <a:pt x="0" y="0"/>
                </a:moveTo>
                <a:lnTo>
                  <a:pt x="0" y="4572"/>
                </a:lnTo>
                <a:lnTo>
                  <a:pt x="13716" y="18288"/>
                </a:lnTo>
                <a:lnTo>
                  <a:pt x="18287" y="21336"/>
                </a:lnTo>
                <a:lnTo>
                  <a:pt x="21336" y="27432"/>
                </a:lnTo>
                <a:lnTo>
                  <a:pt x="22860" y="32004"/>
                </a:lnTo>
                <a:lnTo>
                  <a:pt x="25908" y="38100"/>
                </a:lnTo>
                <a:lnTo>
                  <a:pt x="25908" y="42672"/>
                </a:lnTo>
                <a:lnTo>
                  <a:pt x="27431" y="51816"/>
                </a:lnTo>
                <a:lnTo>
                  <a:pt x="29194" y="60721"/>
                </a:lnTo>
                <a:lnTo>
                  <a:pt x="30099" y="69342"/>
                </a:lnTo>
                <a:lnTo>
                  <a:pt x="30432" y="77962"/>
                </a:lnTo>
                <a:lnTo>
                  <a:pt x="30480" y="86868"/>
                </a:lnTo>
                <a:lnTo>
                  <a:pt x="30218" y="95750"/>
                </a:lnTo>
                <a:lnTo>
                  <a:pt x="23812" y="135826"/>
                </a:lnTo>
                <a:lnTo>
                  <a:pt x="16763" y="147828"/>
                </a:lnTo>
                <a:lnTo>
                  <a:pt x="12192" y="155448"/>
                </a:lnTo>
                <a:lnTo>
                  <a:pt x="0" y="164592"/>
                </a:lnTo>
                <a:lnTo>
                  <a:pt x="0" y="167640"/>
                </a:lnTo>
                <a:lnTo>
                  <a:pt x="35052" y="134112"/>
                </a:lnTo>
                <a:lnTo>
                  <a:pt x="48768" y="85344"/>
                </a:lnTo>
                <a:lnTo>
                  <a:pt x="48458" y="75318"/>
                </a:lnTo>
                <a:lnTo>
                  <a:pt x="33337" y="30861"/>
                </a:lnTo>
                <a:lnTo>
                  <a:pt x="5714" y="369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7" name="object 457"/>
          <p:cNvSpPr/>
          <p:nvPr/>
        </p:nvSpPr>
        <p:spPr>
          <a:xfrm>
            <a:off x="1624583" y="8415528"/>
            <a:ext cx="50800" cy="167640"/>
          </a:xfrm>
          <a:custGeom>
            <a:avLst/>
            <a:gdLst/>
            <a:ahLst/>
            <a:cxnLst/>
            <a:rect l="l" t="t" r="r" b="b"/>
            <a:pathLst>
              <a:path w="50800" h="167640">
                <a:moveTo>
                  <a:pt x="50291" y="0"/>
                </a:moveTo>
                <a:lnTo>
                  <a:pt x="13715" y="33528"/>
                </a:lnTo>
                <a:lnTo>
                  <a:pt x="1071" y="71032"/>
                </a:lnTo>
                <a:lnTo>
                  <a:pt x="0" y="85344"/>
                </a:lnTo>
                <a:lnTo>
                  <a:pt x="547" y="94488"/>
                </a:lnTo>
                <a:lnTo>
                  <a:pt x="15811" y="137731"/>
                </a:lnTo>
                <a:lnTo>
                  <a:pt x="43719" y="163972"/>
                </a:lnTo>
                <a:lnTo>
                  <a:pt x="50291" y="167640"/>
                </a:lnTo>
                <a:lnTo>
                  <a:pt x="50291" y="164592"/>
                </a:lnTo>
                <a:lnTo>
                  <a:pt x="44196" y="160020"/>
                </a:lnTo>
                <a:lnTo>
                  <a:pt x="39623" y="155448"/>
                </a:lnTo>
                <a:lnTo>
                  <a:pt x="35052" y="152400"/>
                </a:lnTo>
                <a:lnTo>
                  <a:pt x="32003" y="146304"/>
                </a:lnTo>
                <a:lnTo>
                  <a:pt x="28955" y="141732"/>
                </a:lnTo>
                <a:lnTo>
                  <a:pt x="27432" y="137160"/>
                </a:lnTo>
                <a:lnTo>
                  <a:pt x="24384" y="132588"/>
                </a:lnTo>
                <a:lnTo>
                  <a:pt x="21335" y="117348"/>
                </a:lnTo>
                <a:lnTo>
                  <a:pt x="19573" y="109085"/>
                </a:lnTo>
                <a:lnTo>
                  <a:pt x="18669" y="100393"/>
                </a:lnTo>
                <a:lnTo>
                  <a:pt x="18335" y="91416"/>
                </a:lnTo>
                <a:lnTo>
                  <a:pt x="18426" y="71032"/>
                </a:lnTo>
                <a:lnTo>
                  <a:pt x="26289" y="33718"/>
                </a:lnTo>
                <a:lnTo>
                  <a:pt x="33528" y="21336"/>
                </a:lnTo>
                <a:lnTo>
                  <a:pt x="36576" y="15240"/>
                </a:lnTo>
                <a:lnTo>
                  <a:pt x="42671" y="9144"/>
                </a:lnTo>
                <a:lnTo>
                  <a:pt x="50291" y="4572"/>
                </a:lnTo>
                <a:lnTo>
                  <a:pt x="5029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8" name="object 458"/>
          <p:cNvSpPr/>
          <p:nvPr/>
        </p:nvSpPr>
        <p:spPr>
          <a:xfrm>
            <a:off x="2036064" y="8601456"/>
            <a:ext cx="67310" cy="86995"/>
          </a:xfrm>
          <a:custGeom>
            <a:avLst/>
            <a:gdLst/>
            <a:ahLst/>
            <a:cxnLst/>
            <a:rect l="l" t="t" r="r" b="b"/>
            <a:pathLst>
              <a:path w="67310" h="86995">
                <a:moveTo>
                  <a:pt x="43688" y="83820"/>
                </a:moveTo>
                <a:lnTo>
                  <a:pt x="12192" y="83820"/>
                </a:lnTo>
                <a:lnTo>
                  <a:pt x="16763" y="86868"/>
                </a:lnTo>
                <a:lnTo>
                  <a:pt x="35052" y="86868"/>
                </a:lnTo>
                <a:lnTo>
                  <a:pt x="41148" y="85344"/>
                </a:lnTo>
                <a:lnTo>
                  <a:pt x="43688" y="83820"/>
                </a:lnTo>
                <a:close/>
              </a:path>
              <a:path w="67310" h="86995">
                <a:moveTo>
                  <a:pt x="9143" y="57912"/>
                </a:moveTo>
                <a:lnTo>
                  <a:pt x="6096" y="57912"/>
                </a:lnTo>
                <a:lnTo>
                  <a:pt x="0" y="85344"/>
                </a:lnTo>
                <a:lnTo>
                  <a:pt x="3048" y="85344"/>
                </a:lnTo>
                <a:lnTo>
                  <a:pt x="3048" y="83820"/>
                </a:lnTo>
                <a:lnTo>
                  <a:pt x="43688" y="83820"/>
                </a:lnTo>
                <a:lnTo>
                  <a:pt x="46227" y="82296"/>
                </a:lnTo>
                <a:lnTo>
                  <a:pt x="22860" y="82296"/>
                </a:lnTo>
                <a:lnTo>
                  <a:pt x="18287" y="80772"/>
                </a:lnTo>
                <a:lnTo>
                  <a:pt x="13716" y="76200"/>
                </a:lnTo>
                <a:lnTo>
                  <a:pt x="10668" y="71628"/>
                </a:lnTo>
                <a:lnTo>
                  <a:pt x="9143" y="65532"/>
                </a:lnTo>
                <a:lnTo>
                  <a:pt x="9143" y="57912"/>
                </a:lnTo>
                <a:close/>
              </a:path>
              <a:path w="67310" h="86995">
                <a:moveTo>
                  <a:pt x="45719" y="0"/>
                </a:moveTo>
                <a:lnTo>
                  <a:pt x="35052" y="0"/>
                </a:lnTo>
                <a:lnTo>
                  <a:pt x="28956" y="3048"/>
                </a:lnTo>
                <a:lnTo>
                  <a:pt x="16763" y="12192"/>
                </a:lnTo>
                <a:lnTo>
                  <a:pt x="12192" y="16764"/>
                </a:lnTo>
                <a:lnTo>
                  <a:pt x="12192" y="38100"/>
                </a:lnTo>
                <a:lnTo>
                  <a:pt x="15240" y="39624"/>
                </a:lnTo>
                <a:lnTo>
                  <a:pt x="19812" y="44196"/>
                </a:lnTo>
                <a:lnTo>
                  <a:pt x="28956" y="48768"/>
                </a:lnTo>
                <a:lnTo>
                  <a:pt x="41148" y="57912"/>
                </a:lnTo>
                <a:lnTo>
                  <a:pt x="42672" y="59436"/>
                </a:lnTo>
                <a:lnTo>
                  <a:pt x="45719" y="60960"/>
                </a:lnTo>
                <a:lnTo>
                  <a:pt x="45719" y="70104"/>
                </a:lnTo>
                <a:lnTo>
                  <a:pt x="42672" y="76200"/>
                </a:lnTo>
                <a:lnTo>
                  <a:pt x="36575" y="82296"/>
                </a:lnTo>
                <a:lnTo>
                  <a:pt x="46227" y="82296"/>
                </a:lnTo>
                <a:lnTo>
                  <a:pt x="60317" y="55673"/>
                </a:lnTo>
                <a:lnTo>
                  <a:pt x="58483" y="49149"/>
                </a:lnTo>
                <a:lnTo>
                  <a:pt x="54078" y="43195"/>
                </a:lnTo>
                <a:lnTo>
                  <a:pt x="47243" y="38100"/>
                </a:lnTo>
                <a:lnTo>
                  <a:pt x="35052" y="33528"/>
                </a:lnTo>
                <a:lnTo>
                  <a:pt x="30480" y="30480"/>
                </a:lnTo>
                <a:lnTo>
                  <a:pt x="27431" y="27432"/>
                </a:lnTo>
                <a:lnTo>
                  <a:pt x="25908" y="24384"/>
                </a:lnTo>
                <a:lnTo>
                  <a:pt x="24384" y="22860"/>
                </a:lnTo>
                <a:lnTo>
                  <a:pt x="24384" y="13716"/>
                </a:lnTo>
                <a:lnTo>
                  <a:pt x="27431" y="12192"/>
                </a:lnTo>
                <a:lnTo>
                  <a:pt x="30480" y="9144"/>
                </a:lnTo>
                <a:lnTo>
                  <a:pt x="33528" y="7620"/>
                </a:lnTo>
                <a:lnTo>
                  <a:pt x="35052" y="6096"/>
                </a:lnTo>
                <a:lnTo>
                  <a:pt x="65772" y="6096"/>
                </a:lnTo>
                <a:lnTo>
                  <a:pt x="66414" y="3048"/>
                </a:lnTo>
                <a:lnTo>
                  <a:pt x="56387" y="3048"/>
                </a:lnTo>
                <a:lnTo>
                  <a:pt x="53340" y="1524"/>
                </a:lnTo>
                <a:lnTo>
                  <a:pt x="48768" y="1524"/>
                </a:lnTo>
                <a:lnTo>
                  <a:pt x="45719" y="0"/>
                </a:lnTo>
                <a:close/>
              </a:path>
              <a:path w="67310" h="86995">
                <a:moveTo>
                  <a:pt x="65772" y="6096"/>
                </a:moveTo>
                <a:lnTo>
                  <a:pt x="45719" y="6096"/>
                </a:lnTo>
                <a:lnTo>
                  <a:pt x="50292" y="7620"/>
                </a:lnTo>
                <a:lnTo>
                  <a:pt x="56387" y="13716"/>
                </a:lnTo>
                <a:lnTo>
                  <a:pt x="57912" y="19812"/>
                </a:lnTo>
                <a:lnTo>
                  <a:pt x="57912" y="28956"/>
                </a:lnTo>
                <a:lnTo>
                  <a:pt x="60960" y="28956"/>
                </a:lnTo>
                <a:lnTo>
                  <a:pt x="65772" y="6096"/>
                </a:lnTo>
                <a:close/>
              </a:path>
              <a:path w="67310" h="86995">
                <a:moveTo>
                  <a:pt x="67056" y="0"/>
                </a:moveTo>
                <a:lnTo>
                  <a:pt x="64008" y="0"/>
                </a:lnTo>
                <a:lnTo>
                  <a:pt x="62484" y="1524"/>
                </a:lnTo>
                <a:lnTo>
                  <a:pt x="62484" y="3048"/>
                </a:lnTo>
                <a:lnTo>
                  <a:pt x="66414" y="3048"/>
                </a:lnTo>
                <a:lnTo>
                  <a:pt x="670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9" name="object 459"/>
          <p:cNvSpPr/>
          <p:nvPr/>
        </p:nvSpPr>
        <p:spPr>
          <a:xfrm>
            <a:off x="1696211" y="8458200"/>
            <a:ext cx="67310" cy="88900"/>
          </a:xfrm>
          <a:custGeom>
            <a:avLst/>
            <a:gdLst/>
            <a:ahLst/>
            <a:cxnLst/>
            <a:rect l="l" t="t" r="r" b="b"/>
            <a:pathLst>
              <a:path w="67310" h="88900">
                <a:moveTo>
                  <a:pt x="7619" y="57912"/>
                </a:moveTo>
                <a:lnTo>
                  <a:pt x="6095" y="57912"/>
                </a:lnTo>
                <a:lnTo>
                  <a:pt x="0" y="88391"/>
                </a:lnTo>
                <a:lnTo>
                  <a:pt x="3048" y="88391"/>
                </a:lnTo>
                <a:lnTo>
                  <a:pt x="4571" y="85343"/>
                </a:lnTo>
                <a:lnTo>
                  <a:pt x="43688" y="85343"/>
                </a:lnTo>
                <a:lnTo>
                  <a:pt x="46228" y="83819"/>
                </a:lnTo>
                <a:lnTo>
                  <a:pt x="22860" y="83819"/>
                </a:lnTo>
                <a:lnTo>
                  <a:pt x="18287" y="80772"/>
                </a:lnTo>
                <a:lnTo>
                  <a:pt x="13715" y="76200"/>
                </a:lnTo>
                <a:lnTo>
                  <a:pt x="7619" y="67056"/>
                </a:lnTo>
                <a:lnTo>
                  <a:pt x="7619" y="57912"/>
                </a:lnTo>
                <a:close/>
              </a:path>
              <a:path w="67310" h="88900">
                <a:moveTo>
                  <a:pt x="43688" y="85343"/>
                </a:moveTo>
                <a:lnTo>
                  <a:pt x="9143" y="85343"/>
                </a:lnTo>
                <a:lnTo>
                  <a:pt x="10668" y="86868"/>
                </a:lnTo>
                <a:lnTo>
                  <a:pt x="16763" y="88391"/>
                </a:lnTo>
                <a:lnTo>
                  <a:pt x="33527" y="88391"/>
                </a:lnTo>
                <a:lnTo>
                  <a:pt x="41148" y="86868"/>
                </a:lnTo>
                <a:lnTo>
                  <a:pt x="43688" y="85343"/>
                </a:lnTo>
                <a:close/>
              </a:path>
              <a:path w="67310" h="88900">
                <a:moveTo>
                  <a:pt x="45719" y="0"/>
                </a:moveTo>
                <a:lnTo>
                  <a:pt x="35051" y="0"/>
                </a:lnTo>
                <a:lnTo>
                  <a:pt x="28956" y="3047"/>
                </a:lnTo>
                <a:lnTo>
                  <a:pt x="16763" y="12191"/>
                </a:lnTo>
                <a:lnTo>
                  <a:pt x="13715" y="18287"/>
                </a:lnTo>
                <a:lnTo>
                  <a:pt x="10668" y="30480"/>
                </a:lnTo>
                <a:lnTo>
                  <a:pt x="10668" y="35052"/>
                </a:lnTo>
                <a:lnTo>
                  <a:pt x="13715" y="38100"/>
                </a:lnTo>
                <a:lnTo>
                  <a:pt x="15239" y="42671"/>
                </a:lnTo>
                <a:lnTo>
                  <a:pt x="47243" y="67056"/>
                </a:lnTo>
                <a:lnTo>
                  <a:pt x="45719" y="70103"/>
                </a:lnTo>
                <a:lnTo>
                  <a:pt x="45719" y="73152"/>
                </a:lnTo>
                <a:lnTo>
                  <a:pt x="36575" y="82296"/>
                </a:lnTo>
                <a:lnTo>
                  <a:pt x="32004" y="83819"/>
                </a:lnTo>
                <a:lnTo>
                  <a:pt x="46228" y="83819"/>
                </a:lnTo>
                <a:lnTo>
                  <a:pt x="48768" y="82296"/>
                </a:lnTo>
                <a:lnTo>
                  <a:pt x="57912" y="70103"/>
                </a:lnTo>
                <a:lnTo>
                  <a:pt x="59436" y="64008"/>
                </a:lnTo>
                <a:lnTo>
                  <a:pt x="60317" y="56578"/>
                </a:lnTo>
                <a:lnTo>
                  <a:pt x="58483" y="50291"/>
                </a:lnTo>
                <a:lnTo>
                  <a:pt x="54078" y="45148"/>
                </a:lnTo>
                <a:lnTo>
                  <a:pt x="47243" y="41147"/>
                </a:lnTo>
                <a:lnTo>
                  <a:pt x="35051" y="33528"/>
                </a:lnTo>
                <a:lnTo>
                  <a:pt x="30480" y="30480"/>
                </a:lnTo>
                <a:lnTo>
                  <a:pt x="25907" y="25908"/>
                </a:lnTo>
                <a:lnTo>
                  <a:pt x="24383" y="22859"/>
                </a:lnTo>
                <a:lnTo>
                  <a:pt x="24383" y="18287"/>
                </a:lnTo>
                <a:lnTo>
                  <a:pt x="27431" y="12191"/>
                </a:lnTo>
                <a:lnTo>
                  <a:pt x="32004" y="7619"/>
                </a:lnTo>
                <a:lnTo>
                  <a:pt x="36575" y="6096"/>
                </a:lnTo>
                <a:lnTo>
                  <a:pt x="65772" y="6096"/>
                </a:lnTo>
                <a:lnTo>
                  <a:pt x="66093" y="4571"/>
                </a:lnTo>
                <a:lnTo>
                  <a:pt x="57912" y="4571"/>
                </a:lnTo>
                <a:lnTo>
                  <a:pt x="56387" y="3047"/>
                </a:lnTo>
                <a:lnTo>
                  <a:pt x="53339" y="3047"/>
                </a:lnTo>
                <a:lnTo>
                  <a:pt x="50292" y="1524"/>
                </a:lnTo>
                <a:lnTo>
                  <a:pt x="45719" y="0"/>
                </a:lnTo>
                <a:close/>
              </a:path>
              <a:path w="67310" h="88900">
                <a:moveTo>
                  <a:pt x="65772" y="6096"/>
                </a:moveTo>
                <a:lnTo>
                  <a:pt x="47243" y="6096"/>
                </a:lnTo>
                <a:lnTo>
                  <a:pt x="51815" y="7619"/>
                </a:lnTo>
                <a:lnTo>
                  <a:pt x="53339" y="10668"/>
                </a:lnTo>
                <a:lnTo>
                  <a:pt x="56387" y="15240"/>
                </a:lnTo>
                <a:lnTo>
                  <a:pt x="57912" y="21336"/>
                </a:lnTo>
                <a:lnTo>
                  <a:pt x="57912" y="28956"/>
                </a:lnTo>
                <a:lnTo>
                  <a:pt x="60960" y="28956"/>
                </a:lnTo>
                <a:lnTo>
                  <a:pt x="65772" y="6096"/>
                </a:lnTo>
                <a:close/>
              </a:path>
              <a:path w="67310" h="88900">
                <a:moveTo>
                  <a:pt x="67056" y="0"/>
                </a:moveTo>
                <a:lnTo>
                  <a:pt x="64007" y="0"/>
                </a:lnTo>
                <a:lnTo>
                  <a:pt x="62483" y="1524"/>
                </a:lnTo>
                <a:lnTo>
                  <a:pt x="62483" y="3047"/>
                </a:lnTo>
                <a:lnTo>
                  <a:pt x="60960" y="3047"/>
                </a:lnTo>
                <a:lnTo>
                  <a:pt x="60960" y="4571"/>
                </a:lnTo>
                <a:lnTo>
                  <a:pt x="66093" y="4571"/>
                </a:lnTo>
                <a:lnTo>
                  <a:pt x="670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0" name="object 460"/>
          <p:cNvSpPr/>
          <p:nvPr/>
        </p:nvSpPr>
        <p:spPr>
          <a:xfrm>
            <a:off x="1476755" y="8421623"/>
            <a:ext cx="129539" cy="123825"/>
          </a:xfrm>
          <a:custGeom>
            <a:avLst/>
            <a:gdLst/>
            <a:ahLst/>
            <a:cxnLst/>
            <a:rect l="l" t="t" r="r" b="b"/>
            <a:pathLst>
              <a:path w="129540" h="123825">
                <a:moveTo>
                  <a:pt x="67056" y="118872"/>
                </a:moveTo>
                <a:lnTo>
                  <a:pt x="13715" y="118872"/>
                </a:lnTo>
                <a:lnTo>
                  <a:pt x="13715" y="123443"/>
                </a:lnTo>
                <a:lnTo>
                  <a:pt x="65531" y="123443"/>
                </a:lnTo>
                <a:lnTo>
                  <a:pt x="67056" y="118872"/>
                </a:lnTo>
                <a:close/>
              </a:path>
              <a:path w="129540" h="123825">
                <a:moveTo>
                  <a:pt x="44196" y="4571"/>
                </a:moveTo>
                <a:lnTo>
                  <a:pt x="4571" y="4571"/>
                </a:lnTo>
                <a:lnTo>
                  <a:pt x="9143" y="7619"/>
                </a:lnTo>
                <a:lnTo>
                  <a:pt x="12191" y="9143"/>
                </a:lnTo>
                <a:lnTo>
                  <a:pt x="12191" y="10668"/>
                </a:lnTo>
                <a:lnTo>
                  <a:pt x="13715" y="12191"/>
                </a:lnTo>
                <a:lnTo>
                  <a:pt x="18287" y="21335"/>
                </a:lnTo>
                <a:lnTo>
                  <a:pt x="41147" y="73151"/>
                </a:lnTo>
                <a:lnTo>
                  <a:pt x="35052" y="102107"/>
                </a:lnTo>
                <a:lnTo>
                  <a:pt x="33528" y="108203"/>
                </a:lnTo>
                <a:lnTo>
                  <a:pt x="32003" y="112775"/>
                </a:lnTo>
                <a:lnTo>
                  <a:pt x="27431" y="117347"/>
                </a:lnTo>
                <a:lnTo>
                  <a:pt x="22859" y="118872"/>
                </a:lnTo>
                <a:lnTo>
                  <a:pt x="56387" y="118872"/>
                </a:lnTo>
                <a:lnTo>
                  <a:pt x="53340" y="117347"/>
                </a:lnTo>
                <a:lnTo>
                  <a:pt x="51815" y="115823"/>
                </a:lnTo>
                <a:lnTo>
                  <a:pt x="50291" y="112775"/>
                </a:lnTo>
                <a:lnTo>
                  <a:pt x="50291" y="108203"/>
                </a:lnTo>
                <a:lnTo>
                  <a:pt x="51815" y="102107"/>
                </a:lnTo>
                <a:lnTo>
                  <a:pt x="59435" y="70103"/>
                </a:lnTo>
                <a:lnTo>
                  <a:pt x="65785" y="62484"/>
                </a:lnTo>
                <a:lnTo>
                  <a:pt x="56387" y="62484"/>
                </a:lnTo>
                <a:lnTo>
                  <a:pt x="39624" y="22859"/>
                </a:lnTo>
                <a:lnTo>
                  <a:pt x="36575" y="16763"/>
                </a:lnTo>
                <a:lnTo>
                  <a:pt x="36575" y="9143"/>
                </a:lnTo>
                <a:lnTo>
                  <a:pt x="39624" y="7619"/>
                </a:lnTo>
                <a:lnTo>
                  <a:pt x="41147" y="6095"/>
                </a:lnTo>
                <a:lnTo>
                  <a:pt x="44196" y="4571"/>
                </a:lnTo>
                <a:close/>
              </a:path>
              <a:path w="129540" h="123825">
                <a:moveTo>
                  <a:pt x="121919" y="4571"/>
                </a:moveTo>
                <a:lnTo>
                  <a:pt x="92963" y="4571"/>
                </a:lnTo>
                <a:lnTo>
                  <a:pt x="94487" y="6095"/>
                </a:lnTo>
                <a:lnTo>
                  <a:pt x="94487" y="7619"/>
                </a:lnTo>
                <a:lnTo>
                  <a:pt x="96012" y="9143"/>
                </a:lnTo>
                <a:lnTo>
                  <a:pt x="96012" y="15239"/>
                </a:lnTo>
                <a:lnTo>
                  <a:pt x="92963" y="19812"/>
                </a:lnTo>
                <a:lnTo>
                  <a:pt x="88391" y="25907"/>
                </a:lnTo>
                <a:lnTo>
                  <a:pt x="56387" y="62484"/>
                </a:lnTo>
                <a:lnTo>
                  <a:pt x="65785" y="62484"/>
                </a:lnTo>
                <a:lnTo>
                  <a:pt x="97535" y="24384"/>
                </a:lnTo>
                <a:lnTo>
                  <a:pt x="102107" y="18287"/>
                </a:lnTo>
                <a:lnTo>
                  <a:pt x="106680" y="13715"/>
                </a:lnTo>
                <a:lnTo>
                  <a:pt x="109728" y="12191"/>
                </a:lnTo>
                <a:lnTo>
                  <a:pt x="112775" y="9143"/>
                </a:lnTo>
                <a:lnTo>
                  <a:pt x="121919" y="4571"/>
                </a:lnTo>
                <a:close/>
              </a:path>
              <a:path w="129540" h="123825">
                <a:moveTo>
                  <a:pt x="51815" y="0"/>
                </a:moveTo>
                <a:lnTo>
                  <a:pt x="0" y="0"/>
                </a:lnTo>
                <a:lnTo>
                  <a:pt x="0" y="4571"/>
                </a:lnTo>
                <a:lnTo>
                  <a:pt x="51815" y="4571"/>
                </a:lnTo>
                <a:lnTo>
                  <a:pt x="51815" y="0"/>
                </a:lnTo>
                <a:close/>
              </a:path>
              <a:path w="129540" h="123825">
                <a:moveTo>
                  <a:pt x="129540" y="0"/>
                </a:moveTo>
                <a:lnTo>
                  <a:pt x="86868" y="0"/>
                </a:lnTo>
                <a:lnTo>
                  <a:pt x="86868" y="4571"/>
                </a:lnTo>
                <a:lnTo>
                  <a:pt x="129540" y="4571"/>
                </a:lnTo>
                <a:lnTo>
                  <a:pt x="12954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1" name="object 461"/>
          <p:cNvSpPr/>
          <p:nvPr/>
        </p:nvSpPr>
        <p:spPr>
          <a:xfrm>
            <a:off x="1386839" y="8458200"/>
            <a:ext cx="67056" cy="88391"/>
          </a:xfrm>
          <a:prstGeom prst="rect">
            <a:avLst/>
          </a:prstGeom>
          <a:blipFill>
            <a:blip r:embed="rId6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62" name="object 462"/>
          <p:cNvSpPr/>
          <p:nvPr/>
        </p:nvSpPr>
        <p:spPr>
          <a:xfrm>
            <a:off x="1584960" y="8409431"/>
            <a:ext cx="24765" cy="50800"/>
          </a:xfrm>
          <a:custGeom>
            <a:avLst/>
            <a:gdLst/>
            <a:ahLst/>
            <a:cxnLst/>
            <a:rect l="l" t="t" r="r" b="b"/>
            <a:pathLst>
              <a:path w="24765" h="50800">
                <a:moveTo>
                  <a:pt x="21336" y="0"/>
                </a:moveTo>
                <a:lnTo>
                  <a:pt x="12192" y="0"/>
                </a:lnTo>
                <a:lnTo>
                  <a:pt x="9143" y="1524"/>
                </a:lnTo>
                <a:lnTo>
                  <a:pt x="7620" y="3048"/>
                </a:lnTo>
                <a:lnTo>
                  <a:pt x="4571" y="4572"/>
                </a:lnTo>
                <a:lnTo>
                  <a:pt x="4571" y="16764"/>
                </a:lnTo>
                <a:lnTo>
                  <a:pt x="3048" y="24384"/>
                </a:lnTo>
                <a:lnTo>
                  <a:pt x="0" y="50292"/>
                </a:lnTo>
                <a:lnTo>
                  <a:pt x="4571" y="50292"/>
                </a:lnTo>
                <a:lnTo>
                  <a:pt x="16764" y="24384"/>
                </a:lnTo>
                <a:lnTo>
                  <a:pt x="19812" y="16764"/>
                </a:lnTo>
                <a:lnTo>
                  <a:pt x="22859" y="12192"/>
                </a:lnTo>
                <a:lnTo>
                  <a:pt x="22859" y="9144"/>
                </a:lnTo>
                <a:lnTo>
                  <a:pt x="24384" y="7620"/>
                </a:lnTo>
                <a:lnTo>
                  <a:pt x="24384" y="3048"/>
                </a:lnTo>
                <a:lnTo>
                  <a:pt x="213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3" name="object 463"/>
          <p:cNvSpPr/>
          <p:nvPr/>
        </p:nvSpPr>
        <p:spPr>
          <a:xfrm>
            <a:off x="2474976" y="8453628"/>
            <a:ext cx="167640" cy="92963"/>
          </a:xfrm>
          <a:prstGeom prst="rect">
            <a:avLst/>
          </a:prstGeom>
          <a:blipFill>
            <a:blip r:embed="rId6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64" name="object 464"/>
          <p:cNvSpPr/>
          <p:nvPr/>
        </p:nvSpPr>
        <p:spPr>
          <a:xfrm>
            <a:off x="3564635" y="8532876"/>
            <a:ext cx="40005" cy="71755"/>
          </a:xfrm>
          <a:custGeom>
            <a:avLst/>
            <a:gdLst/>
            <a:ahLst/>
            <a:cxnLst/>
            <a:rect l="l" t="t" r="r" b="b"/>
            <a:pathLst>
              <a:path w="40004" h="71754">
                <a:moveTo>
                  <a:pt x="10667" y="64008"/>
                </a:moveTo>
                <a:lnTo>
                  <a:pt x="0" y="64008"/>
                </a:lnTo>
                <a:lnTo>
                  <a:pt x="0" y="67056"/>
                </a:lnTo>
                <a:lnTo>
                  <a:pt x="4572" y="71628"/>
                </a:lnTo>
                <a:lnTo>
                  <a:pt x="21336" y="71628"/>
                </a:lnTo>
                <a:lnTo>
                  <a:pt x="28955" y="68580"/>
                </a:lnTo>
                <a:lnTo>
                  <a:pt x="30099" y="67056"/>
                </a:lnTo>
                <a:lnTo>
                  <a:pt x="15239" y="67056"/>
                </a:lnTo>
                <a:lnTo>
                  <a:pt x="13715" y="65532"/>
                </a:lnTo>
                <a:lnTo>
                  <a:pt x="10667" y="64008"/>
                </a:lnTo>
                <a:close/>
              </a:path>
              <a:path w="40004" h="71754">
                <a:moveTo>
                  <a:pt x="34289" y="7620"/>
                </a:moveTo>
                <a:lnTo>
                  <a:pt x="18287" y="7620"/>
                </a:lnTo>
                <a:lnTo>
                  <a:pt x="24384" y="10668"/>
                </a:lnTo>
                <a:lnTo>
                  <a:pt x="25908" y="13715"/>
                </a:lnTo>
                <a:lnTo>
                  <a:pt x="27431" y="15240"/>
                </a:lnTo>
                <a:lnTo>
                  <a:pt x="27431" y="24384"/>
                </a:lnTo>
                <a:lnTo>
                  <a:pt x="25908" y="25908"/>
                </a:lnTo>
                <a:lnTo>
                  <a:pt x="24384" y="28956"/>
                </a:lnTo>
                <a:lnTo>
                  <a:pt x="22860" y="30480"/>
                </a:lnTo>
                <a:lnTo>
                  <a:pt x="16763" y="33528"/>
                </a:lnTo>
                <a:lnTo>
                  <a:pt x="15239" y="35052"/>
                </a:lnTo>
                <a:lnTo>
                  <a:pt x="12191" y="35052"/>
                </a:lnTo>
                <a:lnTo>
                  <a:pt x="12191" y="36576"/>
                </a:lnTo>
                <a:lnTo>
                  <a:pt x="16763" y="36576"/>
                </a:lnTo>
                <a:lnTo>
                  <a:pt x="18287" y="38100"/>
                </a:lnTo>
                <a:lnTo>
                  <a:pt x="22860" y="38100"/>
                </a:lnTo>
                <a:lnTo>
                  <a:pt x="25908" y="39624"/>
                </a:lnTo>
                <a:lnTo>
                  <a:pt x="28955" y="42671"/>
                </a:lnTo>
                <a:lnTo>
                  <a:pt x="28955" y="44196"/>
                </a:lnTo>
                <a:lnTo>
                  <a:pt x="30479" y="45720"/>
                </a:lnTo>
                <a:lnTo>
                  <a:pt x="32003" y="48768"/>
                </a:lnTo>
                <a:lnTo>
                  <a:pt x="32003" y="57912"/>
                </a:lnTo>
                <a:lnTo>
                  <a:pt x="30479" y="60960"/>
                </a:lnTo>
                <a:lnTo>
                  <a:pt x="27431" y="62484"/>
                </a:lnTo>
                <a:lnTo>
                  <a:pt x="25908" y="65532"/>
                </a:lnTo>
                <a:lnTo>
                  <a:pt x="21336" y="67056"/>
                </a:lnTo>
                <a:lnTo>
                  <a:pt x="30099" y="67056"/>
                </a:lnTo>
                <a:lnTo>
                  <a:pt x="33527" y="62484"/>
                </a:lnTo>
                <a:lnTo>
                  <a:pt x="38100" y="59436"/>
                </a:lnTo>
                <a:lnTo>
                  <a:pt x="39624" y="54864"/>
                </a:lnTo>
                <a:lnTo>
                  <a:pt x="39624" y="39624"/>
                </a:lnTo>
                <a:lnTo>
                  <a:pt x="36575" y="38100"/>
                </a:lnTo>
                <a:lnTo>
                  <a:pt x="30479" y="32004"/>
                </a:lnTo>
                <a:lnTo>
                  <a:pt x="25908" y="30480"/>
                </a:lnTo>
                <a:lnTo>
                  <a:pt x="33527" y="24384"/>
                </a:lnTo>
                <a:lnTo>
                  <a:pt x="36575" y="18287"/>
                </a:lnTo>
                <a:lnTo>
                  <a:pt x="36575" y="12192"/>
                </a:lnTo>
                <a:lnTo>
                  <a:pt x="34289" y="7620"/>
                </a:lnTo>
                <a:close/>
              </a:path>
              <a:path w="40004" h="71754">
                <a:moveTo>
                  <a:pt x="7619" y="62484"/>
                </a:moveTo>
                <a:lnTo>
                  <a:pt x="1524" y="62484"/>
                </a:lnTo>
                <a:lnTo>
                  <a:pt x="1524" y="64008"/>
                </a:lnTo>
                <a:lnTo>
                  <a:pt x="9143" y="64008"/>
                </a:lnTo>
                <a:lnTo>
                  <a:pt x="7619" y="62484"/>
                </a:lnTo>
                <a:close/>
              </a:path>
              <a:path w="40004" h="71754">
                <a:moveTo>
                  <a:pt x="25908" y="0"/>
                </a:moveTo>
                <a:lnTo>
                  <a:pt x="16763" y="0"/>
                </a:lnTo>
                <a:lnTo>
                  <a:pt x="12191" y="1524"/>
                </a:lnTo>
                <a:lnTo>
                  <a:pt x="3048" y="10668"/>
                </a:lnTo>
                <a:lnTo>
                  <a:pt x="1524" y="15240"/>
                </a:lnTo>
                <a:lnTo>
                  <a:pt x="3048" y="15240"/>
                </a:lnTo>
                <a:lnTo>
                  <a:pt x="6096" y="10668"/>
                </a:lnTo>
                <a:lnTo>
                  <a:pt x="10667" y="7620"/>
                </a:lnTo>
                <a:lnTo>
                  <a:pt x="34289" y="7620"/>
                </a:lnTo>
                <a:lnTo>
                  <a:pt x="33527" y="6096"/>
                </a:lnTo>
                <a:lnTo>
                  <a:pt x="28955" y="1524"/>
                </a:lnTo>
                <a:lnTo>
                  <a:pt x="259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5" name="object 465"/>
          <p:cNvSpPr/>
          <p:nvPr/>
        </p:nvSpPr>
        <p:spPr>
          <a:xfrm>
            <a:off x="3593591" y="8304276"/>
            <a:ext cx="48895" cy="125095"/>
          </a:xfrm>
          <a:custGeom>
            <a:avLst/>
            <a:gdLst/>
            <a:ahLst/>
            <a:cxnLst/>
            <a:rect l="l" t="t" r="r" b="b"/>
            <a:pathLst>
              <a:path w="48895" h="125095">
                <a:moveTo>
                  <a:pt x="48768" y="121919"/>
                </a:moveTo>
                <a:lnTo>
                  <a:pt x="3048" y="121919"/>
                </a:lnTo>
                <a:lnTo>
                  <a:pt x="3048" y="124968"/>
                </a:lnTo>
                <a:lnTo>
                  <a:pt x="48768" y="124968"/>
                </a:lnTo>
                <a:lnTo>
                  <a:pt x="48768" y="121919"/>
                </a:lnTo>
                <a:close/>
              </a:path>
              <a:path w="48895" h="125095">
                <a:moveTo>
                  <a:pt x="33528" y="15240"/>
                </a:moveTo>
                <a:lnTo>
                  <a:pt x="15240" y="15240"/>
                </a:lnTo>
                <a:lnTo>
                  <a:pt x="15240" y="16763"/>
                </a:lnTo>
                <a:lnTo>
                  <a:pt x="16763" y="18287"/>
                </a:lnTo>
                <a:lnTo>
                  <a:pt x="16763" y="19812"/>
                </a:lnTo>
                <a:lnTo>
                  <a:pt x="18287" y="22860"/>
                </a:lnTo>
                <a:lnTo>
                  <a:pt x="18287" y="114300"/>
                </a:lnTo>
                <a:lnTo>
                  <a:pt x="16763" y="115824"/>
                </a:lnTo>
                <a:lnTo>
                  <a:pt x="16763" y="118872"/>
                </a:lnTo>
                <a:lnTo>
                  <a:pt x="15240" y="118872"/>
                </a:lnTo>
                <a:lnTo>
                  <a:pt x="13716" y="120396"/>
                </a:lnTo>
                <a:lnTo>
                  <a:pt x="10668" y="121919"/>
                </a:lnTo>
                <a:lnTo>
                  <a:pt x="38100" y="121919"/>
                </a:lnTo>
                <a:lnTo>
                  <a:pt x="33528" y="117348"/>
                </a:lnTo>
                <a:lnTo>
                  <a:pt x="33528" y="15240"/>
                </a:lnTo>
                <a:close/>
              </a:path>
              <a:path w="48895" h="125095">
                <a:moveTo>
                  <a:pt x="33528" y="0"/>
                </a:moveTo>
                <a:lnTo>
                  <a:pt x="30480" y="0"/>
                </a:lnTo>
                <a:lnTo>
                  <a:pt x="0" y="15240"/>
                </a:lnTo>
                <a:lnTo>
                  <a:pt x="1524" y="16763"/>
                </a:lnTo>
                <a:lnTo>
                  <a:pt x="6096" y="15240"/>
                </a:lnTo>
                <a:lnTo>
                  <a:pt x="33528" y="15240"/>
                </a:lnTo>
                <a:lnTo>
                  <a:pt x="3352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6" name="object 466"/>
          <p:cNvSpPr/>
          <p:nvPr/>
        </p:nvSpPr>
        <p:spPr>
          <a:xfrm>
            <a:off x="3200400" y="8415528"/>
            <a:ext cx="50800" cy="167640"/>
          </a:xfrm>
          <a:custGeom>
            <a:avLst/>
            <a:gdLst/>
            <a:ahLst/>
            <a:cxnLst/>
            <a:rect l="l" t="t" r="r" b="b"/>
            <a:pathLst>
              <a:path w="50800" h="167640">
                <a:moveTo>
                  <a:pt x="0" y="0"/>
                </a:moveTo>
                <a:lnTo>
                  <a:pt x="0" y="4572"/>
                </a:lnTo>
                <a:lnTo>
                  <a:pt x="12192" y="13716"/>
                </a:lnTo>
                <a:lnTo>
                  <a:pt x="15239" y="18288"/>
                </a:lnTo>
                <a:lnTo>
                  <a:pt x="18287" y="21336"/>
                </a:lnTo>
                <a:lnTo>
                  <a:pt x="21336" y="27432"/>
                </a:lnTo>
                <a:lnTo>
                  <a:pt x="24383" y="32004"/>
                </a:lnTo>
                <a:lnTo>
                  <a:pt x="25907" y="38100"/>
                </a:lnTo>
                <a:lnTo>
                  <a:pt x="28956" y="42672"/>
                </a:lnTo>
                <a:lnTo>
                  <a:pt x="30480" y="51816"/>
                </a:lnTo>
                <a:lnTo>
                  <a:pt x="31599" y="60721"/>
                </a:lnTo>
                <a:lnTo>
                  <a:pt x="32575" y="69342"/>
                </a:lnTo>
                <a:lnTo>
                  <a:pt x="33266" y="77962"/>
                </a:lnTo>
                <a:lnTo>
                  <a:pt x="33527" y="86868"/>
                </a:lnTo>
                <a:lnTo>
                  <a:pt x="33242" y="95750"/>
                </a:lnTo>
                <a:lnTo>
                  <a:pt x="32384" y="104203"/>
                </a:lnTo>
                <a:lnTo>
                  <a:pt x="30956" y="112371"/>
                </a:lnTo>
                <a:lnTo>
                  <a:pt x="28956" y="120396"/>
                </a:lnTo>
                <a:lnTo>
                  <a:pt x="27289" y="128754"/>
                </a:lnTo>
                <a:lnTo>
                  <a:pt x="24765" y="135826"/>
                </a:lnTo>
                <a:lnTo>
                  <a:pt x="21669" y="142041"/>
                </a:lnTo>
                <a:lnTo>
                  <a:pt x="18287" y="147828"/>
                </a:lnTo>
                <a:lnTo>
                  <a:pt x="15239" y="155448"/>
                </a:lnTo>
                <a:lnTo>
                  <a:pt x="0" y="164592"/>
                </a:lnTo>
                <a:lnTo>
                  <a:pt x="0" y="167640"/>
                </a:lnTo>
                <a:lnTo>
                  <a:pt x="36575" y="134112"/>
                </a:lnTo>
                <a:lnTo>
                  <a:pt x="50292" y="85344"/>
                </a:lnTo>
                <a:lnTo>
                  <a:pt x="49744" y="75318"/>
                </a:lnTo>
                <a:lnTo>
                  <a:pt x="34480" y="30861"/>
                </a:lnTo>
                <a:lnTo>
                  <a:pt x="7215" y="369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7" name="object 467"/>
          <p:cNvSpPr/>
          <p:nvPr/>
        </p:nvSpPr>
        <p:spPr>
          <a:xfrm>
            <a:off x="3055620" y="8415528"/>
            <a:ext cx="50800" cy="167640"/>
          </a:xfrm>
          <a:custGeom>
            <a:avLst/>
            <a:gdLst/>
            <a:ahLst/>
            <a:cxnLst/>
            <a:rect l="l" t="t" r="r" b="b"/>
            <a:pathLst>
              <a:path w="50800" h="167640">
                <a:moveTo>
                  <a:pt x="50292" y="0"/>
                </a:moveTo>
                <a:lnTo>
                  <a:pt x="15240" y="33528"/>
                </a:lnTo>
                <a:lnTo>
                  <a:pt x="1095" y="71032"/>
                </a:lnTo>
                <a:lnTo>
                  <a:pt x="0" y="85344"/>
                </a:lnTo>
                <a:lnTo>
                  <a:pt x="547" y="94488"/>
                </a:lnTo>
                <a:lnTo>
                  <a:pt x="16954" y="137731"/>
                </a:lnTo>
                <a:lnTo>
                  <a:pt x="33147" y="156067"/>
                </a:lnTo>
                <a:lnTo>
                  <a:pt x="44577" y="163972"/>
                </a:lnTo>
                <a:lnTo>
                  <a:pt x="50292" y="167640"/>
                </a:lnTo>
                <a:lnTo>
                  <a:pt x="50292" y="164592"/>
                </a:lnTo>
                <a:lnTo>
                  <a:pt x="41148" y="155448"/>
                </a:lnTo>
                <a:lnTo>
                  <a:pt x="36575" y="152400"/>
                </a:lnTo>
                <a:lnTo>
                  <a:pt x="32004" y="146304"/>
                </a:lnTo>
                <a:lnTo>
                  <a:pt x="28956" y="141732"/>
                </a:lnTo>
                <a:lnTo>
                  <a:pt x="27431" y="137160"/>
                </a:lnTo>
                <a:lnTo>
                  <a:pt x="24384" y="132588"/>
                </a:lnTo>
                <a:lnTo>
                  <a:pt x="22860" y="124968"/>
                </a:lnTo>
                <a:lnTo>
                  <a:pt x="22860" y="117348"/>
                </a:lnTo>
                <a:lnTo>
                  <a:pt x="21097" y="109085"/>
                </a:lnTo>
                <a:lnTo>
                  <a:pt x="20193" y="100393"/>
                </a:lnTo>
                <a:lnTo>
                  <a:pt x="19859" y="91416"/>
                </a:lnTo>
                <a:lnTo>
                  <a:pt x="19950" y="71032"/>
                </a:lnTo>
                <a:lnTo>
                  <a:pt x="29503" y="27312"/>
                </a:lnTo>
                <a:lnTo>
                  <a:pt x="50292" y="4572"/>
                </a:lnTo>
                <a:lnTo>
                  <a:pt x="5029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8" name="object 468"/>
          <p:cNvSpPr/>
          <p:nvPr/>
        </p:nvSpPr>
        <p:spPr>
          <a:xfrm>
            <a:off x="3488435" y="8601456"/>
            <a:ext cx="68580" cy="86995"/>
          </a:xfrm>
          <a:custGeom>
            <a:avLst/>
            <a:gdLst/>
            <a:ahLst/>
            <a:cxnLst/>
            <a:rect l="l" t="t" r="r" b="b"/>
            <a:pathLst>
              <a:path w="68579" h="86995">
                <a:moveTo>
                  <a:pt x="44196" y="83820"/>
                </a:moveTo>
                <a:lnTo>
                  <a:pt x="10667" y="83820"/>
                </a:lnTo>
                <a:lnTo>
                  <a:pt x="16763" y="86868"/>
                </a:lnTo>
                <a:lnTo>
                  <a:pt x="35051" y="86868"/>
                </a:lnTo>
                <a:lnTo>
                  <a:pt x="42672" y="85344"/>
                </a:lnTo>
                <a:lnTo>
                  <a:pt x="44196" y="83820"/>
                </a:lnTo>
                <a:close/>
              </a:path>
              <a:path w="68579" h="86995">
                <a:moveTo>
                  <a:pt x="9143" y="57912"/>
                </a:moveTo>
                <a:lnTo>
                  <a:pt x="6096" y="57912"/>
                </a:lnTo>
                <a:lnTo>
                  <a:pt x="0" y="85344"/>
                </a:lnTo>
                <a:lnTo>
                  <a:pt x="1524" y="85344"/>
                </a:lnTo>
                <a:lnTo>
                  <a:pt x="3048" y="83820"/>
                </a:lnTo>
                <a:lnTo>
                  <a:pt x="44196" y="83820"/>
                </a:lnTo>
                <a:lnTo>
                  <a:pt x="45719" y="82296"/>
                </a:lnTo>
                <a:lnTo>
                  <a:pt x="24384" y="82296"/>
                </a:lnTo>
                <a:lnTo>
                  <a:pt x="18287" y="80772"/>
                </a:lnTo>
                <a:lnTo>
                  <a:pt x="15239" y="76200"/>
                </a:lnTo>
                <a:lnTo>
                  <a:pt x="10667" y="71628"/>
                </a:lnTo>
                <a:lnTo>
                  <a:pt x="9143" y="65532"/>
                </a:lnTo>
                <a:lnTo>
                  <a:pt x="9143" y="57912"/>
                </a:lnTo>
                <a:close/>
              </a:path>
              <a:path w="68579" h="86995">
                <a:moveTo>
                  <a:pt x="45719" y="0"/>
                </a:moveTo>
                <a:lnTo>
                  <a:pt x="35051" y="0"/>
                </a:lnTo>
                <a:lnTo>
                  <a:pt x="27431" y="3048"/>
                </a:lnTo>
                <a:lnTo>
                  <a:pt x="13715" y="16764"/>
                </a:lnTo>
                <a:lnTo>
                  <a:pt x="12191" y="24384"/>
                </a:lnTo>
                <a:lnTo>
                  <a:pt x="10667" y="28956"/>
                </a:lnTo>
                <a:lnTo>
                  <a:pt x="13715" y="38100"/>
                </a:lnTo>
                <a:lnTo>
                  <a:pt x="15239" y="39624"/>
                </a:lnTo>
                <a:lnTo>
                  <a:pt x="27431" y="48768"/>
                </a:lnTo>
                <a:lnTo>
                  <a:pt x="36575" y="53340"/>
                </a:lnTo>
                <a:lnTo>
                  <a:pt x="41148" y="57912"/>
                </a:lnTo>
                <a:lnTo>
                  <a:pt x="44196" y="59436"/>
                </a:lnTo>
                <a:lnTo>
                  <a:pt x="45719" y="60960"/>
                </a:lnTo>
                <a:lnTo>
                  <a:pt x="47243" y="65532"/>
                </a:lnTo>
                <a:lnTo>
                  <a:pt x="45719" y="70104"/>
                </a:lnTo>
                <a:lnTo>
                  <a:pt x="45719" y="73152"/>
                </a:lnTo>
                <a:lnTo>
                  <a:pt x="44196" y="76200"/>
                </a:lnTo>
                <a:lnTo>
                  <a:pt x="39624" y="79248"/>
                </a:lnTo>
                <a:lnTo>
                  <a:pt x="36575" y="82296"/>
                </a:lnTo>
                <a:lnTo>
                  <a:pt x="45719" y="82296"/>
                </a:lnTo>
                <a:lnTo>
                  <a:pt x="47243" y="80772"/>
                </a:lnTo>
                <a:lnTo>
                  <a:pt x="54863" y="76200"/>
                </a:lnTo>
                <a:lnTo>
                  <a:pt x="59436" y="70104"/>
                </a:lnTo>
                <a:lnTo>
                  <a:pt x="60960" y="62484"/>
                </a:lnTo>
                <a:lnTo>
                  <a:pt x="60960" y="55673"/>
                </a:lnTo>
                <a:lnTo>
                  <a:pt x="58674" y="49149"/>
                </a:lnTo>
                <a:lnTo>
                  <a:pt x="54101" y="43195"/>
                </a:lnTo>
                <a:lnTo>
                  <a:pt x="47243" y="38100"/>
                </a:lnTo>
                <a:lnTo>
                  <a:pt x="35051" y="33528"/>
                </a:lnTo>
                <a:lnTo>
                  <a:pt x="25908" y="27432"/>
                </a:lnTo>
                <a:lnTo>
                  <a:pt x="24384" y="24384"/>
                </a:lnTo>
                <a:lnTo>
                  <a:pt x="24384" y="13716"/>
                </a:lnTo>
                <a:lnTo>
                  <a:pt x="28955" y="9144"/>
                </a:lnTo>
                <a:lnTo>
                  <a:pt x="33527" y="7620"/>
                </a:lnTo>
                <a:lnTo>
                  <a:pt x="36575" y="6096"/>
                </a:lnTo>
                <a:lnTo>
                  <a:pt x="66975" y="6096"/>
                </a:lnTo>
                <a:lnTo>
                  <a:pt x="67777" y="3048"/>
                </a:lnTo>
                <a:lnTo>
                  <a:pt x="56387" y="3048"/>
                </a:lnTo>
                <a:lnTo>
                  <a:pt x="53339" y="1524"/>
                </a:lnTo>
                <a:lnTo>
                  <a:pt x="48767" y="1524"/>
                </a:lnTo>
                <a:lnTo>
                  <a:pt x="45719" y="0"/>
                </a:lnTo>
                <a:close/>
              </a:path>
              <a:path w="68579" h="86995">
                <a:moveTo>
                  <a:pt x="66975" y="6096"/>
                </a:moveTo>
                <a:lnTo>
                  <a:pt x="47243" y="6096"/>
                </a:lnTo>
                <a:lnTo>
                  <a:pt x="50291" y="7620"/>
                </a:lnTo>
                <a:lnTo>
                  <a:pt x="56387" y="13716"/>
                </a:lnTo>
                <a:lnTo>
                  <a:pt x="57912" y="19812"/>
                </a:lnTo>
                <a:lnTo>
                  <a:pt x="57912" y="28956"/>
                </a:lnTo>
                <a:lnTo>
                  <a:pt x="60960" y="28956"/>
                </a:lnTo>
                <a:lnTo>
                  <a:pt x="66975" y="6096"/>
                </a:lnTo>
                <a:close/>
              </a:path>
              <a:path w="68579" h="86995">
                <a:moveTo>
                  <a:pt x="68579" y="0"/>
                </a:moveTo>
                <a:lnTo>
                  <a:pt x="65531" y="0"/>
                </a:lnTo>
                <a:lnTo>
                  <a:pt x="62484" y="3048"/>
                </a:lnTo>
                <a:lnTo>
                  <a:pt x="67777" y="3048"/>
                </a:lnTo>
                <a:lnTo>
                  <a:pt x="6857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9" name="object 469"/>
          <p:cNvSpPr/>
          <p:nvPr/>
        </p:nvSpPr>
        <p:spPr>
          <a:xfrm>
            <a:off x="3127248" y="8458200"/>
            <a:ext cx="68580" cy="88900"/>
          </a:xfrm>
          <a:custGeom>
            <a:avLst/>
            <a:gdLst/>
            <a:ahLst/>
            <a:cxnLst/>
            <a:rect l="l" t="t" r="r" b="b"/>
            <a:pathLst>
              <a:path w="68580" h="88900">
                <a:moveTo>
                  <a:pt x="10668" y="57912"/>
                </a:moveTo>
                <a:lnTo>
                  <a:pt x="7619" y="57912"/>
                </a:lnTo>
                <a:lnTo>
                  <a:pt x="0" y="88391"/>
                </a:lnTo>
                <a:lnTo>
                  <a:pt x="4571" y="88391"/>
                </a:lnTo>
                <a:lnTo>
                  <a:pt x="4571" y="85343"/>
                </a:lnTo>
                <a:lnTo>
                  <a:pt x="44704" y="85343"/>
                </a:lnTo>
                <a:lnTo>
                  <a:pt x="46736" y="83819"/>
                </a:lnTo>
                <a:lnTo>
                  <a:pt x="24383" y="83819"/>
                </a:lnTo>
                <a:lnTo>
                  <a:pt x="19812" y="80772"/>
                </a:lnTo>
                <a:lnTo>
                  <a:pt x="16763" y="76200"/>
                </a:lnTo>
                <a:lnTo>
                  <a:pt x="12191" y="71628"/>
                </a:lnTo>
                <a:lnTo>
                  <a:pt x="10668" y="67056"/>
                </a:lnTo>
                <a:lnTo>
                  <a:pt x="10668" y="57912"/>
                </a:lnTo>
                <a:close/>
              </a:path>
              <a:path w="68580" h="88900">
                <a:moveTo>
                  <a:pt x="44704" y="85343"/>
                </a:moveTo>
                <a:lnTo>
                  <a:pt x="10668" y="85343"/>
                </a:lnTo>
                <a:lnTo>
                  <a:pt x="12191" y="86868"/>
                </a:lnTo>
                <a:lnTo>
                  <a:pt x="19812" y="88391"/>
                </a:lnTo>
                <a:lnTo>
                  <a:pt x="36575" y="88391"/>
                </a:lnTo>
                <a:lnTo>
                  <a:pt x="42671" y="86868"/>
                </a:lnTo>
                <a:lnTo>
                  <a:pt x="44704" y="85343"/>
                </a:lnTo>
                <a:close/>
              </a:path>
              <a:path w="68580" h="88900">
                <a:moveTo>
                  <a:pt x="47243" y="0"/>
                </a:moveTo>
                <a:lnTo>
                  <a:pt x="36575" y="0"/>
                </a:lnTo>
                <a:lnTo>
                  <a:pt x="30479" y="3047"/>
                </a:lnTo>
                <a:lnTo>
                  <a:pt x="24383" y="7619"/>
                </a:lnTo>
                <a:lnTo>
                  <a:pt x="19812" y="12191"/>
                </a:lnTo>
                <a:lnTo>
                  <a:pt x="15239" y="18287"/>
                </a:lnTo>
                <a:lnTo>
                  <a:pt x="13715" y="24384"/>
                </a:lnTo>
                <a:lnTo>
                  <a:pt x="13715" y="35052"/>
                </a:lnTo>
                <a:lnTo>
                  <a:pt x="15239" y="38100"/>
                </a:lnTo>
                <a:lnTo>
                  <a:pt x="18287" y="42671"/>
                </a:lnTo>
                <a:lnTo>
                  <a:pt x="30479" y="48768"/>
                </a:lnTo>
                <a:lnTo>
                  <a:pt x="38100" y="53340"/>
                </a:lnTo>
                <a:lnTo>
                  <a:pt x="42671" y="57912"/>
                </a:lnTo>
                <a:lnTo>
                  <a:pt x="44195" y="60959"/>
                </a:lnTo>
                <a:lnTo>
                  <a:pt x="47243" y="64008"/>
                </a:lnTo>
                <a:lnTo>
                  <a:pt x="47243" y="70103"/>
                </a:lnTo>
                <a:lnTo>
                  <a:pt x="42671" y="79247"/>
                </a:lnTo>
                <a:lnTo>
                  <a:pt x="38100" y="82296"/>
                </a:lnTo>
                <a:lnTo>
                  <a:pt x="35051" y="83819"/>
                </a:lnTo>
                <a:lnTo>
                  <a:pt x="46736" y="83819"/>
                </a:lnTo>
                <a:lnTo>
                  <a:pt x="48768" y="82296"/>
                </a:lnTo>
                <a:lnTo>
                  <a:pt x="56387" y="76200"/>
                </a:lnTo>
                <a:lnTo>
                  <a:pt x="60959" y="70103"/>
                </a:lnTo>
                <a:lnTo>
                  <a:pt x="62483" y="64008"/>
                </a:lnTo>
                <a:lnTo>
                  <a:pt x="62483" y="56578"/>
                </a:lnTo>
                <a:lnTo>
                  <a:pt x="60197" y="50291"/>
                </a:lnTo>
                <a:lnTo>
                  <a:pt x="55625" y="45148"/>
                </a:lnTo>
                <a:lnTo>
                  <a:pt x="48768" y="41147"/>
                </a:lnTo>
                <a:lnTo>
                  <a:pt x="36575" y="33528"/>
                </a:lnTo>
                <a:lnTo>
                  <a:pt x="32003" y="30480"/>
                </a:lnTo>
                <a:lnTo>
                  <a:pt x="27431" y="25908"/>
                </a:lnTo>
                <a:lnTo>
                  <a:pt x="25907" y="22859"/>
                </a:lnTo>
                <a:lnTo>
                  <a:pt x="24383" y="21336"/>
                </a:lnTo>
                <a:lnTo>
                  <a:pt x="25907" y="18287"/>
                </a:lnTo>
                <a:lnTo>
                  <a:pt x="25907" y="15240"/>
                </a:lnTo>
                <a:lnTo>
                  <a:pt x="32003" y="9143"/>
                </a:lnTo>
                <a:lnTo>
                  <a:pt x="38100" y="6096"/>
                </a:lnTo>
                <a:lnTo>
                  <a:pt x="67617" y="6096"/>
                </a:lnTo>
                <a:lnTo>
                  <a:pt x="67858" y="4571"/>
                </a:lnTo>
                <a:lnTo>
                  <a:pt x="60959" y="4571"/>
                </a:lnTo>
                <a:lnTo>
                  <a:pt x="57912" y="3047"/>
                </a:lnTo>
                <a:lnTo>
                  <a:pt x="54863" y="3047"/>
                </a:lnTo>
                <a:lnTo>
                  <a:pt x="50291" y="1524"/>
                </a:lnTo>
                <a:lnTo>
                  <a:pt x="47243" y="0"/>
                </a:lnTo>
                <a:close/>
              </a:path>
              <a:path w="68580" h="88900">
                <a:moveTo>
                  <a:pt x="67617" y="6096"/>
                </a:moveTo>
                <a:lnTo>
                  <a:pt x="47243" y="6096"/>
                </a:lnTo>
                <a:lnTo>
                  <a:pt x="51815" y="7619"/>
                </a:lnTo>
                <a:lnTo>
                  <a:pt x="54863" y="10668"/>
                </a:lnTo>
                <a:lnTo>
                  <a:pt x="57912" y="15240"/>
                </a:lnTo>
                <a:lnTo>
                  <a:pt x="59435" y="21336"/>
                </a:lnTo>
                <a:lnTo>
                  <a:pt x="60959" y="28956"/>
                </a:lnTo>
                <a:lnTo>
                  <a:pt x="64007" y="28956"/>
                </a:lnTo>
                <a:lnTo>
                  <a:pt x="67617" y="6096"/>
                </a:lnTo>
                <a:close/>
              </a:path>
              <a:path w="68580" h="88900">
                <a:moveTo>
                  <a:pt x="68579" y="0"/>
                </a:moveTo>
                <a:lnTo>
                  <a:pt x="65531" y="0"/>
                </a:lnTo>
                <a:lnTo>
                  <a:pt x="65531" y="1524"/>
                </a:lnTo>
                <a:lnTo>
                  <a:pt x="64007" y="3047"/>
                </a:lnTo>
                <a:lnTo>
                  <a:pt x="64007" y="4571"/>
                </a:lnTo>
                <a:lnTo>
                  <a:pt x="67858" y="4571"/>
                </a:lnTo>
                <a:lnTo>
                  <a:pt x="6857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0" name="object 470"/>
          <p:cNvSpPr/>
          <p:nvPr/>
        </p:nvSpPr>
        <p:spPr>
          <a:xfrm>
            <a:off x="2909316" y="8421623"/>
            <a:ext cx="129539" cy="123825"/>
          </a:xfrm>
          <a:custGeom>
            <a:avLst/>
            <a:gdLst/>
            <a:ahLst/>
            <a:cxnLst/>
            <a:rect l="l" t="t" r="r" b="b"/>
            <a:pathLst>
              <a:path w="129539" h="123825">
                <a:moveTo>
                  <a:pt x="65531" y="118872"/>
                </a:moveTo>
                <a:lnTo>
                  <a:pt x="13715" y="118872"/>
                </a:lnTo>
                <a:lnTo>
                  <a:pt x="12191" y="123443"/>
                </a:lnTo>
                <a:lnTo>
                  <a:pt x="65531" y="123443"/>
                </a:lnTo>
                <a:lnTo>
                  <a:pt x="65531" y="118872"/>
                </a:lnTo>
                <a:close/>
              </a:path>
              <a:path w="129539" h="123825">
                <a:moveTo>
                  <a:pt x="44195" y="4571"/>
                </a:moveTo>
                <a:lnTo>
                  <a:pt x="6095" y="4571"/>
                </a:lnTo>
                <a:lnTo>
                  <a:pt x="7619" y="7619"/>
                </a:lnTo>
                <a:lnTo>
                  <a:pt x="10667" y="9143"/>
                </a:lnTo>
                <a:lnTo>
                  <a:pt x="13715" y="12191"/>
                </a:lnTo>
                <a:lnTo>
                  <a:pt x="18287" y="21335"/>
                </a:lnTo>
                <a:lnTo>
                  <a:pt x="41147" y="73151"/>
                </a:lnTo>
                <a:lnTo>
                  <a:pt x="35051" y="102107"/>
                </a:lnTo>
                <a:lnTo>
                  <a:pt x="33527" y="108203"/>
                </a:lnTo>
                <a:lnTo>
                  <a:pt x="32003" y="112775"/>
                </a:lnTo>
                <a:lnTo>
                  <a:pt x="27431" y="117347"/>
                </a:lnTo>
                <a:lnTo>
                  <a:pt x="24383" y="118872"/>
                </a:lnTo>
                <a:lnTo>
                  <a:pt x="56387" y="118872"/>
                </a:lnTo>
                <a:lnTo>
                  <a:pt x="53339" y="117347"/>
                </a:lnTo>
                <a:lnTo>
                  <a:pt x="51815" y="115823"/>
                </a:lnTo>
                <a:lnTo>
                  <a:pt x="50291" y="112775"/>
                </a:lnTo>
                <a:lnTo>
                  <a:pt x="51815" y="108203"/>
                </a:lnTo>
                <a:lnTo>
                  <a:pt x="53339" y="102107"/>
                </a:lnTo>
                <a:lnTo>
                  <a:pt x="57911" y="70103"/>
                </a:lnTo>
                <a:lnTo>
                  <a:pt x="64769" y="62484"/>
                </a:lnTo>
                <a:lnTo>
                  <a:pt x="56387" y="62484"/>
                </a:lnTo>
                <a:lnTo>
                  <a:pt x="39623" y="22859"/>
                </a:lnTo>
                <a:lnTo>
                  <a:pt x="35051" y="13715"/>
                </a:lnTo>
                <a:lnTo>
                  <a:pt x="36575" y="12191"/>
                </a:lnTo>
                <a:lnTo>
                  <a:pt x="36575" y="9143"/>
                </a:lnTo>
                <a:lnTo>
                  <a:pt x="38100" y="7619"/>
                </a:lnTo>
                <a:lnTo>
                  <a:pt x="44195" y="4571"/>
                </a:lnTo>
                <a:close/>
              </a:path>
              <a:path w="129539" h="123825">
                <a:moveTo>
                  <a:pt x="121919" y="4571"/>
                </a:moveTo>
                <a:lnTo>
                  <a:pt x="92963" y="4571"/>
                </a:lnTo>
                <a:lnTo>
                  <a:pt x="96011" y="7619"/>
                </a:lnTo>
                <a:lnTo>
                  <a:pt x="96011" y="9143"/>
                </a:lnTo>
                <a:lnTo>
                  <a:pt x="97535" y="10668"/>
                </a:lnTo>
                <a:lnTo>
                  <a:pt x="97535" y="12191"/>
                </a:lnTo>
                <a:lnTo>
                  <a:pt x="96011" y="15239"/>
                </a:lnTo>
                <a:lnTo>
                  <a:pt x="92963" y="19812"/>
                </a:lnTo>
                <a:lnTo>
                  <a:pt x="88391" y="25907"/>
                </a:lnTo>
                <a:lnTo>
                  <a:pt x="56387" y="62484"/>
                </a:lnTo>
                <a:lnTo>
                  <a:pt x="64769" y="62484"/>
                </a:lnTo>
                <a:lnTo>
                  <a:pt x="99059" y="24384"/>
                </a:lnTo>
                <a:lnTo>
                  <a:pt x="102107" y="18287"/>
                </a:lnTo>
                <a:lnTo>
                  <a:pt x="106679" y="13715"/>
                </a:lnTo>
                <a:lnTo>
                  <a:pt x="109727" y="12191"/>
                </a:lnTo>
                <a:lnTo>
                  <a:pt x="112775" y="9143"/>
                </a:lnTo>
                <a:lnTo>
                  <a:pt x="121919" y="4571"/>
                </a:lnTo>
                <a:close/>
              </a:path>
              <a:path w="129539" h="123825">
                <a:moveTo>
                  <a:pt x="53339" y="0"/>
                </a:moveTo>
                <a:lnTo>
                  <a:pt x="1523" y="0"/>
                </a:lnTo>
                <a:lnTo>
                  <a:pt x="0" y="4571"/>
                </a:lnTo>
                <a:lnTo>
                  <a:pt x="53339" y="4571"/>
                </a:lnTo>
                <a:lnTo>
                  <a:pt x="53339" y="0"/>
                </a:lnTo>
                <a:close/>
              </a:path>
              <a:path w="129539" h="123825">
                <a:moveTo>
                  <a:pt x="129539" y="0"/>
                </a:moveTo>
                <a:lnTo>
                  <a:pt x="86867" y="0"/>
                </a:lnTo>
                <a:lnTo>
                  <a:pt x="85343" y="4571"/>
                </a:lnTo>
                <a:lnTo>
                  <a:pt x="128015" y="4571"/>
                </a:lnTo>
                <a:lnTo>
                  <a:pt x="1295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1" name="object 471"/>
          <p:cNvSpPr/>
          <p:nvPr/>
        </p:nvSpPr>
        <p:spPr>
          <a:xfrm>
            <a:off x="3017520" y="8409431"/>
            <a:ext cx="22860" cy="50800"/>
          </a:xfrm>
          <a:custGeom>
            <a:avLst/>
            <a:gdLst/>
            <a:ahLst/>
            <a:cxnLst/>
            <a:rect l="l" t="t" r="r" b="b"/>
            <a:pathLst>
              <a:path w="22860" h="50800">
                <a:moveTo>
                  <a:pt x="19812" y="0"/>
                </a:moveTo>
                <a:lnTo>
                  <a:pt x="12192" y="0"/>
                </a:lnTo>
                <a:lnTo>
                  <a:pt x="10668" y="1524"/>
                </a:lnTo>
                <a:lnTo>
                  <a:pt x="7619" y="3048"/>
                </a:lnTo>
                <a:lnTo>
                  <a:pt x="6096" y="4572"/>
                </a:lnTo>
                <a:lnTo>
                  <a:pt x="4572" y="9144"/>
                </a:lnTo>
                <a:lnTo>
                  <a:pt x="4572" y="12192"/>
                </a:lnTo>
                <a:lnTo>
                  <a:pt x="3048" y="16764"/>
                </a:lnTo>
                <a:lnTo>
                  <a:pt x="3048" y="24384"/>
                </a:lnTo>
                <a:lnTo>
                  <a:pt x="0" y="50292"/>
                </a:lnTo>
                <a:lnTo>
                  <a:pt x="4572" y="50292"/>
                </a:lnTo>
                <a:lnTo>
                  <a:pt x="15240" y="24384"/>
                </a:lnTo>
                <a:lnTo>
                  <a:pt x="19812" y="16764"/>
                </a:lnTo>
                <a:lnTo>
                  <a:pt x="21336" y="12192"/>
                </a:lnTo>
                <a:lnTo>
                  <a:pt x="22860" y="9144"/>
                </a:lnTo>
                <a:lnTo>
                  <a:pt x="22860" y="1524"/>
                </a:lnTo>
                <a:lnTo>
                  <a:pt x="21336" y="1524"/>
                </a:lnTo>
                <a:lnTo>
                  <a:pt x="198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2" name="object 472"/>
          <p:cNvSpPr/>
          <p:nvPr/>
        </p:nvSpPr>
        <p:spPr>
          <a:xfrm>
            <a:off x="3904488" y="8453628"/>
            <a:ext cx="167639" cy="92963"/>
          </a:xfrm>
          <a:prstGeom prst="rect">
            <a:avLst/>
          </a:prstGeom>
          <a:blipFill>
            <a:blip r:embed="rId6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73" name="object 473"/>
          <p:cNvSpPr/>
          <p:nvPr/>
        </p:nvSpPr>
        <p:spPr>
          <a:xfrm>
            <a:off x="5041391" y="8532876"/>
            <a:ext cx="38100" cy="71755"/>
          </a:xfrm>
          <a:custGeom>
            <a:avLst/>
            <a:gdLst/>
            <a:ahLst/>
            <a:cxnLst/>
            <a:rect l="l" t="t" r="r" b="b"/>
            <a:pathLst>
              <a:path w="38100" h="71754">
                <a:moveTo>
                  <a:pt x="9144" y="64008"/>
                </a:moveTo>
                <a:lnTo>
                  <a:pt x="0" y="64008"/>
                </a:lnTo>
                <a:lnTo>
                  <a:pt x="0" y="67056"/>
                </a:lnTo>
                <a:lnTo>
                  <a:pt x="4572" y="71628"/>
                </a:lnTo>
                <a:lnTo>
                  <a:pt x="21336" y="71628"/>
                </a:lnTo>
                <a:lnTo>
                  <a:pt x="27432" y="68580"/>
                </a:lnTo>
                <a:lnTo>
                  <a:pt x="28575" y="67056"/>
                </a:lnTo>
                <a:lnTo>
                  <a:pt x="13716" y="67056"/>
                </a:lnTo>
                <a:lnTo>
                  <a:pt x="12192" y="65532"/>
                </a:lnTo>
                <a:lnTo>
                  <a:pt x="9144" y="64008"/>
                </a:lnTo>
                <a:close/>
              </a:path>
              <a:path w="38100" h="71754">
                <a:moveTo>
                  <a:pt x="32766" y="7620"/>
                </a:moveTo>
                <a:lnTo>
                  <a:pt x="18287" y="7620"/>
                </a:lnTo>
                <a:lnTo>
                  <a:pt x="24384" y="10668"/>
                </a:lnTo>
                <a:lnTo>
                  <a:pt x="25908" y="13715"/>
                </a:lnTo>
                <a:lnTo>
                  <a:pt x="27432" y="15240"/>
                </a:lnTo>
                <a:lnTo>
                  <a:pt x="27432" y="24384"/>
                </a:lnTo>
                <a:lnTo>
                  <a:pt x="25908" y="25908"/>
                </a:lnTo>
                <a:lnTo>
                  <a:pt x="24384" y="28956"/>
                </a:lnTo>
                <a:lnTo>
                  <a:pt x="22860" y="30480"/>
                </a:lnTo>
                <a:lnTo>
                  <a:pt x="13716" y="35052"/>
                </a:lnTo>
                <a:lnTo>
                  <a:pt x="10668" y="35052"/>
                </a:lnTo>
                <a:lnTo>
                  <a:pt x="10668" y="36576"/>
                </a:lnTo>
                <a:lnTo>
                  <a:pt x="15240" y="36576"/>
                </a:lnTo>
                <a:lnTo>
                  <a:pt x="18287" y="38100"/>
                </a:lnTo>
                <a:lnTo>
                  <a:pt x="22860" y="38100"/>
                </a:lnTo>
                <a:lnTo>
                  <a:pt x="25908" y="39624"/>
                </a:lnTo>
                <a:lnTo>
                  <a:pt x="27432" y="41148"/>
                </a:lnTo>
                <a:lnTo>
                  <a:pt x="27432" y="44196"/>
                </a:lnTo>
                <a:lnTo>
                  <a:pt x="28956" y="45720"/>
                </a:lnTo>
                <a:lnTo>
                  <a:pt x="30480" y="48768"/>
                </a:lnTo>
                <a:lnTo>
                  <a:pt x="30480" y="57912"/>
                </a:lnTo>
                <a:lnTo>
                  <a:pt x="28956" y="60960"/>
                </a:lnTo>
                <a:lnTo>
                  <a:pt x="27432" y="62484"/>
                </a:lnTo>
                <a:lnTo>
                  <a:pt x="25908" y="65532"/>
                </a:lnTo>
                <a:lnTo>
                  <a:pt x="22860" y="67056"/>
                </a:lnTo>
                <a:lnTo>
                  <a:pt x="28575" y="67056"/>
                </a:lnTo>
                <a:lnTo>
                  <a:pt x="32004" y="62484"/>
                </a:lnTo>
                <a:lnTo>
                  <a:pt x="36575" y="59436"/>
                </a:lnTo>
                <a:lnTo>
                  <a:pt x="38100" y="54864"/>
                </a:lnTo>
                <a:lnTo>
                  <a:pt x="38100" y="39624"/>
                </a:lnTo>
                <a:lnTo>
                  <a:pt x="35052" y="38100"/>
                </a:lnTo>
                <a:lnTo>
                  <a:pt x="33528" y="35052"/>
                </a:lnTo>
                <a:lnTo>
                  <a:pt x="28956" y="32004"/>
                </a:lnTo>
                <a:lnTo>
                  <a:pt x="25908" y="30480"/>
                </a:lnTo>
                <a:lnTo>
                  <a:pt x="32004" y="24384"/>
                </a:lnTo>
                <a:lnTo>
                  <a:pt x="35052" y="18287"/>
                </a:lnTo>
                <a:lnTo>
                  <a:pt x="35052" y="12192"/>
                </a:lnTo>
                <a:lnTo>
                  <a:pt x="32766" y="7620"/>
                </a:lnTo>
                <a:close/>
              </a:path>
              <a:path w="38100" h="71754">
                <a:moveTo>
                  <a:pt x="6096" y="62484"/>
                </a:moveTo>
                <a:lnTo>
                  <a:pt x="1524" y="62484"/>
                </a:lnTo>
                <a:lnTo>
                  <a:pt x="1524" y="64008"/>
                </a:lnTo>
                <a:lnTo>
                  <a:pt x="7620" y="64008"/>
                </a:lnTo>
                <a:lnTo>
                  <a:pt x="6096" y="62484"/>
                </a:lnTo>
                <a:close/>
              </a:path>
              <a:path w="38100" h="71754">
                <a:moveTo>
                  <a:pt x="25908" y="0"/>
                </a:moveTo>
                <a:lnTo>
                  <a:pt x="15240" y="0"/>
                </a:lnTo>
                <a:lnTo>
                  <a:pt x="10668" y="1524"/>
                </a:lnTo>
                <a:lnTo>
                  <a:pt x="4572" y="7620"/>
                </a:lnTo>
                <a:lnTo>
                  <a:pt x="3048" y="10668"/>
                </a:lnTo>
                <a:lnTo>
                  <a:pt x="1524" y="15240"/>
                </a:lnTo>
                <a:lnTo>
                  <a:pt x="3048" y="15240"/>
                </a:lnTo>
                <a:lnTo>
                  <a:pt x="4572" y="10668"/>
                </a:lnTo>
                <a:lnTo>
                  <a:pt x="9144" y="7620"/>
                </a:lnTo>
                <a:lnTo>
                  <a:pt x="32766" y="7620"/>
                </a:lnTo>
                <a:lnTo>
                  <a:pt x="32004" y="6096"/>
                </a:lnTo>
                <a:lnTo>
                  <a:pt x="28956" y="1524"/>
                </a:lnTo>
                <a:lnTo>
                  <a:pt x="259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4" name="object 474"/>
          <p:cNvSpPr/>
          <p:nvPr/>
        </p:nvSpPr>
        <p:spPr>
          <a:xfrm>
            <a:off x="5068823" y="8304276"/>
            <a:ext cx="48895" cy="125095"/>
          </a:xfrm>
          <a:custGeom>
            <a:avLst/>
            <a:gdLst/>
            <a:ahLst/>
            <a:cxnLst/>
            <a:rect l="l" t="t" r="r" b="b"/>
            <a:pathLst>
              <a:path w="48895" h="125095">
                <a:moveTo>
                  <a:pt x="48767" y="121919"/>
                </a:moveTo>
                <a:lnTo>
                  <a:pt x="1524" y="121919"/>
                </a:lnTo>
                <a:lnTo>
                  <a:pt x="1524" y="124968"/>
                </a:lnTo>
                <a:lnTo>
                  <a:pt x="48767" y="124968"/>
                </a:lnTo>
                <a:lnTo>
                  <a:pt x="48767" y="121919"/>
                </a:lnTo>
                <a:close/>
              </a:path>
              <a:path w="48895" h="125095">
                <a:moveTo>
                  <a:pt x="33527" y="15240"/>
                </a:moveTo>
                <a:lnTo>
                  <a:pt x="15239" y="15240"/>
                </a:lnTo>
                <a:lnTo>
                  <a:pt x="16763" y="16763"/>
                </a:lnTo>
                <a:lnTo>
                  <a:pt x="16763" y="18287"/>
                </a:lnTo>
                <a:lnTo>
                  <a:pt x="18287" y="19812"/>
                </a:lnTo>
                <a:lnTo>
                  <a:pt x="18287" y="115824"/>
                </a:lnTo>
                <a:lnTo>
                  <a:pt x="16763" y="118872"/>
                </a:lnTo>
                <a:lnTo>
                  <a:pt x="15239" y="118872"/>
                </a:lnTo>
                <a:lnTo>
                  <a:pt x="12191" y="121919"/>
                </a:lnTo>
                <a:lnTo>
                  <a:pt x="39624" y="121919"/>
                </a:lnTo>
                <a:lnTo>
                  <a:pt x="33527" y="115824"/>
                </a:lnTo>
                <a:lnTo>
                  <a:pt x="33527" y="15240"/>
                </a:lnTo>
                <a:close/>
              </a:path>
              <a:path w="48895" h="125095">
                <a:moveTo>
                  <a:pt x="33527" y="0"/>
                </a:moveTo>
                <a:lnTo>
                  <a:pt x="30479" y="0"/>
                </a:lnTo>
                <a:lnTo>
                  <a:pt x="0" y="15240"/>
                </a:lnTo>
                <a:lnTo>
                  <a:pt x="1524" y="16763"/>
                </a:lnTo>
                <a:lnTo>
                  <a:pt x="6096" y="15240"/>
                </a:lnTo>
                <a:lnTo>
                  <a:pt x="33527" y="15240"/>
                </a:lnTo>
                <a:lnTo>
                  <a:pt x="3352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5" name="object 475"/>
          <p:cNvSpPr/>
          <p:nvPr/>
        </p:nvSpPr>
        <p:spPr>
          <a:xfrm>
            <a:off x="4666488" y="8301228"/>
            <a:ext cx="48895" cy="167640"/>
          </a:xfrm>
          <a:custGeom>
            <a:avLst/>
            <a:gdLst/>
            <a:ahLst/>
            <a:cxnLst/>
            <a:rect l="l" t="t" r="r" b="b"/>
            <a:pathLst>
              <a:path w="48895" h="167640">
                <a:moveTo>
                  <a:pt x="0" y="0"/>
                </a:moveTo>
                <a:lnTo>
                  <a:pt x="0" y="3048"/>
                </a:lnTo>
                <a:lnTo>
                  <a:pt x="6096" y="7620"/>
                </a:lnTo>
                <a:lnTo>
                  <a:pt x="10667" y="13716"/>
                </a:lnTo>
                <a:lnTo>
                  <a:pt x="13715" y="18288"/>
                </a:lnTo>
                <a:lnTo>
                  <a:pt x="18287" y="21336"/>
                </a:lnTo>
                <a:lnTo>
                  <a:pt x="21336" y="25908"/>
                </a:lnTo>
                <a:lnTo>
                  <a:pt x="22860" y="32004"/>
                </a:lnTo>
                <a:lnTo>
                  <a:pt x="25908" y="36576"/>
                </a:lnTo>
                <a:lnTo>
                  <a:pt x="27432" y="42672"/>
                </a:lnTo>
                <a:lnTo>
                  <a:pt x="28956" y="51816"/>
                </a:lnTo>
                <a:lnTo>
                  <a:pt x="30718" y="59864"/>
                </a:lnTo>
                <a:lnTo>
                  <a:pt x="31622" y="68199"/>
                </a:lnTo>
                <a:lnTo>
                  <a:pt x="31956" y="77104"/>
                </a:lnTo>
                <a:lnTo>
                  <a:pt x="32003" y="86868"/>
                </a:lnTo>
                <a:lnTo>
                  <a:pt x="31742" y="95107"/>
                </a:lnTo>
                <a:lnTo>
                  <a:pt x="24003" y="135826"/>
                </a:lnTo>
                <a:lnTo>
                  <a:pt x="16763" y="147828"/>
                </a:lnTo>
                <a:lnTo>
                  <a:pt x="13715" y="155448"/>
                </a:lnTo>
                <a:lnTo>
                  <a:pt x="7620" y="160020"/>
                </a:lnTo>
                <a:lnTo>
                  <a:pt x="0" y="164592"/>
                </a:lnTo>
                <a:lnTo>
                  <a:pt x="0" y="167640"/>
                </a:lnTo>
                <a:lnTo>
                  <a:pt x="36575" y="134112"/>
                </a:lnTo>
                <a:lnTo>
                  <a:pt x="47934" y="97250"/>
                </a:lnTo>
                <a:lnTo>
                  <a:pt x="48767" y="83820"/>
                </a:lnTo>
                <a:lnTo>
                  <a:pt x="48434" y="74033"/>
                </a:lnTo>
                <a:lnTo>
                  <a:pt x="47243" y="64960"/>
                </a:lnTo>
                <a:lnTo>
                  <a:pt x="44910" y="56173"/>
                </a:lnTo>
                <a:lnTo>
                  <a:pt x="41148" y="47244"/>
                </a:lnTo>
                <a:lnTo>
                  <a:pt x="37647" y="38409"/>
                </a:lnTo>
                <a:lnTo>
                  <a:pt x="12001" y="7810"/>
                </a:lnTo>
                <a:lnTo>
                  <a:pt x="6357" y="369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6" name="object 476"/>
          <p:cNvSpPr/>
          <p:nvPr/>
        </p:nvSpPr>
        <p:spPr>
          <a:xfrm>
            <a:off x="4521708" y="8301228"/>
            <a:ext cx="50800" cy="167640"/>
          </a:xfrm>
          <a:custGeom>
            <a:avLst/>
            <a:gdLst/>
            <a:ahLst/>
            <a:cxnLst/>
            <a:rect l="l" t="t" r="r" b="b"/>
            <a:pathLst>
              <a:path w="50800" h="167640">
                <a:moveTo>
                  <a:pt x="50291" y="0"/>
                </a:moveTo>
                <a:lnTo>
                  <a:pt x="15239" y="33528"/>
                </a:lnTo>
                <a:lnTo>
                  <a:pt x="881" y="69746"/>
                </a:lnTo>
                <a:lnTo>
                  <a:pt x="0" y="83820"/>
                </a:lnTo>
                <a:lnTo>
                  <a:pt x="547" y="93178"/>
                </a:lnTo>
                <a:lnTo>
                  <a:pt x="16383" y="137541"/>
                </a:lnTo>
                <a:lnTo>
                  <a:pt x="50291" y="167640"/>
                </a:lnTo>
                <a:lnTo>
                  <a:pt x="50291" y="164592"/>
                </a:lnTo>
                <a:lnTo>
                  <a:pt x="44195" y="160020"/>
                </a:lnTo>
                <a:lnTo>
                  <a:pt x="35051" y="150876"/>
                </a:lnTo>
                <a:lnTo>
                  <a:pt x="28955" y="141732"/>
                </a:lnTo>
                <a:lnTo>
                  <a:pt x="24383" y="132588"/>
                </a:lnTo>
                <a:lnTo>
                  <a:pt x="21336" y="124968"/>
                </a:lnTo>
                <a:lnTo>
                  <a:pt x="21336" y="115824"/>
                </a:lnTo>
                <a:lnTo>
                  <a:pt x="20216" y="108442"/>
                </a:lnTo>
                <a:lnTo>
                  <a:pt x="19240" y="100203"/>
                </a:lnTo>
                <a:lnTo>
                  <a:pt x="18549" y="91392"/>
                </a:lnTo>
                <a:lnTo>
                  <a:pt x="18287" y="82296"/>
                </a:lnTo>
                <a:lnTo>
                  <a:pt x="18549" y="72747"/>
                </a:lnTo>
                <a:lnTo>
                  <a:pt x="25526" y="32385"/>
                </a:lnTo>
                <a:lnTo>
                  <a:pt x="50291" y="3048"/>
                </a:lnTo>
                <a:lnTo>
                  <a:pt x="5029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7" name="object 477"/>
          <p:cNvSpPr/>
          <p:nvPr/>
        </p:nvSpPr>
        <p:spPr>
          <a:xfrm>
            <a:off x="4963667" y="8601456"/>
            <a:ext cx="68580" cy="86995"/>
          </a:xfrm>
          <a:custGeom>
            <a:avLst/>
            <a:gdLst/>
            <a:ahLst/>
            <a:cxnLst/>
            <a:rect l="l" t="t" r="r" b="b"/>
            <a:pathLst>
              <a:path w="68579" h="86995">
                <a:moveTo>
                  <a:pt x="44704" y="83820"/>
                </a:moveTo>
                <a:lnTo>
                  <a:pt x="12192" y="83820"/>
                </a:lnTo>
                <a:lnTo>
                  <a:pt x="18287" y="86868"/>
                </a:lnTo>
                <a:lnTo>
                  <a:pt x="36576" y="86868"/>
                </a:lnTo>
                <a:lnTo>
                  <a:pt x="42672" y="85344"/>
                </a:lnTo>
                <a:lnTo>
                  <a:pt x="44704" y="83820"/>
                </a:lnTo>
                <a:close/>
              </a:path>
              <a:path w="68579" h="86995">
                <a:moveTo>
                  <a:pt x="10668" y="57912"/>
                </a:moveTo>
                <a:lnTo>
                  <a:pt x="7620" y="57912"/>
                </a:lnTo>
                <a:lnTo>
                  <a:pt x="0" y="85344"/>
                </a:lnTo>
                <a:lnTo>
                  <a:pt x="3048" y="85344"/>
                </a:lnTo>
                <a:lnTo>
                  <a:pt x="4572" y="83820"/>
                </a:lnTo>
                <a:lnTo>
                  <a:pt x="44704" y="83820"/>
                </a:lnTo>
                <a:lnTo>
                  <a:pt x="46736" y="82296"/>
                </a:lnTo>
                <a:lnTo>
                  <a:pt x="24384" y="82296"/>
                </a:lnTo>
                <a:lnTo>
                  <a:pt x="18287" y="80772"/>
                </a:lnTo>
                <a:lnTo>
                  <a:pt x="12192" y="71628"/>
                </a:lnTo>
                <a:lnTo>
                  <a:pt x="10668" y="65532"/>
                </a:lnTo>
                <a:lnTo>
                  <a:pt x="10668" y="57912"/>
                </a:lnTo>
                <a:close/>
              </a:path>
              <a:path w="68579" h="86995">
                <a:moveTo>
                  <a:pt x="45720" y="0"/>
                </a:moveTo>
                <a:lnTo>
                  <a:pt x="36576" y="0"/>
                </a:lnTo>
                <a:lnTo>
                  <a:pt x="28956" y="3048"/>
                </a:lnTo>
                <a:lnTo>
                  <a:pt x="24384" y="7620"/>
                </a:lnTo>
                <a:lnTo>
                  <a:pt x="18287" y="12192"/>
                </a:lnTo>
                <a:lnTo>
                  <a:pt x="13716" y="16764"/>
                </a:lnTo>
                <a:lnTo>
                  <a:pt x="13716" y="24384"/>
                </a:lnTo>
                <a:lnTo>
                  <a:pt x="12192" y="28956"/>
                </a:lnTo>
                <a:lnTo>
                  <a:pt x="13716" y="33528"/>
                </a:lnTo>
                <a:lnTo>
                  <a:pt x="13716" y="38100"/>
                </a:lnTo>
                <a:lnTo>
                  <a:pt x="16764" y="39624"/>
                </a:lnTo>
                <a:lnTo>
                  <a:pt x="21336" y="44196"/>
                </a:lnTo>
                <a:lnTo>
                  <a:pt x="36576" y="53340"/>
                </a:lnTo>
                <a:lnTo>
                  <a:pt x="41148" y="57912"/>
                </a:lnTo>
                <a:lnTo>
                  <a:pt x="47244" y="60960"/>
                </a:lnTo>
                <a:lnTo>
                  <a:pt x="47244" y="70104"/>
                </a:lnTo>
                <a:lnTo>
                  <a:pt x="44196" y="76200"/>
                </a:lnTo>
                <a:lnTo>
                  <a:pt x="39624" y="79248"/>
                </a:lnTo>
                <a:lnTo>
                  <a:pt x="36576" y="82296"/>
                </a:lnTo>
                <a:lnTo>
                  <a:pt x="46736" y="82296"/>
                </a:lnTo>
                <a:lnTo>
                  <a:pt x="48768" y="80772"/>
                </a:lnTo>
                <a:lnTo>
                  <a:pt x="56387" y="76200"/>
                </a:lnTo>
                <a:lnTo>
                  <a:pt x="59436" y="70104"/>
                </a:lnTo>
                <a:lnTo>
                  <a:pt x="60960" y="62484"/>
                </a:lnTo>
                <a:lnTo>
                  <a:pt x="61198" y="55673"/>
                </a:lnTo>
                <a:lnTo>
                  <a:pt x="59436" y="49149"/>
                </a:lnTo>
                <a:lnTo>
                  <a:pt x="55387" y="43195"/>
                </a:lnTo>
                <a:lnTo>
                  <a:pt x="48768" y="38100"/>
                </a:lnTo>
                <a:lnTo>
                  <a:pt x="36576" y="33528"/>
                </a:lnTo>
                <a:lnTo>
                  <a:pt x="27432" y="27432"/>
                </a:lnTo>
                <a:lnTo>
                  <a:pt x="27432" y="24384"/>
                </a:lnTo>
                <a:lnTo>
                  <a:pt x="25908" y="22860"/>
                </a:lnTo>
                <a:lnTo>
                  <a:pt x="24384" y="19812"/>
                </a:lnTo>
                <a:lnTo>
                  <a:pt x="25908" y="15240"/>
                </a:lnTo>
                <a:lnTo>
                  <a:pt x="25908" y="13716"/>
                </a:lnTo>
                <a:lnTo>
                  <a:pt x="27432" y="12192"/>
                </a:lnTo>
                <a:lnTo>
                  <a:pt x="32004" y="9144"/>
                </a:lnTo>
                <a:lnTo>
                  <a:pt x="35052" y="7620"/>
                </a:lnTo>
                <a:lnTo>
                  <a:pt x="36576" y="6096"/>
                </a:lnTo>
                <a:lnTo>
                  <a:pt x="67296" y="6096"/>
                </a:lnTo>
                <a:lnTo>
                  <a:pt x="67938" y="3048"/>
                </a:lnTo>
                <a:lnTo>
                  <a:pt x="57912" y="3048"/>
                </a:lnTo>
                <a:lnTo>
                  <a:pt x="54864" y="1524"/>
                </a:lnTo>
                <a:lnTo>
                  <a:pt x="50292" y="1524"/>
                </a:lnTo>
                <a:lnTo>
                  <a:pt x="45720" y="0"/>
                </a:lnTo>
                <a:close/>
              </a:path>
              <a:path w="68579" h="86995">
                <a:moveTo>
                  <a:pt x="67296" y="6096"/>
                </a:moveTo>
                <a:lnTo>
                  <a:pt x="47244" y="6096"/>
                </a:lnTo>
                <a:lnTo>
                  <a:pt x="51816" y="7620"/>
                </a:lnTo>
                <a:lnTo>
                  <a:pt x="57912" y="13716"/>
                </a:lnTo>
                <a:lnTo>
                  <a:pt x="59436" y="19812"/>
                </a:lnTo>
                <a:lnTo>
                  <a:pt x="59436" y="28956"/>
                </a:lnTo>
                <a:lnTo>
                  <a:pt x="62484" y="28956"/>
                </a:lnTo>
                <a:lnTo>
                  <a:pt x="67296" y="6096"/>
                </a:lnTo>
                <a:close/>
              </a:path>
              <a:path w="68579" h="86995">
                <a:moveTo>
                  <a:pt x="68580" y="0"/>
                </a:moveTo>
                <a:lnTo>
                  <a:pt x="65532" y="0"/>
                </a:lnTo>
                <a:lnTo>
                  <a:pt x="62484" y="3048"/>
                </a:lnTo>
                <a:lnTo>
                  <a:pt x="67938" y="3048"/>
                </a:lnTo>
                <a:lnTo>
                  <a:pt x="685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8" name="object 478"/>
          <p:cNvSpPr/>
          <p:nvPr/>
        </p:nvSpPr>
        <p:spPr>
          <a:xfrm>
            <a:off x="4437983" y="8558783"/>
            <a:ext cx="155352" cy="129540"/>
          </a:xfrm>
          <a:prstGeom prst="rect">
            <a:avLst/>
          </a:prstGeom>
          <a:blipFill>
            <a:blip r:embed="rId7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79" name="object 479"/>
          <p:cNvSpPr/>
          <p:nvPr/>
        </p:nvSpPr>
        <p:spPr>
          <a:xfrm>
            <a:off x="4591811" y="8343900"/>
            <a:ext cx="68580" cy="88900"/>
          </a:xfrm>
          <a:custGeom>
            <a:avLst/>
            <a:gdLst/>
            <a:ahLst/>
            <a:cxnLst/>
            <a:rect l="l" t="t" r="r" b="b"/>
            <a:pathLst>
              <a:path w="68579" h="88900">
                <a:moveTo>
                  <a:pt x="44196" y="85343"/>
                </a:moveTo>
                <a:lnTo>
                  <a:pt x="12191" y="85343"/>
                </a:lnTo>
                <a:lnTo>
                  <a:pt x="19812" y="86868"/>
                </a:lnTo>
                <a:lnTo>
                  <a:pt x="22860" y="88392"/>
                </a:lnTo>
                <a:lnTo>
                  <a:pt x="36575" y="88392"/>
                </a:lnTo>
                <a:lnTo>
                  <a:pt x="42672" y="86868"/>
                </a:lnTo>
                <a:lnTo>
                  <a:pt x="44196" y="85343"/>
                </a:lnTo>
                <a:close/>
              </a:path>
              <a:path w="68579" h="88900">
                <a:moveTo>
                  <a:pt x="10667" y="57912"/>
                </a:moveTo>
                <a:lnTo>
                  <a:pt x="7620" y="57912"/>
                </a:lnTo>
                <a:lnTo>
                  <a:pt x="0" y="86868"/>
                </a:lnTo>
                <a:lnTo>
                  <a:pt x="3048" y="86868"/>
                </a:lnTo>
                <a:lnTo>
                  <a:pt x="4572" y="85343"/>
                </a:lnTo>
                <a:lnTo>
                  <a:pt x="44196" y="85343"/>
                </a:lnTo>
                <a:lnTo>
                  <a:pt x="47244" y="82295"/>
                </a:lnTo>
                <a:lnTo>
                  <a:pt x="24384" y="82295"/>
                </a:lnTo>
                <a:lnTo>
                  <a:pt x="19812" y="80772"/>
                </a:lnTo>
                <a:lnTo>
                  <a:pt x="16763" y="76200"/>
                </a:lnTo>
                <a:lnTo>
                  <a:pt x="12191" y="71627"/>
                </a:lnTo>
                <a:lnTo>
                  <a:pt x="10667" y="67056"/>
                </a:lnTo>
                <a:lnTo>
                  <a:pt x="10667" y="57912"/>
                </a:lnTo>
                <a:close/>
              </a:path>
              <a:path w="68579" h="88900">
                <a:moveTo>
                  <a:pt x="50291" y="0"/>
                </a:moveTo>
                <a:lnTo>
                  <a:pt x="36575" y="0"/>
                </a:lnTo>
                <a:lnTo>
                  <a:pt x="28955" y="3048"/>
                </a:lnTo>
                <a:lnTo>
                  <a:pt x="19812" y="12192"/>
                </a:lnTo>
                <a:lnTo>
                  <a:pt x="15239" y="18287"/>
                </a:lnTo>
                <a:lnTo>
                  <a:pt x="13715" y="24383"/>
                </a:lnTo>
                <a:lnTo>
                  <a:pt x="12191" y="28956"/>
                </a:lnTo>
                <a:lnTo>
                  <a:pt x="15239" y="38100"/>
                </a:lnTo>
                <a:lnTo>
                  <a:pt x="21336" y="44195"/>
                </a:lnTo>
                <a:lnTo>
                  <a:pt x="28955" y="48768"/>
                </a:lnTo>
                <a:lnTo>
                  <a:pt x="38100" y="53339"/>
                </a:lnTo>
                <a:lnTo>
                  <a:pt x="42672" y="56387"/>
                </a:lnTo>
                <a:lnTo>
                  <a:pt x="44196" y="59436"/>
                </a:lnTo>
                <a:lnTo>
                  <a:pt x="47243" y="62483"/>
                </a:lnTo>
                <a:lnTo>
                  <a:pt x="47243" y="70104"/>
                </a:lnTo>
                <a:lnTo>
                  <a:pt x="44196" y="76200"/>
                </a:lnTo>
                <a:lnTo>
                  <a:pt x="38100" y="82295"/>
                </a:lnTo>
                <a:lnTo>
                  <a:pt x="47244" y="82295"/>
                </a:lnTo>
                <a:lnTo>
                  <a:pt x="48767" y="80772"/>
                </a:lnTo>
                <a:lnTo>
                  <a:pt x="56387" y="76200"/>
                </a:lnTo>
                <a:lnTo>
                  <a:pt x="60960" y="70104"/>
                </a:lnTo>
                <a:lnTo>
                  <a:pt x="62484" y="64007"/>
                </a:lnTo>
                <a:lnTo>
                  <a:pt x="62484" y="56340"/>
                </a:lnTo>
                <a:lnTo>
                  <a:pt x="60198" y="49529"/>
                </a:lnTo>
                <a:lnTo>
                  <a:pt x="55625" y="43862"/>
                </a:lnTo>
                <a:lnTo>
                  <a:pt x="48767" y="39624"/>
                </a:lnTo>
                <a:lnTo>
                  <a:pt x="36575" y="33527"/>
                </a:lnTo>
                <a:lnTo>
                  <a:pt x="27432" y="27431"/>
                </a:lnTo>
                <a:lnTo>
                  <a:pt x="27432" y="24383"/>
                </a:lnTo>
                <a:lnTo>
                  <a:pt x="24384" y="21336"/>
                </a:lnTo>
                <a:lnTo>
                  <a:pt x="25908" y="16763"/>
                </a:lnTo>
                <a:lnTo>
                  <a:pt x="25908" y="13716"/>
                </a:lnTo>
                <a:lnTo>
                  <a:pt x="27432" y="12192"/>
                </a:lnTo>
                <a:lnTo>
                  <a:pt x="32003" y="9143"/>
                </a:lnTo>
                <a:lnTo>
                  <a:pt x="35051" y="6095"/>
                </a:lnTo>
                <a:lnTo>
                  <a:pt x="67617" y="6095"/>
                </a:lnTo>
                <a:lnTo>
                  <a:pt x="68098" y="3048"/>
                </a:lnTo>
                <a:lnTo>
                  <a:pt x="57912" y="3048"/>
                </a:lnTo>
                <a:lnTo>
                  <a:pt x="54863" y="1524"/>
                </a:lnTo>
                <a:lnTo>
                  <a:pt x="50291" y="0"/>
                </a:lnTo>
                <a:close/>
              </a:path>
              <a:path w="68579" h="88900">
                <a:moveTo>
                  <a:pt x="67617" y="6095"/>
                </a:moveTo>
                <a:lnTo>
                  <a:pt x="47243" y="6095"/>
                </a:lnTo>
                <a:lnTo>
                  <a:pt x="51815" y="7619"/>
                </a:lnTo>
                <a:lnTo>
                  <a:pt x="57912" y="13716"/>
                </a:lnTo>
                <a:lnTo>
                  <a:pt x="59436" y="19812"/>
                </a:lnTo>
                <a:lnTo>
                  <a:pt x="60960" y="28956"/>
                </a:lnTo>
                <a:lnTo>
                  <a:pt x="64008" y="28956"/>
                </a:lnTo>
                <a:lnTo>
                  <a:pt x="67617" y="6095"/>
                </a:lnTo>
                <a:close/>
              </a:path>
              <a:path w="68579" h="88900">
                <a:moveTo>
                  <a:pt x="68579" y="0"/>
                </a:moveTo>
                <a:lnTo>
                  <a:pt x="65532" y="0"/>
                </a:lnTo>
                <a:lnTo>
                  <a:pt x="65532" y="1524"/>
                </a:lnTo>
                <a:lnTo>
                  <a:pt x="64008" y="3048"/>
                </a:lnTo>
                <a:lnTo>
                  <a:pt x="68098" y="3048"/>
                </a:lnTo>
                <a:lnTo>
                  <a:pt x="6857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0" name="object 480"/>
          <p:cNvSpPr/>
          <p:nvPr/>
        </p:nvSpPr>
        <p:spPr>
          <a:xfrm>
            <a:off x="4309341" y="8301228"/>
            <a:ext cx="92075" cy="131445"/>
          </a:xfrm>
          <a:custGeom>
            <a:avLst/>
            <a:gdLst/>
            <a:ahLst/>
            <a:cxnLst/>
            <a:rect l="l" t="t" r="r" b="b"/>
            <a:pathLst>
              <a:path w="92075" h="131445">
                <a:moveTo>
                  <a:pt x="56918" y="42672"/>
                </a:moveTo>
                <a:lnTo>
                  <a:pt x="50822" y="42672"/>
                </a:lnTo>
                <a:lnTo>
                  <a:pt x="41964" y="43553"/>
                </a:lnTo>
                <a:lnTo>
                  <a:pt x="6816" y="73342"/>
                </a:lnTo>
                <a:lnTo>
                  <a:pt x="0" y="99060"/>
                </a:lnTo>
                <a:lnTo>
                  <a:pt x="530" y="106108"/>
                </a:lnTo>
                <a:lnTo>
                  <a:pt x="2244" y="112847"/>
                </a:lnTo>
                <a:lnTo>
                  <a:pt x="5102" y="118872"/>
                </a:lnTo>
                <a:lnTo>
                  <a:pt x="9674" y="128016"/>
                </a:lnTo>
                <a:lnTo>
                  <a:pt x="17294" y="131064"/>
                </a:lnTo>
                <a:lnTo>
                  <a:pt x="29486" y="131064"/>
                </a:lnTo>
                <a:lnTo>
                  <a:pt x="43202" y="126492"/>
                </a:lnTo>
                <a:lnTo>
                  <a:pt x="47774" y="123444"/>
                </a:lnTo>
                <a:lnTo>
                  <a:pt x="50822" y="120396"/>
                </a:lnTo>
                <a:lnTo>
                  <a:pt x="29486" y="120396"/>
                </a:lnTo>
                <a:lnTo>
                  <a:pt x="24914" y="117348"/>
                </a:lnTo>
                <a:lnTo>
                  <a:pt x="20342" y="109728"/>
                </a:lnTo>
                <a:lnTo>
                  <a:pt x="18389" y="105251"/>
                </a:lnTo>
                <a:lnTo>
                  <a:pt x="17294" y="99060"/>
                </a:lnTo>
                <a:lnTo>
                  <a:pt x="17341" y="91725"/>
                </a:lnTo>
                <a:lnTo>
                  <a:pt x="32534" y="56388"/>
                </a:lnTo>
                <a:lnTo>
                  <a:pt x="37106" y="50292"/>
                </a:lnTo>
                <a:lnTo>
                  <a:pt x="43202" y="48768"/>
                </a:lnTo>
                <a:lnTo>
                  <a:pt x="66062" y="48768"/>
                </a:lnTo>
                <a:lnTo>
                  <a:pt x="63014" y="45720"/>
                </a:lnTo>
                <a:lnTo>
                  <a:pt x="56918" y="42672"/>
                </a:lnTo>
                <a:close/>
              </a:path>
              <a:path w="92075" h="131445">
                <a:moveTo>
                  <a:pt x="79778" y="117348"/>
                </a:moveTo>
                <a:lnTo>
                  <a:pt x="76730" y="118872"/>
                </a:lnTo>
                <a:lnTo>
                  <a:pt x="52346" y="118872"/>
                </a:lnTo>
                <a:lnTo>
                  <a:pt x="50822" y="131064"/>
                </a:lnTo>
                <a:lnTo>
                  <a:pt x="53870" y="131064"/>
                </a:lnTo>
                <a:lnTo>
                  <a:pt x="79778" y="120396"/>
                </a:lnTo>
                <a:lnTo>
                  <a:pt x="79778" y="117348"/>
                </a:lnTo>
                <a:close/>
              </a:path>
              <a:path w="92075" h="131445">
                <a:moveTo>
                  <a:pt x="66062" y="48768"/>
                </a:moveTo>
                <a:lnTo>
                  <a:pt x="52346" y="48768"/>
                </a:lnTo>
                <a:lnTo>
                  <a:pt x="55394" y="51816"/>
                </a:lnTo>
                <a:lnTo>
                  <a:pt x="58442" y="53340"/>
                </a:lnTo>
                <a:lnTo>
                  <a:pt x="63014" y="62484"/>
                </a:lnTo>
                <a:lnTo>
                  <a:pt x="63014" y="70104"/>
                </a:lnTo>
                <a:lnTo>
                  <a:pt x="53870" y="111252"/>
                </a:lnTo>
                <a:lnTo>
                  <a:pt x="47774" y="117348"/>
                </a:lnTo>
                <a:lnTo>
                  <a:pt x="41678" y="120396"/>
                </a:lnTo>
                <a:lnTo>
                  <a:pt x="50822" y="120396"/>
                </a:lnTo>
                <a:lnTo>
                  <a:pt x="52346" y="118872"/>
                </a:lnTo>
                <a:lnTo>
                  <a:pt x="72158" y="118872"/>
                </a:lnTo>
                <a:lnTo>
                  <a:pt x="70634" y="117348"/>
                </a:lnTo>
                <a:lnTo>
                  <a:pt x="70634" y="115824"/>
                </a:lnTo>
                <a:lnTo>
                  <a:pt x="69110" y="114300"/>
                </a:lnTo>
                <a:lnTo>
                  <a:pt x="69110" y="109728"/>
                </a:lnTo>
                <a:lnTo>
                  <a:pt x="70634" y="105156"/>
                </a:lnTo>
                <a:lnTo>
                  <a:pt x="72158" y="96012"/>
                </a:lnTo>
                <a:lnTo>
                  <a:pt x="81592" y="50292"/>
                </a:lnTo>
                <a:lnTo>
                  <a:pt x="67586" y="50292"/>
                </a:lnTo>
                <a:lnTo>
                  <a:pt x="66062" y="48768"/>
                </a:lnTo>
                <a:close/>
              </a:path>
              <a:path w="92075" h="131445">
                <a:moveTo>
                  <a:pt x="89454" y="12192"/>
                </a:moveTo>
                <a:lnTo>
                  <a:pt x="72158" y="12192"/>
                </a:lnTo>
                <a:lnTo>
                  <a:pt x="72158" y="13716"/>
                </a:lnTo>
                <a:lnTo>
                  <a:pt x="73682" y="15240"/>
                </a:lnTo>
                <a:lnTo>
                  <a:pt x="73682" y="19812"/>
                </a:lnTo>
                <a:lnTo>
                  <a:pt x="72158" y="25908"/>
                </a:lnTo>
                <a:lnTo>
                  <a:pt x="70634" y="35052"/>
                </a:lnTo>
                <a:lnTo>
                  <a:pt x="67586" y="50292"/>
                </a:lnTo>
                <a:lnTo>
                  <a:pt x="81592" y="50292"/>
                </a:lnTo>
                <a:lnTo>
                  <a:pt x="89454" y="12192"/>
                </a:lnTo>
                <a:close/>
              </a:path>
              <a:path w="92075" h="131445">
                <a:moveTo>
                  <a:pt x="91970" y="0"/>
                </a:moveTo>
                <a:lnTo>
                  <a:pt x="88922" y="0"/>
                </a:lnTo>
                <a:lnTo>
                  <a:pt x="61490" y="10668"/>
                </a:lnTo>
                <a:lnTo>
                  <a:pt x="61490" y="13716"/>
                </a:lnTo>
                <a:lnTo>
                  <a:pt x="64538" y="12192"/>
                </a:lnTo>
                <a:lnTo>
                  <a:pt x="89454" y="12192"/>
                </a:lnTo>
                <a:lnTo>
                  <a:pt x="9197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1" name="object 481"/>
          <p:cNvSpPr/>
          <p:nvPr/>
        </p:nvSpPr>
        <p:spPr>
          <a:xfrm>
            <a:off x="4415028" y="8307323"/>
            <a:ext cx="128270" cy="121920"/>
          </a:xfrm>
          <a:custGeom>
            <a:avLst/>
            <a:gdLst/>
            <a:ahLst/>
            <a:cxnLst/>
            <a:rect l="l" t="t" r="r" b="b"/>
            <a:pathLst>
              <a:path w="128270" h="121920">
                <a:moveTo>
                  <a:pt x="65532" y="118871"/>
                </a:moveTo>
                <a:lnTo>
                  <a:pt x="13716" y="118871"/>
                </a:lnTo>
                <a:lnTo>
                  <a:pt x="13716" y="121919"/>
                </a:lnTo>
                <a:lnTo>
                  <a:pt x="64008" y="121919"/>
                </a:lnTo>
                <a:lnTo>
                  <a:pt x="65532" y="118871"/>
                </a:lnTo>
                <a:close/>
              </a:path>
              <a:path w="128270" h="121920">
                <a:moveTo>
                  <a:pt x="45720" y="3048"/>
                </a:moveTo>
                <a:lnTo>
                  <a:pt x="1524" y="3048"/>
                </a:lnTo>
                <a:lnTo>
                  <a:pt x="3048" y="4571"/>
                </a:lnTo>
                <a:lnTo>
                  <a:pt x="4572" y="4571"/>
                </a:lnTo>
                <a:lnTo>
                  <a:pt x="9144" y="6095"/>
                </a:lnTo>
                <a:lnTo>
                  <a:pt x="12192" y="9143"/>
                </a:lnTo>
                <a:lnTo>
                  <a:pt x="12192" y="10668"/>
                </a:lnTo>
                <a:lnTo>
                  <a:pt x="15239" y="13715"/>
                </a:lnTo>
                <a:lnTo>
                  <a:pt x="16763" y="21336"/>
                </a:lnTo>
                <a:lnTo>
                  <a:pt x="39624" y="71627"/>
                </a:lnTo>
                <a:lnTo>
                  <a:pt x="35051" y="102107"/>
                </a:lnTo>
                <a:lnTo>
                  <a:pt x="32004" y="111251"/>
                </a:lnTo>
                <a:lnTo>
                  <a:pt x="30480" y="114300"/>
                </a:lnTo>
                <a:lnTo>
                  <a:pt x="27432" y="117348"/>
                </a:lnTo>
                <a:lnTo>
                  <a:pt x="22860" y="118871"/>
                </a:lnTo>
                <a:lnTo>
                  <a:pt x="56387" y="118871"/>
                </a:lnTo>
                <a:lnTo>
                  <a:pt x="53339" y="117348"/>
                </a:lnTo>
                <a:lnTo>
                  <a:pt x="51816" y="114300"/>
                </a:lnTo>
                <a:lnTo>
                  <a:pt x="50292" y="112775"/>
                </a:lnTo>
                <a:lnTo>
                  <a:pt x="50292" y="108203"/>
                </a:lnTo>
                <a:lnTo>
                  <a:pt x="51816" y="102107"/>
                </a:lnTo>
                <a:lnTo>
                  <a:pt x="59436" y="70103"/>
                </a:lnTo>
                <a:lnTo>
                  <a:pt x="65786" y="62483"/>
                </a:lnTo>
                <a:lnTo>
                  <a:pt x="56387" y="62483"/>
                </a:lnTo>
                <a:lnTo>
                  <a:pt x="38100" y="22859"/>
                </a:lnTo>
                <a:lnTo>
                  <a:pt x="36575" y="16763"/>
                </a:lnTo>
                <a:lnTo>
                  <a:pt x="36575" y="9143"/>
                </a:lnTo>
                <a:lnTo>
                  <a:pt x="39624" y="6095"/>
                </a:lnTo>
                <a:lnTo>
                  <a:pt x="45720" y="3048"/>
                </a:lnTo>
                <a:close/>
              </a:path>
              <a:path w="128270" h="121920">
                <a:moveTo>
                  <a:pt x="124968" y="3048"/>
                </a:moveTo>
                <a:lnTo>
                  <a:pt x="88392" y="3048"/>
                </a:lnTo>
                <a:lnTo>
                  <a:pt x="91439" y="4571"/>
                </a:lnTo>
                <a:lnTo>
                  <a:pt x="92963" y="4571"/>
                </a:lnTo>
                <a:lnTo>
                  <a:pt x="96012" y="7619"/>
                </a:lnTo>
                <a:lnTo>
                  <a:pt x="96012" y="13715"/>
                </a:lnTo>
                <a:lnTo>
                  <a:pt x="92963" y="18287"/>
                </a:lnTo>
                <a:lnTo>
                  <a:pt x="88392" y="24383"/>
                </a:lnTo>
                <a:lnTo>
                  <a:pt x="56387" y="62483"/>
                </a:lnTo>
                <a:lnTo>
                  <a:pt x="65786" y="62483"/>
                </a:lnTo>
                <a:lnTo>
                  <a:pt x="97536" y="24383"/>
                </a:lnTo>
                <a:lnTo>
                  <a:pt x="102108" y="18287"/>
                </a:lnTo>
                <a:lnTo>
                  <a:pt x="105156" y="13715"/>
                </a:lnTo>
                <a:lnTo>
                  <a:pt x="108204" y="12192"/>
                </a:lnTo>
                <a:lnTo>
                  <a:pt x="111251" y="9143"/>
                </a:lnTo>
                <a:lnTo>
                  <a:pt x="115824" y="7619"/>
                </a:lnTo>
                <a:lnTo>
                  <a:pt x="124968" y="3048"/>
                </a:lnTo>
                <a:close/>
              </a:path>
              <a:path w="128270" h="121920">
                <a:moveTo>
                  <a:pt x="53339" y="0"/>
                </a:moveTo>
                <a:lnTo>
                  <a:pt x="0" y="0"/>
                </a:lnTo>
                <a:lnTo>
                  <a:pt x="0" y="3048"/>
                </a:lnTo>
                <a:lnTo>
                  <a:pt x="51816" y="3048"/>
                </a:lnTo>
                <a:lnTo>
                  <a:pt x="53339" y="0"/>
                </a:lnTo>
                <a:close/>
              </a:path>
              <a:path w="128270" h="121920">
                <a:moveTo>
                  <a:pt x="128016" y="0"/>
                </a:moveTo>
                <a:lnTo>
                  <a:pt x="85344" y="0"/>
                </a:lnTo>
                <a:lnTo>
                  <a:pt x="85344" y="3048"/>
                </a:lnTo>
                <a:lnTo>
                  <a:pt x="128016" y="3048"/>
                </a:lnTo>
                <a:lnTo>
                  <a:pt x="12801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2" name="object 482"/>
          <p:cNvSpPr/>
          <p:nvPr/>
        </p:nvSpPr>
        <p:spPr>
          <a:xfrm>
            <a:off x="6569964" y="9144000"/>
            <a:ext cx="35560" cy="91440"/>
          </a:xfrm>
          <a:custGeom>
            <a:avLst/>
            <a:gdLst/>
            <a:ahLst/>
            <a:cxnLst/>
            <a:rect l="l" t="t" r="r" b="b"/>
            <a:pathLst>
              <a:path w="35559" h="91440">
                <a:moveTo>
                  <a:pt x="35051" y="89915"/>
                </a:moveTo>
                <a:lnTo>
                  <a:pt x="1524" y="89915"/>
                </a:lnTo>
                <a:lnTo>
                  <a:pt x="1524" y="91440"/>
                </a:lnTo>
                <a:lnTo>
                  <a:pt x="35051" y="91440"/>
                </a:lnTo>
                <a:lnTo>
                  <a:pt x="35051" y="89915"/>
                </a:lnTo>
                <a:close/>
              </a:path>
              <a:path w="35559" h="91440">
                <a:moveTo>
                  <a:pt x="24383" y="9143"/>
                </a:moveTo>
                <a:lnTo>
                  <a:pt x="9143" y="9143"/>
                </a:lnTo>
                <a:lnTo>
                  <a:pt x="10667" y="10668"/>
                </a:lnTo>
                <a:lnTo>
                  <a:pt x="10667" y="12191"/>
                </a:lnTo>
                <a:lnTo>
                  <a:pt x="12191" y="13715"/>
                </a:lnTo>
                <a:lnTo>
                  <a:pt x="12191" y="85343"/>
                </a:lnTo>
                <a:lnTo>
                  <a:pt x="10667" y="86868"/>
                </a:lnTo>
                <a:lnTo>
                  <a:pt x="10667" y="89915"/>
                </a:lnTo>
                <a:lnTo>
                  <a:pt x="27431" y="89915"/>
                </a:lnTo>
                <a:lnTo>
                  <a:pt x="24383" y="86868"/>
                </a:lnTo>
                <a:lnTo>
                  <a:pt x="24383" y="9143"/>
                </a:lnTo>
                <a:close/>
              </a:path>
              <a:path w="35559" h="91440">
                <a:moveTo>
                  <a:pt x="24383" y="0"/>
                </a:moveTo>
                <a:lnTo>
                  <a:pt x="21335" y="0"/>
                </a:lnTo>
                <a:lnTo>
                  <a:pt x="0" y="9143"/>
                </a:lnTo>
                <a:lnTo>
                  <a:pt x="0" y="12191"/>
                </a:lnTo>
                <a:lnTo>
                  <a:pt x="6095" y="9143"/>
                </a:lnTo>
                <a:lnTo>
                  <a:pt x="24383" y="9143"/>
                </a:lnTo>
                <a:lnTo>
                  <a:pt x="2438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3" name="object 483"/>
          <p:cNvSpPr/>
          <p:nvPr/>
        </p:nvSpPr>
        <p:spPr>
          <a:xfrm>
            <a:off x="6624828" y="9144000"/>
            <a:ext cx="129540" cy="94487"/>
          </a:xfrm>
          <a:prstGeom prst="rect">
            <a:avLst/>
          </a:prstGeom>
          <a:blipFill>
            <a:blip r:embed="rId7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84" name="object 484"/>
          <p:cNvSpPr/>
          <p:nvPr/>
        </p:nvSpPr>
        <p:spPr>
          <a:xfrm>
            <a:off x="923544" y="6862571"/>
            <a:ext cx="5882640" cy="2068195"/>
          </a:xfrm>
          <a:custGeom>
            <a:avLst/>
            <a:gdLst/>
            <a:ahLst/>
            <a:cxnLst/>
            <a:rect l="l" t="t" r="r" b="b"/>
            <a:pathLst>
              <a:path w="5882640" h="2068195">
                <a:moveTo>
                  <a:pt x="0" y="0"/>
                </a:moveTo>
                <a:lnTo>
                  <a:pt x="5882639" y="0"/>
                </a:lnTo>
                <a:lnTo>
                  <a:pt x="5882639" y="2068067"/>
                </a:lnTo>
                <a:lnTo>
                  <a:pt x="0" y="2068067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5" name="object 485"/>
          <p:cNvSpPr/>
          <p:nvPr/>
        </p:nvSpPr>
        <p:spPr>
          <a:xfrm>
            <a:off x="6213347" y="9119616"/>
            <a:ext cx="1190625" cy="161925"/>
          </a:xfrm>
          <a:custGeom>
            <a:avLst/>
            <a:gdLst/>
            <a:ahLst/>
            <a:cxnLst/>
            <a:rect l="l" t="t" r="r" b="b"/>
            <a:pathLst>
              <a:path w="1190625" h="161925">
                <a:moveTo>
                  <a:pt x="0" y="0"/>
                </a:moveTo>
                <a:lnTo>
                  <a:pt x="1190244" y="0"/>
                </a:lnTo>
                <a:lnTo>
                  <a:pt x="1190244" y="161543"/>
                </a:lnTo>
                <a:lnTo>
                  <a:pt x="0" y="16154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6" name="object 486"/>
          <p:cNvSpPr/>
          <p:nvPr/>
        </p:nvSpPr>
        <p:spPr>
          <a:xfrm>
            <a:off x="3835908" y="9268968"/>
            <a:ext cx="43180" cy="80645"/>
          </a:xfrm>
          <a:custGeom>
            <a:avLst/>
            <a:gdLst/>
            <a:ahLst/>
            <a:cxnLst/>
            <a:rect l="l" t="t" r="r" b="b"/>
            <a:pathLst>
              <a:path w="43179" h="80645">
                <a:moveTo>
                  <a:pt x="32003" y="35051"/>
                </a:moveTo>
                <a:lnTo>
                  <a:pt x="6095" y="35051"/>
                </a:lnTo>
                <a:lnTo>
                  <a:pt x="6095" y="36575"/>
                </a:lnTo>
                <a:lnTo>
                  <a:pt x="7619" y="39623"/>
                </a:lnTo>
                <a:lnTo>
                  <a:pt x="19812" y="39623"/>
                </a:lnTo>
                <a:lnTo>
                  <a:pt x="22859" y="42671"/>
                </a:lnTo>
                <a:lnTo>
                  <a:pt x="25907" y="44195"/>
                </a:lnTo>
                <a:lnTo>
                  <a:pt x="25907" y="51815"/>
                </a:lnTo>
                <a:lnTo>
                  <a:pt x="24383" y="60102"/>
                </a:lnTo>
                <a:lnTo>
                  <a:pt x="19430" y="66674"/>
                </a:lnTo>
                <a:lnTo>
                  <a:pt x="10477" y="71532"/>
                </a:lnTo>
                <a:lnTo>
                  <a:pt x="0" y="73967"/>
                </a:lnTo>
                <a:lnTo>
                  <a:pt x="0" y="80269"/>
                </a:lnTo>
                <a:lnTo>
                  <a:pt x="5762" y="79319"/>
                </a:lnTo>
                <a:lnTo>
                  <a:pt x="13715" y="77152"/>
                </a:lnTo>
                <a:lnTo>
                  <a:pt x="20526" y="74128"/>
                </a:lnTo>
                <a:lnTo>
                  <a:pt x="25907" y="70103"/>
                </a:lnTo>
                <a:lnTo>
                  <a:pt x="35051" y="64007"/>
                </a:lnTo>
                <a:lnTo>
                  <a:pt x="39624" y="57911"/>
                </a:lnTo>
                <a:lnTo>
                  <a:pt x="39624" y="44195"/>
                </a:lnTo>
                <a:lnTo>
                  <a:pt x="38100" y="41147"/>
                </a:lnTo>
                <a:lnTo>
                  <a:pt x="32003" y="35051"/>
                </a:lnTo>
                <a:close/>
              </a:path>
              <a:path w="43179" h="80645">
                <a:moveTo>
                  <a:pt x="42671" y="7619"/>
                </a:moveTo>
                <a:lnTo>
                  <a:pt x="27431" y="7619"/>
                </a:lnTo>
                <a:lnTo>
                  <a:pt x="30479" y="10667"/>
                </a:lnTo>
                <a:lnTo>
                  <a:pt x="30479" y="13715"/>
                </a:lnTo>
                <a:lnTo>
                  <a:pt x="29075" y="20050"/>
                </a:lnTo>
                <a:lnTo>
                  <a:pt x="24955" y="25526"/>
                </a:lnTo>
                <a:lnTo>
                  <a:pt x="18264" y="30432"/>
                </a:lnTo>
                <a:lnTo>
                  <a:pt x="9143" y="35051"/>
                </a:lnTo>
                <a:lnTo>
                  <a:pt x="21336" y="35051"/>
                </a:lnTo>
                <a:lnTo>
                  <a:pt x="31099" y="30194"/>
                </a:lnTo>
                <a:lnTo>
                  <a:pt x="37718" y="24764"/>
                </a:lnTo>
                <a:lnTo>
                  <a:pt x="41481" y="18764"/>
                </a:lnTo>
                <a:lnTo>
                  <a:pt x="42671" y="12191"/>
                </a:lnTo>
                <a:lnTo>
                  <a:pt x="42671" y="7619"/>
                </a:lnTo>
                <a:close/>
              </a:path>
              <a:path w="43179" h="80645">
                <a:moveTo>
                  <a:pt x="38100" y="0"/>
                </a:moveTo>
                <a:lnTo>
                  <a:pt x="19812" y="0"/>
                </a:lnTo>
                <a:lnTo>
                  <a:pt x="12191" y="3047"/>
                </a:lnTo>
                <a:lnTo>
                  <a:pt x="6095" y="6095"/>
                </a:lnTo>
                <a:lnTo>
                  <a:pt x="4571" y="7619"/>
                </a:lnTo>
                <a:lnTo>
                  <a:pt x="4571" y="10667"/>
                </a:lnTo>
                <a:lnTo>
                  <a:pt x="6095" y="12191"/>
                </a:lnTo>
                <a:lnTo>
                  <a:pt x="7619" y="12191"/>
                </a:lnTo>
                <a:lnTo>
                  <a:pt x="12191" y="9143"/>
                </a:lnTo>
                <a:lnTo>
                  <a:pt x="16763" y="7619"/>
                </a:lnTo>
                <a:lnTo>
                  <a:pt x="42671" y="7619"/>
                </a:lnTo>
                <a:lnTo>
                  <a:pt x="42671" y="4571"/>
                </a:lnTo>
                <a:lnTo>
                  <a:pt x="381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7" name="object 487"/>
          <p:cNvSpPr/>
          <p:nvPr/>
        </p:nvSpPr>
        <p:spPr>
          <a:xfrm>
            <a:off x="5072634" y="6580631"/>
            <a:ext cx="0" cy="2586355"/>
          </a:xfrm>
          <a:custGeom>
            <a:avLst/>
            <a:gdLst/>
            <a:ahLst/>
            <a:cxnLst/>
            <a:rect l="l" t="t" r="r" b="b"/>
            <a:pathLst>
              <a:path w="0" h="2586354">
                <a:moveTo>
                  <a:pt x="0" y="0"/>
                </a:moveTo>
                <a:lnTo>
                  <a:pt x="0" y="2586227"/>
                </a:lnTo>
              </a:path>
            </a:pathLst>
          </a:custGeom>
          <a:ln w="2286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8" name="object 488"/>
          <p:cNvSpPr/>
          <p:nvPr/>
        </p:nvSpPr>
        <p:spPr>
          <a:xfrm>
            <a:off x="955547" y="6580631"/>
            <a:ext cx="3532631" cy="2586228"/>
          </a:xfrm>
          <a:prstGeom prst="rect">
            <a:avLst/>
          </a:prstGeom>
          <a:blipFill>
            <a:blip r:embed="rId7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89" name="object 489"/>
          <p:cNvSpPr/>
          <p:nvPr/>
        </p:nvSpPr>
        <p:spPr>
          <a:xfrm>
            <a:off x="1013460" y="995172"/>
            <a:ext cx="5690870" cy="300355"/>
          </a:xfrm>
          <a:custGeom>
            <a:avLst/>
            <a:gdLst/>
            <a:ahLst/>
            <a:cxnLst/>
            <a:rect l="l" t="t" r="r" b="b"/>
            <a:pathLst>
              <a:path w="5690870" h="300355">
                <a:moveTo>
                  <a:pt x="0" y="0"/>
                </a:moveTo>
                <a:lnTo>
                  <a:pt x="5690616" y="0"/>
                </a:lnTo>
                <a:lnTo>
                  <a:pt x="5690616" y="300227"/>
                </a:lnTo>
                <a:lnTo>
                  <a:pt x="0" y="300227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0" name="object 490"/>
          <p:cNvSpPr txBox="1"/>
          <p:nvPr/>
        </p:nvSpPr>
        <p:spPr>
          <a:xfrm>
            <a:off x="1002253" y="950518"/>
            <a:ext cx="1873250" cy="31432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44450">
              <a:lnSpc>
                <a:spcPts val="1115"/>
              </a:lnSpc>
              <a:spcBef>
                <a:spcPts val="130"/>
              </a:spcBef>
            </a:pPr>
            <a:r>
              <a:rPr dirty="0" sz="1000" spc="5">
                <a:latin typeface="Times New Roman"/>
                <a:cs typeface="Times New Roman"/>
              </a:rPr>
              <a:t>Applied</a:t>
            </a:r>
            <a:r>
              <a:rPr dirty="0" sz="1000" spc="-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Mathematics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1115"/>
              </a:lnSpc>
            </a:pPr>
            <a:r>
              <a:rPr dirty="0" sz="1000" spc="20">
                <a:latin typeface="Times New Roman"/>
                <a:cs typeface="Times New Roman"/>
              </a:rPr>
              <a:t>Computer </a:t>
            </a:r>
            <a:r>
              <a:rPr dirty="0" sz="1000" spc="-5">
                <a:latin typeface="Times New Roman"/>
                <a:cs typeface="Times New Roman"/>
              </a:rPr>
              <a:t>Engineering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 spc="20">
                <a:latin typeface="Times New Roman"/>
                <a:cs typeface="Times New Roman"/>
              </a:rPr>
              <a:t>Department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91" name="object 491"/>
          <p:cNvSpPr txBox="1"/>
          <p:nvPr/>
        </p:nvSpPr>
        <p:spPr>
          <a:xfrm>
            <a:off x="6190193" y="1081582"/>
            <a:ext cx="483870" cy="18288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000" spc="20">
                <a:latin typeface="Times New Roman"/>
                <a:cs typeface="Times New Roman"/>
              </a:rPr>
              <a:t>L</a:t>
            </a:r>
            <a:r>
              <a:rPr dirty="0" sz="1000" spc="5">
                <a:latin typeface="Times New Roman"/>
                <a:cs typeface="Times New Roman"/>
              </a:rPr>
              <a:t>e</a:t>
            </a:r>
            <a:r>
              <a:rPr dirty="0" sz="1000" spc="35">
                <a:latin typeface="Times New Roman"/>
                <a:cs typeface="Times New Roman"/>
              </a:rPr>
              <a:t>c.O</a:t>
            </a:r>
            <a:r>
              <a:rPr dirty="0" sz="1000" spc="25">
                <a:latin typeface="Times New Roman"/>
                <a:cs typeface="Times New Roman"/>
              </a:rPr>
              <a:t>n</a:t>
            </a:r>
            <a:r>
              <a:rPr dirty="0" sz="1000" spc="20">
                <a:latin typeface="Times New Roman"/>
                <a:cs typeface="Times New Roman"/>
              </a:rPr>
              <a:t>e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19555" y="1552955"/>
            <a:ext cx="557784" cy="1127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010411" y="1687829"/>
            <a:ext cx="568960" cy="0"/>
          </a:xfrm>
          <a:custGeom>
            <a:avLst/>
            <a:gdLst/>
            <a:ahLst/>
            <a:cxnLst/>
            <a:rect l="l" t="t" r="r" b="b"/>
            <a:pathLst>
              <a:path w="568960" h="0">
                <a:moveTo>
                  <a:pt x="0" y="0"/>
                </a:moveTo>
                <a:lnTo>
                  <a:pt x="568451" y="0"/>
                </a:lnTo>
              </a:path>
            </a:pathLst>
          </a:custGeom>
          <a:ln w="1676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018032" y="1827276"/>
            <a:ext cx="3995928" cy="1463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816351" y="2113788"/>
            <a:ext cx="48895" cy="167640"/>
          </a:xfrm>
          <a:custGeom>
            <a:avLst/>
            <a:gdLst/>
            <a:ahLst/>
            <a:cxnLst/>
            <a:rect l="l" t="t" r="r" b="b"/>
            <a:pathLst>
              <a:path w="48894" h="167639">
                <a:moveTo>
                  <a:pt x="0" y="0"/>
                </a:moveTo>
                <a:lnTo>
                  <a:pt x="0" y="3047"/>
                </a:lnTo>
                <a:lnTo>
                  <a:pt x="6096" y="7619"/>
                </a:lnTo>
                <a:lnTo>
                  <a:pt x="9143" y="12191"/>
                </a:lnTo>
                <a:lnTo>
                  <a:pt x="18287" y="21335"/>
                </a:lnTo>
                <a:lnTo>
                  <a:pt x="21336" y="25907"/>
                </a:lnTo>
                <a:lnTo>
                  <a:pt x="22860" y="32003"/>
                </a:lnTo>
                <a:lnTo>
                  <a:pt x="25908" y="36575"/>
                </a:lnTo>
                <a:lnTo>
                  <a:pt x="27431" y="44195"/>
                </a:lnTo>
                <a:lnTo>
                  <a:pt x="28956" y="50291"/>
                </a:lnTo>
                <a:lnTo>
                  <a:pt x="30075" y="59221"/>
                </a:lnTo>
                <a:lnTo>
                  <a:pt x="31051" y="68008"/>
                </a:lnTo>
                <a:lnTo>
                  <a:pt x="31742" y="77081"/>
                </a:lnTo>
                <a:lnTo>
                  <a:pt x="32004" y="86867"/>
                </a:lnTo>
                <a:lnTo>
                  <a:pt x="31742" y="95107"/>
                </a:lnTo>
                <a:lnTo>
                  <a:pt x="24003" y="135254"/>
                </a:lnTo>
                <a:lnTo>
                  <a:pt x="16764" y="147827"/>
                </a:lnTo>
                <a:lnTo>
                  <a:pt x="12192" y="155447"/>
                </a:lnTo>
                <a:lnTo>
                  <a:pt x="7620" y="160019"/>
                </a:lnTo>
                <a:lnTo>
                  <a:pt x="0" y="163067"/>
                </a:lnTo>
                <a:lnTo>
                  <a:pt x="0" y="167639"/>
                </a:lnTo>
                <a:lnTo>
                  <a:pt x="35052" y="135635"/>
                </a:lnTo>
                <a:lnTo>
                  <a:pt x="47910" y="97274"/>
                </a:lnTo>
                <a:lnTo>
                  <a:pt x="48768" y="83819"/>
                </a:lnTo>
                <a:lnTo>
                  <a:pt x="48434" y="74009"/>
                </a:lnTo>
                <a:lnTo>
                  <a:pt x="33147" y="30099"/>
                </a:lnTo>
                <a:lnTo>
                  <a:pt x="6357" y="347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671572" y="2113788"/>
            <a:ext cx="50800" cy="167640"/>
          </a:xfrm>
          <a:custGeom>
            <a:avLst/>
            <a:gdLst/>
            <a:ahLst/>
            <a:cxnLst/>
            <a:rect l="l" t="t" r="r" b="b"/>
            <a:pathLst>
              <a:path w="50800" h="167639">
                <a:moveTo>
                  <a:pt x="50291" y="0"/>
                </a:moveTo>
                <a:lnTo>
                  <a:pt x="13715" y="33527"/>
                </a:lnTo>
                <a:lnTo>
                  <a:pt x="857" y="70175"/>
                </a:lnTo>
                <a:lnTo>
                  <a:pt x="0" y="83819"/>
                </a:lnTo>
                <a:lnTo>
                  <a:pt x="333" y="93178"/>
                </a:lnTo>
                <a:lnTo>
                  <a:pt x="1523" y="102679"/>
                </a:lnTo>
                <a:lnTo>
                  <a:pt x="3857" y="111894"/>
                </a:lnTo>
                <a:lnTo>
                  <a:pt x="7619" y="120395"/>
                </a:lnTo>
                <a:lnTo>
                  <a:pt x="11358" y="129016"/>
                </a:lnTo>
                <a:lnTo>
                  <a:pt x="15811" y="136778"/>
                </a:lnTo>
                <a:lnTo>
                  <a:pt x="21121" y="143970"/>
                </a:lnTo>
                <a:lnTo>
                  <a:pt x="27431" y="150875"/>
                </a:lnTo>
                <a:lnTo>
                  <a:pt x="32075" y="156067"/>
                </a:lnTo>
                <a:lnTo>
                  <a:pt x="37147" y="160400"/>
                </a:lnTo>
                <a:lnTo>
                  <a:pt x="43076" y="164163"/>
                </a:lnTo>
                <a:lnTo>
                  <a:pt x="50291" y="167639"/>
                </a:lnTo>
                <a:lnTo>
                  <a:pt x="50291" y="163067"/>
                </a:lnTo>
                <a:lnTo>
                  <a:pt x="42671" y="160019"/>
                </a:lnTo>
                <a:lnTo>
                  <a:pt x="39623" y="155447"/>
                </a:lnTo>
                <a:lnTo>
                  <a:pt x="35051" y="150875"/>
                </a:lnTo>
                <a:lnTo>
                  <a:pt x="32003" y="146303"/>
                </a:lnTo>
                <a:lnTo>
                  <a:pt x="28955" y="140207"/>
                </a:lnTo>
                <a:lnTo>
                  <a:pt x="25907" y="137159"/>
                </a:lnTo>
                <a:lnTo>
                  <a:pt x="17025" y="91392"/>
                </a:lnTo>
                <a:lnTo>
                  <a:pt x="16763" y="82295"/>
                </a:lnTo>
                <a:lnTo>
                  <a:pt x="17025" y="72532"/>
                </a:lnTo>
                <a:lnTo>
                  <a:pt x="25336" y="32575"/>
                </a:lnTo>
                <a:lnTo>
                  <a:pt x="32003" y="21335"/>
                </a:lnTo>
                <a:lnTo>
                  <a:pt x="35504" y="15906"/>
                </a:lnTo>
                <a:lnTo>
                  <a:pt x="39433" y="11048"/>
                </a:lnTo>
                <a:lnTo>
                  <a:pt x="44219" y="6762"/>
                </a:lnTo>
                <a:lnTo>
                  <a:pt x="50291" y="3047"/>
                </a:lnTo>
                <a:lnTo>
                  <a:pt x="5029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005583" y="2113788"/>
            <a:ext cx="202692" cy="16763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613916" y="2113788"/>
            <a:ext cx="50800" cy="167640"/>
          </a:xfrm>
          <a:custGeom>
            <a:avLst/>
            <a:gdLst/>
            <a:ahLst/>
            <a:cxnLst/>
            <a:rect l="l" t="t" r="r" b="b"/>
            <a:pathLst>
              <a:path w="50800" h="167639">
                <a:moveTo>
                  <a:pt x="0" y="0"/>
                </a:moveTo>
                <a:lnTo>
                  <a:pt x="0" y="3047"/>
                </a:lnTo>
                <a:lnTo>
                  <a:pt x="12191" y="12191"/>
                </a:lnTo>
                <a:lnTo>
                  <a:pt x="15240" y="16763"/>
                </a:lnTo>
                <a:lnTo>
                  <a:pt x="19811" y="21335"/>
                </a:lnTo>
                <a:lnTo>
                  <a:pt x="21335" y="25907"/>
                </a:lnTo>
                <a:lnTo>
                  <a:pt x="24384" y="32003"/>
                </a:lnTo>
                <a:lnTo>
                  <a:pt x="25908" y="36575"/>
                </a:lnTo>
                <a:lnTo>
                  <a:pt x="28956" y="44195"/>
                </a:lnTo>
                <a:lnTo>
                  <a:pt x="30479" y="50291"/>
                </a:lnTo>
                <a:lnTo>
                  <a:pt x="31599" y="59221"/>
                </a:lnTo>
                <a:lnTo>
                  <a:pt x="32575" y="68008"/>
                </a:lnTo>
                <a:lnTo>
                  <a:pt x="33266" y="77081"/>
                </a:lnTo>
                <a:lnTo>
                  <a:pt x="33528" y="86867"/>
                </a:lnTo>
                <a:lnTo>
                  <a:pt x="33242" y="95107"/>
                </a:lnTo>
                <a:lnTo>
                  <a:pt x="32384" y="103631"/>
                </a:lnTo>
                <a:lnTo>
                  <a:pt x="30956" y="112156"/>
                </a:lnTo>
                <a:lnTo>
                  <a:pt x="28956" y="120395"/>
                </a:lnTo>
                <a:lnTo>
                  <a:pt x="27312" y="128111"/>
                </a:lnTo>
                <a:lnTo>
                  <a:pt x="0" y="163067"/>
                </a:lnTo>
                <a:lnTo>
                  <a:pt x="0" y="167639"/>
                </a:lnTo>
                <a:lnTo>
                  <a:pt x="36576" y="135635"/>
                </a:lnTo>
                <a:lnTo>
                  <a:pt x="49434" y="97274"/>
                </a:lnTo>
                <a:lnTo>
                  <a:pt x="50291" y="83819"/>
                </a:lnTo>
                <a:lnTo>
                  <a:pt x="49768" y="74009"/>
                </a:lnTo>
                <a:lnTo>
                  <a:pt x="35242" y="30099"/>
                </a:lnTo>
                <a:lnTo>
                  <a:pt x="22859" y="16763"/>
                </a:lnTo>
                <a:lnTo>
                  <a:pt x="18645" y="11572"/>
                </a:lnTo>
                <a:lnTo>
                  <a:pt x="13144" y="7238"/>
                </a:lnTo>
                <a:lnTo>
                  <a:pt x="6786" y="347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470660" y="2113788"/>
            <a:ext cx="50800" cy="167640"/>
          </a:xfrm>
          <a:custGeom>
            <a:avLst/>
            <a:gdLst/>
            <a:ahLst/>
            <a:cxnLst/>
            <a:rect l="l" t="t" r="r" b="b"/>
            <a:pathLst>
              <a:path w="50800" h="167639">
                <a:moveTo>
                  <a:pt x="50292" y="0"/>
                </a:moveTo>
                <a:lnTo>
                  <a:pt x="13715" y="33527"/>
                </a:lnTo>
                <a:lnTo>
                  <a:pt x="857" y="70175"/>
                </a:lnTo>
                <a:lnTo>
                  <a:pt x="0" y="83819"/>
                </a:lnTo>
                <a:lnTo>
                  <a:pt x="523" y="93178"/>
                </a:lnTo>
                <a:lnTo>
                  <a:pt x="15049" y="136778"/>
                </a:lnTo>
                <a:lnTo>
                  <a:pt x="27431" y="150875"/>
                </a:lnTo>
                <a:lnTo>
                  <a:pt x="31646" y="156067"/>
                </a:lnTo>
                <a:lnTo>
                  <a:pt x="37147" y="160400"/>
                </a:lnTo>
                <a:lnTo>
                  <a:pt x="43505" y="164163"/>
                </a:lnTo>
                <a:lnTo>
                  <a:pt x="50292" y="167639"/>
                </a:lnTo>
                <a:lnTo>
                  <a:pt x="50292" y="163067"/>
                </a:lnTo>
                <a:lnTo>
                  <a:pt x="44196" y="160019"/>
                </a:lnTo>
                <a:lnTo>
                  <a:pt x="38100" y="155447"/>
                </a:lnTo>
                <a:lnTo>
                  <a:pt x="35052" y="150875"/>
                </a:lnTo>
                <a:lnTo>
                  <a:pt x="30480" y="146303"/>
                </a:lnTo>
                <a:lnTo>
                  <a:pt x="25908" y="137159"/>
                </a:lnTo>
                <a:lnTo>
                  <a:pt x="22859" y="124967"/>
                </a:lnTo>
                <a:lnTo>
                  <a:pt x="19812" y="115823"/>
                </a:lnTo>
                <a:lnTo>
                  <a:pt x="18692" y="108442"/>
                </a:lnTo>
                <a:lnTo>
                  <a:pt x="17716" y="100202"/>
                </a:lnTo>
                <a:lnTo>
                  <a:pt x="17025" y="91392"/>
                </a:lnTo>
                <a:lnTo>
                  <a:pt x="16764" y="82295"/>
                </a:lnTo>
                <a:lnTo>
                  <a:pt x="17049" y="72532"/>
                </a:lnTo>
                <a:lnTo>
                  <a:pt x="17907" y="63626"/>
                </a:lnTo>
                <a:lnTo>
                  <a:pt x="19335" y="55292"/>
                </a:lnTo>
                <a:lnTo>
                  <a:pt x="21336" y="47243"/>
                </a:lnTo>
                <a:lnTo>
                  <a:pt x="22979" y="39552"/>
                </a:lnTo>
                <a:lnTo>
                  <a:pt x="44838" y="6762"/>
                </a:lnTo>
                <a:lnTo>
                  <a:pt x="50292" y="3047"/>
                </a:lnTo>
                <a:lnTo>
                  <a:pt x="5029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593848" y="2217420"/>
            <a:ext cx="45720" cy="71755"/>
          </a:xfrm>
          <a:custGeom>
            <a:avLst/>
            <a:gdLst/>
            <a:ahLst/>
            <a:cxnLst/>
            <a:rect l="l" t="t" r="r" b="b"/>
            <a:pathLst>
              <a:path w="45719" h="71755">
                <a:moveTo>
                  <a:pt x="38100" y="9144"/>
                </a:moveTo>
                <a:lnTo>
                  <a:pt x="22859" y="9144"/>
                </a:lnTo>
                <a:lnTo>
                  <a:pt x="25907" y="10668"/>
                </a:lnTo>
                <a:lnTo>
                  <a:pt x="30479" y="15239"/>
                </a:lnTo>
                <a:lnTo>
                  <a:pt x="32003" y="18287"/>
                </a:lnTo>
                <a:lnTo>
                  <a:pt x="32003" y="28955"/>
                </a:lnTo>
                <a:lnTo>
                  <a:pt x="28956" y="35051"/>
                </a:lnTo>
                <a:lnTo>
                  <a:pt x="25907" y="42672"/>
                </a:lnTo>
                <a:lnTo>
                  <a:pt x="21645" y="47791"/>
                </a:lnTo>
                <a:lnTo>
                  <a:pt x="15811" y="53911"/>
                </a:lnTo>
                <a:lnTo>
                  <a:pt x="8469" y="60959"/>
                </a:lnTo>
                <a:lnTo>
                  <a:pt x="0" y="68579"/>
                </a:lnTo>
                <a:lnTo>
                  <a:pt x="0" y="71627"/>
                </a:lnTo>
                <a:lnTo>
                  <a:pt x="41147" y="71627"/>
                </a:lnTo>
                <a:lnTo>
                  <a:pt x="43891" y="62483"/>
                </a:lnTo>
                <a:lnTo>
                  <a:pt x="10668" y="62483"/>
                </a:lnTo>
                <a:lnTo>
                  <a:pt x="12191" y="60959"/>
                </a:lnTo>
                <a:lnTo>
                  <a:pt x="38100" y="28955"/>
                </a:lnTo>
                <a:lnTo>
                  <a:pt x="41147" y="25907"/>
                </a:lnTo>
                <a:lnTo>
                  <a:pt x="41147" y="13715"/>
                </a:lnTo>
                <a:lnTo>
                  <a:pt x="39624" y="10668"/>
                </a:lnTo>
                <a:lnTo>
                  <a:pt x="38100" y="9144"/>
                </a:lnTo>
                <a:close/>
              </a:path>
              <a:path w="45719" h="71755">
                <a:moveTo>
                  <a:pt x="45719" y="56387"/>
                </a:moveTo>
                <a:lnTo>
                  <a:pt x="44195" y="56387"/>
                </a:lnTo>
                <a:lnTo>
                  <a:pt x="41147" y="59435"/>
                </a:lnTo>
                <a:lnTo>
                  <a:pt x="41147" y="60959"/>
                </a:lnTo>
                <a:lnTo>
                  <a:pt x="39624" y="60959"/>
                </a:lnTo>
                <a:lnTo>
                  <a:pt x="38100" y="62483"/>
                </a:lnTo>
                <a:lnTo>
                  <a:pt x="43891" y="62483"/>
                </a:lnTo>
                <a:lnTo>
                  <a:pt x="45719" y="56387"/>
                </a:lnTo>
                <a:close/>
              </a:path>
              <a:path w="45719" h="71755">
                <a:moveTo>
                  <a:pt x="25907" y="0"/>
                </a:moveTo>
                <a:lnTo>
                  <a:pt x="16763" y="0"/>
                </a:lnTo>
                <a:lnTo>
                  <a:pt x="7619" y="6096"/>
                </a:lnTo>
                <a:lnTo>
                  <a:pt x="4571" y="9144"/>
                </a:lnTo>
                <a:lnTo>
                  <a:pt x="3047" y="13715"/>
                </a:lnTo>
                <a:lnTo>
                  <a:pt x="3047" y="19811"/>
                </a:lnTo>
                <a:lnTo>
                  <a:pt x="4571" y="15239"/>
                </a:lnTo>
                <a:lnTo>
                  <a:pt x="6095" y="12191"/>
                </a:lnTo>
                <a:lnTo>
                  <a:pt x="9143" y="10668"/>
                </a:lnTo>
                <a:lnTo>
                  <a:pt x="12191" y="10668"/>
                </a:lnTo>
                <a:lnTo>
                  <a:pt x="15239" y="9144"/>
                </a:lnTo>
                <a:lnTo>
                  <a:pt x="38100" y="9144"/>
                </a:lnTo>
                <a:lnTo>
                  <a:pt x="32003" y="3048"/>
                </a:lnTo>
                <a:lnTo>
                  <a:pt x="2590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944623" y="2217420"/>
            <a:ext cx="27940" cy="71755"/>
          </a:xfrm>
          <a:custGeom>
            <a:avLst/>
            <a:gdLst/>
            <a:ahLst/>
            <a:cxnLst/>
            <a:rect l="l" t="t" r="r" b="b"/>
            <a:pathLst>
              <a:path w="27939" h="71755">
                <a:moveTo>
                  <a:pt x="27431" y="68579"/>
                </a:moveTo>
                <a:lnTo>
                  <a:pt x="1524" y="68579"/>
                </a:lnTo>
                <a:lnTo>
                  <a:pt x="1524" y="71627"/>
                </a:lnTo>
                <a:lnTo>
                  <a:pt x="27431" y="71627"/>
                </a:lnTo>
                <a:lnTo>
                  <a:pt x="27431" y="68579"/>
                </a:lnTo>
                <a:close/>
              </a:path>
              <a:path w="27939" h="71755">
                <a:moveTo>
                  <a:pt x="18287" y="9144"/>
                </a:moveTo>
                <a:lnTo>
                  <a:pt x="9143" y="9144"/>
                </a:lnTo>
                <a:lnTo>
                  <a:pt x="9143" y="10668"/>
                </a:lnTo>
                <a:lnTo>
                  <a:pt x="10668" y="10668"/>
                </a:lnTo>
                <a:lnTo>
                  <a:pt x="10668" y="67055"/>
                </a:lnTo>
                <a:lnTo>
                  <a:pt x="9143" y="67055"/>
                </a:lnTo>
                <a:lnTo>
                  <a:pt x="9143" y="68579"/>
                </a:lnTo>
                <a:lnTo>
                  <a:pt x="21336" y="68579"/>
                </a:lnTo>
                <a:lnTo>
                  <a:pt x="19812" y="67055"/>
                </a:lnTo>
                <a:lnTo>
                  <a:pt x="19812" y="65531"/>
                </a:lnTo>
                <a:lnTo>
                  <a:pt x="18287" y="64007"/>
                </a:lnTo>
                <a:lnTo>
                  <a:pt x="18287" y="9144"/>
                </a:lnTo>
                <a:close/>
              </a:path>
              <a:path w="27939" h="71755">
                <a:moveTo>
                  <a:pt x="18287" y="0"/>
                </a:moveTo>
                <a:lnTo>
                  <a:pt x="16763" y="0"/>
                </a:lnTo>
                <a:lnTo>
                  <a:pt x="0" y="9144"/>
                </a:lnTo>
                <a:lnTo>
                  <a:pt x="1524" y="10668"/>
                </a:lnTo>
                <a:lnTo>
                  <a:pt x="3048" y="10668"/>
                </a:lnTo>
                <a:lnTo>
                  <a:pt x="6095" y="9144"/>
                </a:lnTo>
                <a:lnTo>
                  <a:pt x="18287" y="9144"/>
                </a:lnTo>
                <a:lnTo>
                  <a:pt x="1828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409700" y="2217420"/>
            <a:ext cx="27940" cy="71755"/>
          </a:xfrm>
          <a:custGeom>
            <a:avLst/>
            <a:gdLst/>
            <a:ahLst/>
            <a:cxnLst/>
            <a:rect l="l" t="t" r="r" b="b"/>
            <a:pathLst>
              <a:path w="27940" h="71755">
                <a:moveTo>
                  <a:pt x="27431" y="68579"/>
                </a:moveTo>
                <a:lnTo>
                  <a:pt x="1524" y="68579"/>
                </a:lnTo>
                <a:lnTo>
                  <a:pt x="1524" y="71627"/>
                </a:lnTo>
                <a:lnTo>
                  <a:pt x="27431" y="71627"/>
                </a:lnTo>
                <a:lnTo>
                  <a:pt x="27431" y="68579"/>
                </a:lnTo>
                <a:close/>
              </a:path>
              <a:path w="27940" h="71755">
                <a:moveTo>
                  <a:pt x="19812" y="9144"/>
                </a:moveTo>
                <a:lnTo>
                  <a:pt x="9143" y="9144"/>
                </a:lnTo>
                <a:lnTo>
                  <a:pt x="9143" y="10668"/>
                </a:lnTo>
                <a:lnTo>
                  <a:pt x="10668" y="10668"/>
                </a:lnTo>
                <a:lnTo>
                  <a:pt x="10668" y="67055"/>
                </a:lnTo>
                <a:lnTo>
                  <a:pt x="9143" y="67055"/>
                </a:lnTo>
                <a:lnTo>
                  <a:pt x="7619" y="68579"/>
                </a:lnTo>
                <a:lnTo>
                  <a:pt x="21336" y="68579"/>
                </a:lnTo>
                <a:lnTo>
                  <a:pt x="19812" y="67055"/>
                </a:lnTo>
                <a:lnTo>
                  <a:pt x="19812" y="9144"/>
                </a:lnTo>
                <a:close/>
              </a:path>
              <a:path w="27940" h="71755">
                <a:moveTo>
                  <a:pt x="19812" y="0"/>
                </a:moveTo>
                <a:lnTo>
                  <a:pt x="18287" y="0"/>
                </a:lnTo>
                <a:lnTo>
                  <a:pt x="0" y="9144"/>
                </a:lnTo>
                <a:lnTo>
                  <a:pt x="1524" y="10668"/>
                </a:lnTo>
                <a:lnTo>
                  <a:pt x="3047" y="10668"/>
                </a:lnTo>
                <a:lnTo>
                  <a:pt x="4571" y="9144"/>
                </a:lnTo>
                <a:lnTo>
                  <a:pt x="19812" y="9144"/>
                </a:lnTo>
                <a:lnTo>
                  <a:pt x="198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741676" y="2157983"/>
            <a:ext cx="68580" cy="86995"/>
          </a:xfrm>
          <a:custGeom>
            <a:avLst/>
            <a:gdLst/>
            <a:ahLst/>
            <a:cxnLst/>
            <a:rect l="l" t="t" r="r" b="b"/>
            <a:pathLst>
              <a:path w="68580" h="86994">
                <a:moveTo>
                  <a:pt x="44704" y="82296"/>
                </a:moveTo>
                <a:lnTo>
                  <a:pt x="9143" y="82296"/>
                </a:lnTo>
                <a:lnTo>
                  <a:pt x="10668" y="83820"/>
                </a:lnTo>
                <a:lnTo>
                  <a:pt x="12192" y="83820"/>
                </a:lnTo>
                <a:lnTo>
                  <a:pt x="18287" y="85344"/>
                </a:lnTo>
                <a:lnTo>
                  <a:pt x="22860" y="86868"/>
                </a:lnTo>
                <a:lnTo>
                  <a:pt x="36575" y="86868"/>
                </a:lnTo>
                <a:lnTo>
                  <a:pt x="42672" y="83820"/>
                </a:lnTo>
                <a:lnTo>
                  <a:pt x="44704" y="82296"/>
                </a:lnTo>
                <a:close/>
              </a:path>
              <a:path w="68580" h="86994">
                <a:moveTo>
                  <a:pt x="10668" y="54864"/>
                </a:moveTo>
                <a:lnTo>
                  <a:pt x="7619" y="54864"/>
                </a:lnTo>
                <a:lnTo>
                  <a:pt x="0" y="85344"/>
                </a:lnTo>
                <a:lnTo>
                  <a:pt x="3048" y="85344"/>
                </a:lnTo>
                <a:lnTo>
                  <a:pt x="6096" y="82296"/>
                </a:lnTo>
                <a:lnTo>
                  <a:pt x="44704" y="82296"/>
                </a:lnTo>
                <a:lnTo>
                  <a:pt x="46736" y="80772"/>
                </a:lnTo>
                <a:lnTo>
                  <a:pt x="24384" y="80772"/>
                </a:lnTo>
                <a:lnTo>
                  <a:pt x="18287" y="79248"/>
                </a:lnTo>
                <a:lnTo>
                  <a:pt x="12192" y="70104"/>
                </a:lnTo>
                <a:lnTo>
                  <a:pt x="10668" y="64008"/>
                </a:lnTo>
                <a:lnTo>
                  <a:pt x="10668" y="54864"/>
                </a:lnTo>
                <a:close/>
              </a:path>
              <a:path w="68580" h="86994">
                <a:moveTo>
                  <a:pt x="50292" y="0"/>
                </a:moveTo>
                <a:lnTo>
                  <a:pt x="36575" y="0"/>
                </a:lnTo>
                <a:lnTo>
                  <a:pt x="30480" y="1524"/>
                </a:lnTo>
                <a:lnTo>
                  <a:pt x="18287" y="10668"/>
                </a:lnTo>
                <a:lnTo>
                  <a:pt x="15240" y="16764"/>
                </a:lnTo>
                <a:lnTo>
                  <a:pt x="13716" y="22860"/>
                </a:lnTo>
                <a:lnTo>
                  <a:pt x="12192" y="27432"/>
                </a:lnTo>
                <a:lnTo>
                  <a:pt x="13716" y="32004"/>
                </a:lnTo>
                <a:lnTo>
                  <a:pt x="15240" y="35051"/>
                </a:lnTo>
                <a:lnTo>
                  <a:pt x="16763" y="39624"/>
                </a:lnTo>
                <a:lnTo>
                  <a:pt x="21336" y="44196"/>
                </a:lnTo>
                <a:lnTo>
                  <a:pt x="28956" y="47244"/>
                </a:lnTo>
                <a:lnTo>
                  <a:pt x="38100" y="51816"/>
                </a:lnTo>
                <a:lnTo>
                  <a:pt x="47243" y="60960"/>
                </a:lnTo>
                <a:lnTo>
                  <a:pt x="47243" y="68580"/>
                </a:lnTo>
                <a:lnTo>
                  <a:pt x="44196" y="74675"/>
                </a:lnTo>
                <a:lnTo>
                  <a:pt x="41148" y="77724"/>
                </a:lnTo>
                <a:lnTo>
                  <a:pt x="35051" y="80772"/>
                </a:lnTo>
                <a:lnTo>
                  <a:pt x="46736" y="80772"/>
                </a:lnTo>
                <a:lnTo>
                  <a:pt x="48768" y="79248"/>
                </a:lnTo>
                <a:lnTo>
                  <a:pt x="56387" y="74675"/>
                </a:lnTo>
                <a:lnTo>
                  <a:pt x="60960" y="70104"/>
                </a:lnTo>
                <a:lnTo>
                  <a:pt x="60960" y="60960"/>
                </a:lnTo>
                <a:lnTo>
                  <a:pt x="61198" y="54387"/>
                </a:lnTo>
                <a:lnTo>
                  <a:pt x="59436" y="48387"/>
                </a:lnTo>
                <a:lnTo>
                  <a:pt x="55387" y="42957"/>
                </a:lnTo>
                <a:lnTo>
                  <a:pt x="48768" y="38100"/>
                </a:lnTo>
                <a:lnTo>
                  <a:pt x="36575" y="30480"/>
                </a:lnTo>
                <a:lnTo>
                  <a:pt x="32004" y="28956"/>
                </a:lnTo>
                <a:lnTo>
                  <a:pt x="27431" y="24384"/>
                </a:lnTo>
                <a:lnTo>
                  <a:pt x="24384" y="18288"/>
                </a:lnTo>
                <a:lnTo>
                  <a:pt x="25907" y="15240"/>
                </a:lnTo>
                <a:lnTo>
                  <a:pt x="25907" y="12192"/>
                </a:lnTo>
                <a:lnTo>
                  <a:pt x="27431" y="9144"/>
                </a:lnTo>
                <a:lnTo>
                  <a:pt x="32004" y="7620"/>
                </a:lnTo>
                <a:lnTo>
                  <a:pt x="35051" y="4572"/>
                </a:lnTo>
                <a:lnTo>
                  <a:pt x="38100" y="3048"/>
                </a:lnTo>
                <a:lnTo>
                  <a:pt x="67862" y="3048"/>
                </a:lnTo>
                <a:lnTo>
                  <a:pt x="68221" y="1524"/>
                </a:lnTo>
                <a:lnTo>
                  <a:pt x="54863" y="1524"/>
                </a:lnTo>
                <a:lnTo>
                  <a:pt x="50292" y="0"/>
                </a:lnTo>
                <a:close/>
              </a:path>
              <a:path w="68580" h="86994">
                <a:moveTo>
                  <a:pt x="67862" y="3048"/>
                </a:moveTo>
                <a:lnTo>
                  <a:pt x="47243" y="3048"/>
                </a:lnTo>
                <a:lnTo>
                  <a:pt x="51816" y="6096"/>
                </a:lnTo>
                <a:lnTo>
                  <a:pt x="57912" y="12192"/>
                </a:lnTo>
                <a:lnTo>
                  <a:pt x="59436" y="18288"/>
                </a:lnTo>
                <a:lnTo>
                  <a:pt x="60960" y="25908"/>
                </a:lnTo>
                <a:lnTo>
                  <a:pt x="62484" y="25908"/>
                </a:lnTo>
                <a:lnTo>
                  <a:pt x="67862" y="3048"/>
                </a:lnTo>
                <a:close/>
              </a:path>
              <a:path w="68580" h="86994">
                <a:moveTo>
                  <a:pt x="68580" y="0"/>
                </a:moveTo>
                <a:lnTo>
                  <a:pt x="65531" y="0"/>
                </a:lnTo>
                <a:lnTo>
                  <a:pt x="64007" y="1524"/>
                </a:lnTo>
                <a:lnTo>
                  <a:pt x="68221" y="1524"/>
                </a:lnTo>
                <a:lnTo>
                  <a:pt x="685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523744" y="2119883"/>
            <a:ext cx="129539" cy="121920"/>
          </a:xfrm>
          <a:custGeom>
            <a:avLst/>
            <a:gdLst/>
            <a:ahLst/>
            <a:cxnLst/>
            <a:rect l="l" t="t" r="r" b="b"/>
            <a:pathLst>
              <a:path w="129539" h="121919">
                <a:moveTo>
                  <a:pt x="65531" y="118872"/>
                </a:moveTo>
                <a:lnTo>
                  <a:pt x="13716" y="118872"/>
                </a:lnTo>
                <a:lnTo>
                  <a:pt x="12192" y="121920"/>
                </a:lnTo>
                <a:lnTo>
                  <a:pt x="65531" y="121920"/>
                </a:lnTo>
                <a:lnTo>
                  <a:pt x="65531" y="118872"/>
                </a:lnTo>
                <a:close/>
              </a:path>
              <a:path w="129539" h="121919">
                <a:moveTo>
                  <a:pt x="44195" y="3048"/>
                </a:moveTo>
                <a:lnTo>
                  <a:pt x="4572" y="3048"/>
                </a:lnTo>
                <a:lnTo>
                  <a:pt x="4572" y="4572"/>
                </a:lnTo>
                <a:lnTo>
                  <a:pt x="10668" y="7620"/>
                </a:lnTo>
                <a:lnTo>
                  <a:pt x="12192" y="9144"/>
                </a:lnTo>
                <a:lnTo>
                  <a:pt x="15239" y="15240"/>
                </a:lnTo>
                <a:lnTo>
                  <a:pt x="18287" y="19812"/>
                </a:lnTo>
                <a:lnTo>
                  <a:pt x="41148" y="71627"/>
                </a:lnTo>
                <a:lnTo>
                  <a:pt x="35051" y="100584"/>
                </a:lnTo>
                <a:lnTo>
                  <a:pt x="33528" y="108204"/>
                </a:lnTo>
                <a:lnTo>
                  <a:pt x="30480" y="111251"/>
                </a:lnTo>
                <a:lnTo>
                  <a:pt x="27431" y="117348"/>
                </a:lnTo>
                <a:lnTo>
                  <a:pt x="22860" y="118872"/>
                </a:lnTo>
                <a:lnTo>
                  <a:pt x="56387" y="118872"/>
                </a:lnTo>
                <a:lnTo>
                  <a:pt x="53339" y="117348"/>
                </a:lnTo>
                <a:lnTo>
                  <a:pt x="50292" y="114300"/>
                </a:lnTo>
                <a:lnTo>
                  <a:pt x="50292" y="108204"/>
                </a:lnTo>
                <a:lnTo>
                  <a:pt x="57912" y="70104"/>
                </a:lnTo>
                <a:lnTo>
                  <a:pt x="64302" y="62484"/>
                </a:lnTo>
                <a:lnTo>
                  <a:pt x="56387" y="62484"/>
                </a:lnTo>
                <a:lnTo>
                  <a:pt x="39624" y="22860"/>
                </a:lnTo>
                <a:lnTo>
                  <a:pt x="35051" y="13716"/>
                </a:lnTo>
                <a:lnTo>
                  <a:pt x="36575" y="12192"/>
                </a:lnTo>
                <a:lnTo>
                  <a:pt x="36575" y="9144"/>
                </a:lnTo>
                <a:lnTo>
                  <a:pt x="38100" y="6096"/>
                </a:lnTo>
                <a:lnTo>
                  <a:pt x="44195" y="3048"/>
                </a:lnTo>
                <a:close/>
              </a:path>
              <a:path w="129539" h="121919">
                <a:moveTo>
                  <a:pt x="118872" y="4572"/>
                </a:moveTo>
                <a:lnTo>
                  <a:pt x="94487" y="4572"/>
                </a:lnTo>
                <a:lnTo>
                  <a:pt x="96012" y="6096"/>
                </a:lnTo>
                <a:lnTo>
                  <a:pt x="96012" y="15240"/>
                </a:lnTo>
                <a:lnTo>
                  <a:pt x="92963" y="18288"/>
                </a:lnTo>
                <a:lnTo>
                  <a:pt x="88392" y="24384"/>
                </a:lnTo>
                <a:lnTo>
                  <a:pt x="56387" y="62484"/>
                </a:lnTo>
                <a:lnTo>
                  <a:pt x="64302" y="62484"/>
                </a:lnTo>
                <a:lnTo>
                  <a:pt x="97536" y="22860"/>
                </a:lnTo>
                <a:lnTo>
                  <a:pt x="102107" y="16764"/>
                </a:lnTo>
                <a:lnTo>
                  <a:pt x="106680" y="13716"/>
                </a:lnTo>
                <a:lnTo>
                  <a:pt x="109728" y="12192"/>
                </a:lnTo>
                <a:lnTo>
                  <a:pt x="115824" y="6096"/>
                </a:lnTo>
                <a:lnTo>
                  <a:pt x="118872" y="4572"/>
                </a:lnTo>
                <a:close/>
              </a:path>
              <a:path w="129539" h="121919">
                <a:moveTo>
                  <a:pt x="123443" y="3048"/>
                </a:moveTo>
                <a:lnTo>
                  <a:pt x="91439" y="3048"/>
                </a:lnTo>
                <a:lnTo>
                  <a:pt x="92963" y="4572"/>
                </a:lnTo>
                <a:lnTo>
                  <a:pt x="121919" y="4572"/>
                </a:lnTo>
                <a:lnTo>
                  <a:pt x="123443" y="3048"/>
                </a:lnTo>
                <a:close/>
              </a:path>
              <a:path w="129539" h="121919">
                <a:moveTo>
                  <a:pt x="51816" y="0"/>
                </a:moveTo>
                <a:lnTo>
                  <a:pt x="0" y="0"/>
                </a:lnTo>
                <a:lnTo>
                  <a:pt x="0" y="3048"/>
                </a:lnTo>
                <a:lnTo>
                  <a:pt x="51816" y="3048"/>
                </a:lnTo>
                <a:lnTo>
                  <a:pt x="51816" y="0"/>
                </a:lnTo>
                <a:close/>
              </a:path>
              <a:path w="129539" h="121919">
                <a:moveTo>
                  <a:pt x="129539" y="0"/>
                </a:moveTo>
                <a:lnTo>
                  <a:pt x="86868" y="0"/>
                </a:lnTo>
                <a:lnTo>
                  <a:pt x="85343" y="3048"/>
                </a:lnTo>
                <a:lnTo>
                  <a:pt x="128016" y="3048"/>
                </a:lnTo>
                <a:lnTo>
                  <a:pt x="1295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856232" y="2159507"/>
            <a:ext cx="109855" cy="121920"/>
          </a:xfrm>
          <a:custGeom>
            <a:avLst/>
            <a:gdLst/>
            <a:ahLst/>
            <a:cxnLst/>
            <a:rect l="l" t="t" r="r" b="b"/>
            <a:pathLst>
              <a:path w="109855" h="121919">
                <a:moveTo>
                  <a:pt x="16763" y="103632"/>
                </a:moveTo>
                <a:lnTo>
                  <a:pt x="7619" y="103632"/>
                </a:lnTo>
                <a:lnTo>
                  <a:pt x="7619" y="105156"/>
                </a:lnTo>
                <a:lnTo>
                  <a:pt x="4572" y="106680"/>
                </a:lnTo>
                <a:lnTo>
                  <a:pt x="1524" y="109727"/>
                </a:lnTo>
                <a:lnTo>
                  <a:pt x="1524" y="112775"/>
                </a:lnTo>
                <a:lnTo>
                  <a:pt x="0" y="114300"/>
                </a:lnTo>
                <a:lnTo>
                  <a:pt x="1524" y="115824"/>
                </a:lnTo>
                <a:lnTo>
                  <a:pt x="3048" y="118872"/>
                </a:lnTo>
                <a:lnTo>
                  <a:pt x="4572" y="120396"/>
                </a:lnTo>
                <a:lnTo>
                  <a:pt x="7619" y="121920"/>
                </a:lnTo>
                <a:lnTo>
                  <a:pt x="15240" y="121920"/>
                </a:lnTo>
                <a:lnTo>
                  <a:pt x="33528" y="112775"/>
                </a:lnTo>
                <a:lnTo>
                  <a:pt x="38100" y="106680"/>
                </a:lnTo>
                <a:lnTo>
                  <a:pt x="21336" y="106680"/>
                </a:lnTo>
                <a:lnTo>
                  <a:pt x="19812" y="105156"/>
                </a:lnTo>
                <a:lnTo>
                  <a:pt x="16763" y="103632"/>
                </a:lnTo>
                <a:close/>
              </a:path>
              <a:path w="109855" h="121919">
                <a:moveTo>
                  <a:pt x="51816" y="3048"/>
                </a:moveTo>
                <a:lnTo>
                  <a:pt x="22860" y="3048"/>
                </a:lnTo>
                <a:lnTo>
                  <a:pt x="25907" y="6096"/>
                </a:lnTo>
                <a:lnTo>
                  <a:pt x="27431" y="6096"/>
                </a:lnTo>
                <a:lnTo>
                  <a:pt x="27431" y="7620"/>
                </a:lnTo>
                <a:lnTo>
                  <a:pt x="28956" y="9144"/>
                </a:lnTo>
                <a:lnTo>
                  <a:pt x="30480" y="12192"/>
                </a:lnTo>
                <a:lnTo>
                  <a:pt x="30480" y="16764"/>
                </a:lnTo>
                <a:lnTo>
                  <a:pt x="48768" y="79248"/>
                </a:lnTo>
                <a:lnTo>
                  <a:pt x="38100" y="92964"/>
                </a:lnTo>
                <a:lnTo>
                  <a:pt x="35051" y="99060"/>
                </a:lnTo>
                <a:lnTo>
                  <a:pt x="30480" y="103632"/>
                </a:lnTo>
                <a:lnTo>
                  <a:pt x="28956" y="106680"/>
                </a:lnTo>
                <a:lnTo>
                  <a:pt x="38100" y="106680"/>
                </a:lnTo>
                <a:lnTo>
                  <a:pt x="44195" y="97536"/>
                </a:lnTo>
                <a:lnTo>
                  <a:pt x="66547" y="60960"/>
                </a:lnTo>
                <a:lnTo>
                  <a:pt x="57912" y="60960"/>
                </a:lnTo>
                <a:lnTo>
                  <a:pt x="47243" y="19812"/>
                </a:lnTo>
                <a:lnTo>
                  <a:pt x="47243" y="7620"/>
                </a:lnTo>
                <a:lnTo>
                  <a:pt x="51816" y="3048"/>
                </a:lnTo>
                <a:close/>
              </a:path>
              <a:path w="109855" h="121919">
                <a:moveTo>
                  <a:pt x="105156" y="3048"/>
                </a:moveTo>
                <a:lnTo>
                  <a:pt x="88392" y="3048"/>
                </a:lnTo>
                <a:lnTo>
                  <a:pt x="89916" y="4572"/>
                </a:lnTo>
                <a:lnTo>
                  <a:pt x="89916" y="10668"/>
                </a:lnTo>
                <a:lnTo>
                  <a:pt x="88392" y="12192"/>
                </a:lnTo>
                <a:lnTo>
                  <a:pt x="86868" y="15240"/>
                </a:lnTo>
                <a:lnTo>
                  <a:pt x="57912" y="60960"/>
                </a:lnTo>
                <a:lnTo>
                  <a:pt x="66547" y="60960"/>
                </a:lnTo>
                <a:lnTo>
                  <a:pt x="94487" y="15240"/>
                </a:lnTo>
                <a:lnTo>
                  <a:pt x="97536" y="12192"/>
                </a:lnTo>
                <a:lnTo>
                  <a:pt x="100584" y="6096"/>
                </a:lnTo>
                <a:lnTo>
                  <a:pt x="102107" y="4572"/>
                </a:lnTo>
                <a:lnTo>
                  <a:pt x="103631" y="4572"/>
                </a:lnTo>
                <a:lnTo>
                  <a:pt x="105156" y="3048"/>
                </a:lnTo>
                <a:close/>
              </a:path>
              <a:path w="109855" h="121919">
                <a:moveTo>
                  <a:pt x="57912" y="0"/>
                </a:moveTo>
                <a:lnTo>
                  <a:pt x="19812" y="0"/>
                </a:lnTo>
                <a:lnTo>
                  <a:pt x="19812" y="3048"/>
                </a:lnTo>
                <a:lnTo>
                  <a:pt x="57912" y="3048"/>
                </a:lnTo>
                <a:lnTo>
                  <a:pt x="57912" y="0"/>
                </a:lnTo>
                <a:close/>
              </a:path>
              <a:path w="109855" h="121919">
                <a:moveTo>
                  <a:pt x="109728" y="0"/>
                </a:moveTo>
                <a:lnTo>
                  <a:pt x="83819" y="0"/>
                </a:lnTo>
                <a:lnTo>
                  <a:pt x="82295" y="3048"/>
                </a:lnTo>
                <a:lnTo>
                  <a:pt x="109728" y="3048"/>
                </a:lnTo>
                <a:lnTo>
                  <a:pt x="10972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542288" y="2157983"/>
            <a:ext cx="67310" cy="86995"/>
          </a:xfrm>
          <a:custGeom>
            <a:avLst/>
            <a:gdLst/>
            <a:ahLst/>
            <a:cxnLst/>
            <a:rect l="l" t="t" r="r" b="b"/>
            <a:pathLst>
              <a:path w="67309" h="86994">
                <a:moveTo>
                  <a:pt x="43180" y="82296"/>
                </a:moveTo>
                <a:lnTo>
                  <a:pt x="6096" y="82296"/>
                </a:lnTo>
                <a:lnTo>
                  <a:pt x="7620" y="83820"/>
                </a:lnTo>
                <a:lnTo>
                  <a:pt x="10668" y="83820"/>
                </a:lnTo>
                <a:lnTo>
                  <a:pt x="22859" y="86868"/>
                </a:lnTo>
                <a:lnTo>
                  <a:pt x="33528" y="86868"/>
                </a:lnTo>
                <a:lnTo>
                  <a:pt x="41148" y="83820"/>
                </a:lnTo>
                <a:lnTo>
                  <a:pt x="43180" y="82296"/>
                </a:lnTo>
                <a:close/>
              </a:path>
              <a:path w="67309" h="86994">
                <a:moveTo>
                  <a:pt x="7620" y="54864"/>
                </a:moveTo>
                <a:lnTo>
                  <a:pt x="4571" y="54864"/>
                </a:lnTo>
                <a:lnTo>
                  <a:pt x="0" y="85344"/>
                </a:lnTo>
                <a:lnTo>
                  <a:pt x="1524" y="85344"/>
                </a:lnTo>
                <a:lnTo>
                  <a:pt x="4571" y="82296"/>
                </a:lnTo>
                <a:lnTo>
                  <a:pt x="43180" y="82296"/>
                </a:lnTo>
                <a:lnTo>
                  <a:pt x="45212" y="80772"/>
                </a:lnTo>
                <a:lnTo>
                  <a:pt x="22859" y="80772"/>
                </a:lnTo>
                <a:lnTo>
                  <a:pt x="18287" y="79248"/>
                </a:lnTo>
                <a:lnTo>
                  <a:pt x="9143" y="70104"/>
                </a:lnTo>
                <a:lnTo>
                  <a:pt x="7620" y="64008"/>
                </a:lnTo>
                <a:lnTo>
                  <a:pt x="7620" y="54864"/>
                </a:lnTo>
                <a:close/>
              </a:path>
              <a:path w="67309" h="86994">
                <a:moveTo>
                  <a:pt x="48768" y="0"/>
                </a:moveTo>
                <a:lnTo>
                  <a:pt x="35052" y="0"/>
                </a:lnTo>
                <a:lnTo>
                  <a:pt x="27431" y="1524"/>
                </a:lnTo>
                <a:lnTo>
                  <a:pt x="22859" y="6096"/>
                </a:lnTo>
                <a:lnTo>
                  <a:pt x="16764" y="10668"/>
                </a:lnTo>
                <a:lnTo>
                  <a:pt x="13715" y="16764"/>
                </a:lnTo>
                <a:lnTo>
                  <a:pt x="12192" y="22860"/>
                </a:lnTo>
                <a:lnTo>
                  <a:pt x="10668" y="27432"/>
                </a:lnTo>
                <a:lnTo>
                  <a:pt x="10668" y="32004"/>
                </a:lnTo>
                <a:lnTo>
                  <a:pt x="13715" y="35051"/>
                </a:lnTo>
                <a:lnTo>
                  <a:pt x="15240" y="39624"/>
                </a:lnTo>
                <a:lnTo>
                  <a:pt x="19812" y="44196"/>
                </a:lnTo>
                <a:lnTo>
                  <a:pt x="27431" y="47244"/>
                </a:lnTo>
                <a:lnTo>
                  <a:pt x="35052" y="51816"/>
                </a:lnTo>
                <a:lnTo>
                  <a:pt x="41148" y="54864"/>
                </a:lnTo>
                <a:lnTo>
                  <a:pt x="42671" y="57912"/>
                </a:lnTo>
                <a:lnTo>
                  <a:pt x="45720" y="60960"/>
                </a:lnTo>
                <a:lnTo>
                  <a:pt x="32003" y="80772"/>
                </a:lnTo>
                <a:lnTo>
                  <a:pt x="45212" y="80772"/>
                </a:lnTo>
                <a:lnTo>
                  <a:pt x="53340" y="74675"/>
                </a:lnTo>
                <a:lnTo>
                  <a:pt x="57912" y="70104"/>
                </a:lnTo>
                <a:lnTo>
                  <a:pt x="59436" y="60960"/>
                </a:lnTo>
                <a:lnTo>
                  <a:pt x="60317" y="54387"/>
                </a:lnTo>
                <a:lnTo>
                  <a:pt x="58483" y="48387"/>
                </a:lnTo>
                <a:lnTo>
                  <a:pt x="54078" y="42957"/>
                </a:lnTo>
                <a:lnTo>
                  <a:pt x="47243" y="38100"/>
                </a:lnTo>
                <a:lnTo>
                  <a:pt x="35052" y="30480"/>
                </a:lnTo>
                <a:lnTo>
                  <a:pt x="28956" y="28956"/>
                </a:lnTo>
                <a:lnTo>
                  <a:pt x="24384" y="24384"/>
                </a:lnTo>
                <a:lnTo>
                  <a:pt x="24384" y="12192"/>
                </a:lnTo>
                <a:lnTo>
                  <a:pt x="25908" y="9144"/>
                </a:lnTo>
                <a:lnTo>
                  <a:pt x="28956" y="7620"/>
                </a:lnTo>
                <a:lnTo>
                  <a:pt x="32003" y="4572"/>
                </a:lnTo>
                <a:lnTo>
                  <a:pt x="36575" y="3048"/>
                </a:lnTo>
                <a:lnTo>
                  <a:pt x="66338" y="3048"/>
                </a:lnTo>
                <a:lnTo>
                  <a:pt x="66697" y="1524"/>
                </a:lnTo>
                <a:lnTo>
                  <a:pt x="53340" y="1524"/>
                </a:lnTo>
                <a:lnTo>
                  <a:pt x="48768" y="0"/>
                </a:lnTo>
                <a:close/>
              </a:path>
              <a:path w="67309" h="86994">
                <a:moveTo>
                  <a:pt x="66338" y="3048"/>
                </a:moveTo>
                <a:lnTo>
                  <a:pt x="47243" y="3048"/>
                </a:lnTo>
                <a:lnTo>
                  <a:pt x="48768" y="6096"/>
                </a:lnTo>
                <a:lnTo>
                  <a:pt x="53340" y="9144"/>
                </a:lnTo>
                <a:lnTo>
                  <a:pt x="56387" y="12192"/>
                </a:lnTo>
                <a:lnTo>
                  <a:pt x="57912" y="18288"/>
                </a:lnTo>
                <a:lnTo>
                  <a:pt x="57912" y="25908"/>
                </a:lnTo>
                <a:lnTo>
                  <a:pt x="60959" y="25908"/>
                </a:lnTo>
                <a:lnTo>
                  <a:pt x="66338" y="3048"/>
                </a:lnTo>
                <a:close/>
              </a:path>
              <a:path w="67309" h="86994">
                <a:moveTo>
                  <a:pt x="67056" y="0"/>
                </a:moveTo>
                <a:lnTo>
                  <a:pt x="64008" y="0"/>
                </a:lnTo>
                <a:lnTo>
                  <a:pt x="62484" y="1524"/>
                </a:lnTo>
                <a:lnTo>
                  <a:pt x="66697" y="1524"/>
                </a:lnTo>
                <a:lnTo>
                  <a:pt x="670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251203" y="2157983"/>
            <a:ext cx="67056" cy="8686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339596" y="2119883"/>
            <a:ext cx="131445" cy="121920"/>
          </a:xfrm>
          <a:custGeom>
            <a:avLst/>
            <a:gdLst/>
            <a:ahLst/>
            <a:cxnLst/>
            <a:rect l="l" t="t" r="r" b="b"/>
            <a:pathLst>
              <a:path w="131444" h="121919">
                <a:moveTo>
                  <a:pt x="67056" y="118872"/>
                </a:moveTo>
                <a:lnTo>
                  <a:pt x="15240" y="118872"/>
                </a:lnTo>
                <a:lnTo>
                  <a:pt x="15240" y="121920"/>
                </a:lnTo>
                <a:lnTo>
                  <a:pt x="67056" y="121920"/>
                </a:lnTo>
                <a:lnTo>
                  <a:pt x="67056" y="118872"/>
                </a:lnTo>
                <a:close/>
              </a:path>
              <a:path w="131444" h="121919">
                <a:moveTo>
                  <a:pt x="44195" y="3048"/>
                </a:moveTo>
                <a:lnTo>
                  <a:pt x="4571" y="3048"/>
                </a:lnTo>
                <a:lnTo>
                  <a:pt x="6095" y="4572"/>
                </a:lnTo>
                <a:lnTo>
                  <a:pt x="10667" y="6096"/>
                </a:lnTo>
                <a:lnTo>
                  <a:pt x="13715" y="9144"/>
                </a:lnTo>
                <a:lnTo>
                  <a:pt x="16763" y="15240"/>
                </a:lnTo>
                <a:lnTo>
                  <a:pt x="19812" y="19812"/>
                </a:lnTo>
                <a:lnTo>
                  <a:pt x="42671" y="71627"/>
                </a:lnTo>
                <a:lnTo>
                  <a:pt x="36575" y="100584"/>
                </a:lnTo>
                <a:lnTo>
                  <a:pt x="35051" y="108204"/>
                </a:lnTo>
                <a:lnTo>
                  <a:pt x="32003" y="114300"/>
                </a:lnTo>
                <a:lnTo>
                  <a:pt x="28956" y="117348"/>
                </a:lnTo>
                <a:lnTo>
                  <a:pt x="24384" y="118872"/>
                </a:lnTo>
                <a:lnTo>
                  <a:pt x="57912" y="118872"/>
                </a:lnTo>
                <a:lnTo>
                  <a:pt x="54863" y="117348"/>
                </a:lnTo>
                <a:lnTo>
                  <a:pt x="53340" y="114300"/>
                </a:lnTo>
                <a:lnTo>
                  <a:pt x="51815" y="112775"/>
                </a:lnTo>
                <a:lnTo>
                  <a:pt x="51815" y="108204"/>
                </a:lnTo>
                <a:lnTo>
                  <a:pt x="59435" y="70104"/>
                </a:lnTo>
                <a:lnTo>
                  <a:pt x="65826" y="62484"/>
                </a:lnTo>
                <a:lnTo>
                  <a:pt x="57912" y="62484"/>
                </a:lnTo>
                <a:lnTo>
                  <a:pt x="41147" y="22860"/>
                </a:lnTo>
                <a:lnTo>
                  <a:pt x="38100" y="16764"/>
                </a:lnTo>
                <a:lnTo>
                  <a:pt x="38100" y="9144"/>
                </a:lnTo>
                <a:lnTo>
                  <a:pt x="39623" y="6096"/>
                </a:lnTo>
                <a:lnTo>
                  <a:pt x="42671" y="4572"/>
                </a:lnTo>
                <a:lnTo>
                  <a:pt x="44195" y="3048"/>
                </a:lnTo>
                <a:close/>
              </a:path>
              <a:path w="131444" h="121919">
                <a:moveTo>
                  <a:pt x="120395" y="4572"/>
                </a:moveTo>
                <a:lnTo>
                  <a:pt x="96012" y="4572"/>
                </a:lnTo>
                <a:lnTo>
                  <a:pt x="96012" y="6096"/>
                </a:lnTo>
                <a:lnTo>
                  <a:pt x="97535" y="7620"/>
                </a:lnTo>
                <a:lnTo>
                  <a:pt x="97535" y="15240"/>
                </a:lnTo>
                <a:lnTo>
                  <a:pt x="94487" y="18288"/>
                </a:lnTo>
                <a:lnTo>
                  <a:pt x="89915" y="24384"/>
                </a:lnTo>
                <a:lnTo>
                  <a:pt x="57912" y="62484"/>
                </a:lnTo>
                <a:lnTo>
                  <a:pt x="65826" y="62484"/>
                </a:lnTo>
                <a:lnTo>
                  <a:pt x="99059" y="22860"/>
                </a:lnTo>
                <a:lnTo>
                  <a:pt x="103631" y="16764"/>
                </a:lnTo>
                <a:lnTo>
                  <a:pt x="108203" y="13716"/>
                </a:lnTo>
                <a:lnTo>
                  <a:pt x="111251" y="12192"/>
                </a:lnTo>
                <a:lnTo>
                  <a:pt x="112775" y="9144"/>
                </a:lnTo>
                <a:lnTo>
                  <a:pt x="115823" y="6096"/>
                </a:lnTo>
                <a:lnTo>
                  <a:pt x="120395" y="4572"/>
                </a:lnTo>
                <a:close/>
              </a:path>
              <a:path w="131444" h="121919">
                <a:moveTo>
                  <a:pt x="126491" y="3048"/>
                </a:moveTo>
                <a:lnTo>
                  <a:pt x="92963" y="3048"/>
                </a:lnTo>
                <a:lnTo>
                  <a:pt x="94487" y="4572"/>
                </a:lnTo>
                <a:lnTo>
                  <a:pt x="123443" y="4572"/>
                </a:lnTo>
                <a:lnTo>
                  <a:pt x="126491" y="3048"/>
                </a:lnTo>
                <a:close/>
              </a:path>
              <a:path w="131444" h="121919">
                <a:moveTo>
                  <a:pt x="53340" y="0"/>
                </a:moveTo>
                <a:lnTo>
                  <a:pt x="1523" y="0"/>
                </a:lnTo>
                <a:lnTo>
                  <a:pt x="0" y="3048"/>
                </a:lnTo>
                <a:lnTo>
                  <a:pt x="53340" y="3048"/>
                </a:lnTo>
                <a:lnTo>
                  <a:pt x="53340" y="0"/>
                </a:lnTo>
                <a:close/>
              </a:path>
              <a:path w="131444" h="121919">
                <a:moveTo>
                  <a:pt x="131063" y="0"/>
                </a:moveTo>
                <a:lnTo>
                  <a:pt x="88391" y="0"/>
                </a:lnTo>
                <a:lnTo>
                  <a:pt x="88391" y="3048"/>
                </a:lnTo>
                <a:lnTo>
                  <a:pt x="129540" y="3048"/>
                </a:lnTo>
                <a:lnTo>
                  <a:pt x="13106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403348" y="2193798"/>
            <a:ext cx="96520" cy="0"/>
          </a:xfrm>
          <a:custGeom>
            <a:avLst/>
            <a:gdLst/>
            <a:ahLst/>
            <a:cxnLst/>
            <a:rect l="l" t="t" r="r" b="b"/>
            <a:pathLst>
              <a:path w="96519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260092" y="2177795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260092" y="2211323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706879" y="2193798"/>
            <a:ext cx="96520" cy="0"/>
          </a:xfrm>
          <a:custGeom>
            <a:avLst/>
            <a:gdLst/>
            <a:ahLst/>
            <a:cxnLst/>
            <a:rect l="l" t="t" r="r" b="b"/>
            <a:pathLst>
              <a:path w="96519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032760" y="2150364"/>
            <a:ext cx="169163" cy="9448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4590288" y="2113788"/>
            <a:ext cx="50800" cy="167640"/>
          </a:xfrm>
          <a:custGeom>
            <a:avLst/>
            <a:gdLst/>
            <a:ahLst/>
            <a:cxnLst/>
            <a:rect l="l" t="t" r="r" b="b"/>
            <a:pathLst>
              <a:path w="50800" h="167639">
                <a:moveTo>
                  <a:pt x="0" y="0"/>
                </a:moveTo>
                <a:lnTo>
                  <a:pt x="0" y="3047"/>
                </a:lnTo>
                <a:lnTo>
                  <a:pt x="7620" y="7619"/>
                </a:lnTo>
                <a:lnTo>
                  <a:pt x="16763" y="16763"/>
                </a:lnTo>
                <a:lnTo>
                  <a:pt x="19812" y="21335"/>
                </a:lnTo>
                <a:lnTo>
                  <a:pt x="21336" y="25907"/>
                </a:lnTo>
                <a:lnTo>
                  <a:pt x="24384" y="32003"/>
                </a:lnTo>
                <a:lnTo>
                  <a:pt x="25908" y="36575"/>
                </a:lnTo>
                <a:lnTo>
                  <a:pt x="28956" y="44195"/>
                </a:lnTo>
                <a:lnTo>
                  <a:pt x="30479" y="50291"/>
                </a:lnTo>
                <a:lnTo>
                  <a:pt x="31599" y="59221"/>
                </a:lnTo>
                <a:lnTo>
                  <a:pt x="32575" y="68008"/>
                </a:lnTo>
                <a:lnTo>
                  <a:pt x="33266" y="77081"/>
                </a:lnTo>
                <a:lnTo>
                  <a:pt x="33527" y="86867"/>
                </a:lnTo>
                <a:lnTo>
                  <a:pt x="33266" y="95107"/>
                </a:lnTo>
                <a:lnTo>
                  <a:pt x="25146" y="135254"/>
                </a:lnTo>
                <a:lnTo>
                  <a:pt x="22336" y="141827"/>
                </a:lnTo>
                <a:lnTo>
                  <a:pt x="19812" y="147827"/>
                </a:lnTo>
                <a:lnTo>
                  <a:pt x="15239" y="155447"/>
                </a:lnTo>
                <a:lnTo>
                  <a:pt x="7620" y="160019"/>
                </a:lnTo>
                <a:lnTo>
                  <a:pt x="0" y="163067"/>
                </a:lnTo>
                <a:lnTo>
                  <a:pt x="0" y="167639"/>
                </a:lnTo>
                <a:lnTo>
                  <a:pt x="36575" y="135635"/>
                </a:lnTo>
                <a:lnTo>
                  <a:pt x="49434" y="97274"/>
                </a:lnTo>
                <a:lnTo>
                  <a:pt x="50291" y="83819"/>
                </a:lnTo>
                <a:lnTo>
                  <a:pt x="49768" y="74009"/>
                </a:lnTo>
                <a:lnTo>
                  <a:pt x="35242" y="30099"/>
                </a:lnTo>
                <a:lnTo>
                  <a:pt x="22860" y="16763"/>
                </a:lnTo>
                <a:lnTo>
                  <a:pt x="18859" y="11572"/>
                </a:lnTo>
                <a:lnTo>
                  <a:pt x="13715" y="7238"/>
                </a:lnTo>
                <a:lnTo>
                  <a:pt x="7429" y="347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4448555" y="2113788"/>
            <a:ext cx="48895" cy="167640"/>
          </a:xfrm>
          <a:custGeom>
            <a:avLst/>
            <a:gdLst/>
            <a:ahLst/>
            <a:cxnLst/>
            <a:rect l="l" t="t" r="r" b="b"/>
            <a:pathLst>
              <a:path w="48895" h="167639">
                <a:moveTo>
                  <a:pt x="48768" y="0"/>
                </a:moveTo>
                <a:lnTo>
                  <a:pt x="12192" y="33527"/>
                </a:lnTo>
                <a:lnTo>
                  <a:pt x="619" y="70175"/>
                </a:lnTo>
                <a:lnTo>
                  <a:pt x="0" y="83819"/>
                </a:lnTo>
                <a:lnTo>
                  <a:pt x="285" y="93178"/>
                </a:lnTo>
                <a:lnTo>
                  <a:pt x="14097" y="136778"/>
                </a:lnTo>
                <a:lnTo>
                  <a:pt x="42195" y="164163"/>
                </a:lnTo>
                <a:lnTo>
                  <a:pt x="48768" y="167639"/>
                </a:lnTo>
                <a:lnTo>
                  <a:pt x="48768" y="163067"/>
                </a:lnTo>
                <a:lnTo>
                  <a:pt x="42672" y="160019"/>
                </a:lnTo>
                <a:lnTo>
                  <a:pt x="28956" y="146303"/>
                </a:lnTo>
                <a:lnTo>
                  <a:pt x="25908" y="140207"/>
                </a:lnTo>
                <a:lnTo>
                  <a:pt x="25908" y="137159"/>
                </a:lnTo>
                <a:lnTo>
                  <a:pt x="22860" y="131063"/>
                </a:lnTo>
                <a:lnTo>
                  <a:pt x="21336" y="124967"/>
                </a:lnTo>
                <a:lnTo>
                  <a:pt x="19812" y="115823"/>
                </a:lnTo>
                <a:lnTo>
                  <a:pt x="18049" y="108442"/>
                </a:lnTo>
                <a:lnTo>
                  <a:pt x="17145" y="100202"/>
                </a:lnTo>
                <a:lnTo>
                  <a:pt x="16879" y="93178"/>
                </a:lnTo>
                <a:lnTo>
                  <a:pt x="16764" y="82295"/>
                </a:lnTo>
                <a:lnTo>
                  <a:pt x="17025" y="72532"/>
                </a:lnTo>
                <a:lnTo>
                  <a:pt x="24574" y="32575"/>
                </a:lnTo>
                <a:lnTo>
                  <a:pt x="48768" y="3047"/>
                </a:lnTo>
                <a:lnTo>
                  <a:pt x="4876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3934967" y="2116835"/>
            <a:ext cx="48895" cy="125095"/>
          </a:xfrm>
          <a:custGeom>
            <a:avLst/>
            <a:gdLst/>
            <a:ahLst/>
            <a:cxnLst/>
            <a:rect l="l" t="t" r="r" b="b"/>
            <a:pathLst>
              <a:path w="48895" h="125094">
                <a:moveTo>
                  <a:pt x="48768" y="121920"/>
                </a:moveTo>
                <a:lnTo>
                  <a:pt x="3048" y="121920"/>
                </a:lnTo>
                <a:lnTo>
                  <a:pt x="3048" y="124968"/>
                </a:lnTo>
                <a:lnTo>
                  <a:pt x="48768" y="124968"/>
                </a:lnTo>
                <a:lnTo>
                  <a:pt x="48768" y="121920"/>
                </a:lnTo>
                <a:close/>
              </a:path>
              <a:path w="48895" h="125094">
                <a:moveTo>
                  <a:pt x="39624" y="120396"/>
                </a:moveTo>
                <a:lnTo>
                  <a:pt x="12192" y="120396"/>
                </a:lnTo>
                <a:lnTo>
                  <a:pt x="9144" y="121920"/>
                </a:lnTo>
                <a:lnTo>
                  <a:pt x="42672" y="121920"/>
                </a:lnTo>
                <a:lnTo>
                  <a:pt x="39624" y="120396"/>
                </a:lnTo>
                <a:close/>
              </a:path>
              <a:path w="48895" h="125094">
                <a:moveTo>
                  <a:pt x="33528" y="15240"/>
                </a:moveTo>
                <a:lnTo>
                  <a:pt x="13716" y="15240"/>
                </a:lnTo>
                <a:lnTo>
                  <a:pt x="15240" y="16764"/>
                </a:lnTo>
                <a:lnTo>
                  <a:pt x="15240" y="18288"/>
                </a:lnTo>
                <a:lnTo>
                  <a:pt x="16764" y="18288"/>
                </a:lnTo>
                <a:lnTo>
                  <a:pt x="16764" y="19812"/>
                </a:lnTo>
                <a:lnTo>
                  <a:pt x="18287" y="22860"/>
                </a:lnTo>
                <a:lnTo>
                  <a:pt x="18287" y="114300"/>
                </a:lnTo>
                <a:lnTo>
                  <a:pt x="16764" y="115824"/>
                </a:lnTo>
                <a:lnTo>
                  <a:pt x="16764" y="117348"/>
                </a:lnTo>
                <a:lnTo>
                  <a:pt x="13716" y="120396"/>
                </a:lnTo>
                <a:lnTo>
                  <a:pt x="36576" y="120396"/>
                </a:lnTo>
                <a:lnTo>
                  <a:pt x="35052" y="118872"/>
                </a:lnTo>
                <a:lnTo>
                  <a:pt x="35052" y="115824"/>
                </a:lnTo>
                <a:lnTo>
                  <a:pt x="33528" y="114300"/>
                </a:lnTo>
                <a:lnTo>
                  <a:pt x="33528" y="15240"/>
                </a:lnTo>
                <a:close/>
              </a:path>
              <a:path w="48895" h="125094">
                <a:moveTo>
                  <a:pt x="33528" y="0"/>
                </a:moveTo>
                <a:lnTo>
                  <a:pt x="30480" y="0"/>
                </a:lnTo>
                <a:lnTo>
                  <a:pt x="0" y="15240"/>
                </a:lnTo>
                <a:lnTo>
                  <a:pt x="1524" y="18288"/>
                </a:lnTo>
                <a:lnTo>
                  <a:pt x="6096" y="16764"/>
                </a:lnTo>
                <a:lnTo>
                  <a:pt x="9144" y="15240"/>
                </a:lnTo>
                <a:lnTo>
                  <a:pt x="33528" y="15240"/>
                </a:lnTo>
                <a:lnTo>
                  <a:pt x="3352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707891" y="2113788"/>
            <a:ext cx="50800" cy="167640"/>
          </a:xfrm>
          <a:custGeom>
            <a:avLst/>
            <a:gdLst/>
            <a:ahLst/>
            <a:cxnLst/>
            <a:rect l="l" t="t" r="r" b="b"/>
            <a:pathLst>
              <a:path w="50800" h="167639">
                <a:moveTo>
                  <a:pt x="0" y="0"/>
                </a:moveTo>
                <a:lnTo>
                  <a:pt x="0" y="3047"/>
                </a:lnTo>
                <a:lnTo>
                  <a:pt x="6096" y="7619"/>
                </a:lnTo>
                <a:lnTo>
                  <a:pt x="10668" y="12191"/>
                </a:lnTo>
                <a:lnTo>
                  <a:pt x="13716" y="16763"/>
                </a:lnTo>
                <a:lnTo>
                  <a:pt x="18287" y="21335"/>
                </a:lnTo>
                <a:lnTo>
                  <a:pt x="21336" y="25907"/>
                </a:lnTo>
                <a:lnTo>
                  <a:pt x="24384" y="32003"/>
                </a:lnTo>
                <a:lnTo>
                  <a:pt x="25908" y="36575"/>
                </a:lnTo>
                <a:lnTo>
                  <a:pt x="27432" y="44195"/>
                </a:lnTo>
                <a:lnTo>
                  <a:pt x="30480" y="50291"/>
                </a:lnTo>
                <a:lnTo>
                  <a:pt x="31599" y="59221"/>
                </a:lnTo>
                <a:lnTo>
                  <a:pt x="32575" y="68008"/>
                </a:lnTo>
                <a:lnTo>
                  <a:pt x="33266" y="77081"/>
                </a:lnTo>
                <a:lnTo>
                  <a:pt x="33528" y="86867"/>
                </a:lnTo>
                <a:lnTo>
                  <a:pt x="33242" y="95107"/>
                </a:lnTo>
                <a:lnTo>
                  <a:pt x="32385" y="103631"/>
                </a:lnTo>
                <a:lnTo>
                  <a:pt x="30956" y="112156"/>
                </a:lnTo>
                <a:lnTo>
                  <a:pt x="28956" y="120395"/>
                </a:lnTo>
                <a:lnTo>
                  <a:pt x="27289" y="128111"/>
                </a:lnTo>
                <a:lnTo>
                  <a:pt x="0" y="163067"/>
                </a:lnTo>
                <a:lnTo>
                  <a:pt x="0" y="167639"/>
                </a:lnTo>
                <a:lnTo>
                  <a:pt x="35052" y="135635"/>
                </a:lnTo>
                <a:lnTo>
                  <a:pt x="49410" y="97274"/>
                </a:lnTo>
                <a:lnTo>
                  <a:pt x="50292" y="83819"/>
                </a:lnTo>
                <a:lnTo>
                  <a:pt x="49744" y="74009"/>
                </a:lnTo>
                <a:lnTo>
                  <a:pt x="34480" y="30099"/>
                </a:lnTo>
                <a:lnTo>
                  <a:pt x="22860" y="16763"/>
                </a:lnTo>
                <a:lnTo>
                  <a:pt x="18002" y="11572"/>
                </a:lnTo>
                <a:lnTo>
                  <a:pt x="12573" y="7238"/>
                </a:lnTo>
                <a:lnTo>
                  <a:pt x="6572" y="347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3563111" y="2113788"/>
            <a:ext cx="50800" cy="167640"/>
          </a:xfrm>
          <a:custGeom>
            <a:avLst/>
            <a:gdLst/>
            <a:ahLst/>
            <a:cxnLst/>
            <a:rect l="l" t="t" r="r" b="b"/>
            <a:pathLst>
              <a:path w="50800" h="167639">
                <a:moveTo>
                  <a:pt x="50291" y="0"/>
                </a:moveTo>
                <a:lnTo>
                  <a:pt x="15239" y="33527"/>
                </a:lnTo>
                <a:lnTo>
                  <a:pt x="881" y="70175"/>
                </a:lnTo>
                <a:lnTo>
                  <a:pt x="0" y="83819"/>
                </a:lnTo>
                <a:lnTo>
                  <a:pt x="547" y="93178"/>
                </a:lnTo>
                <a:lnTo>
                  <a:pt x="15811" y="136778"/>
                </a:lnTo>
                <a:lnTo>
                  <a:pt x="43719" y="164163"/>
                </a:lnTo>
                <a:lnTo>
                  <a:pt x="50291" y="167639"/>
                </a:lnTo>
                <a:lnTo>
                  <a:pt x="50291" y="163067"/>
                </a:lnTo>
                <a:lnTo>
                  <a:pt x="44196" y="160019"/>
                </a:lnTo>
                <a:lnTo>
                  <a:pt x="39624" y="155447"/>
                </a:lnTo>
                <a:lnTo>
                  <a:pt x="36575" y="150875"/>
                </a:lnTo>
                <a:lnTo>
                  <a:pt x="32003" y="146303"/>
                </a:lnTo>
                <a:lnTo>
                  <a:pt x="28955" y="140207"/>
                </a:lnTo>
                <a:lnTo>
                  <a:pt x="25908" y="137159"/>
                </a:lnTo>
                <a:lnTo>
                  <a:pt x="22860" y="124967"/>
                </a:lnTo>
                <a:lnTo>
                  <a:pt x="19812" y="115823"/>
                </a:lnTo>
                <a:lnTo>
                  <a:pt x="18930" y="108442"/>
                </a:lnTo>
                <a:lnTo>
                  <a:pt x="18478" y="100202"/>
                </a:lnTo>
                <a:lnTo>
                  <a:pt x="18345" y="93178"/>
                </a:lnTo>
                <a:lnTo>
                  <a:pt x="18423" y="70175"/>
                </a:lnTo>
                <a:lnTo>
                  <a:pt x="25527" y="32575"/>
                </a:lnTo>
                <a:lnTo>
                  <a:pt x="50291" y="3047"/>
                </a:lnTo>
                <a:lnTo>
                  <a:pt x="5029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4369308" y="2217420"/>
            <a:ext cx="45720" cy="71755"/>
          </a:xfrm>
          <a:custGeom>
            <a:avLst/>
            <a:gdLst/>
            <a:ahLst/>
            <a:cxnLst/>
            <a:rect l="l" t="t" r="r" b="b"/>
            <a:pathLst>
              <a:path w="45720" h="71755">
                <a:moveTo>
                  <a:pt x="38608" y="9144"/>
                </a:moveTo>
                <a:lnTo>
                  <a:pt x="22859" y="9144"/>
                </a:lnTo>
                <a:lnTo>
                  <a:pt x="28955" y="12191"/>
                </a:lnTo>
                <a:lnTo>
                  <a:pt x="32003" y="15239"/>
                </a:lnTo>
                <a:lnTo>
                  <a:pt x="33527" y="18287"/>
                </a:lnTo>
                <a:lnTo>
                  <a:pt x="33527" y="28955"/>
                </a:lnTo>
                <a:lnTo>
                  <a:pt x="30479" y="35051"/>
                </a:lnTo>
                <a:lnTo>
                  <a:pt x="25907" y="42672"/>
                </a:lnTo>
                <a:lnTo>
                  <a:pt x="21002" y="47791"/>
                </a:lnTo>
                <a:lnTo>
                  <a:pt x="15239" y="53911"/>
                </a:lnTo>
                <a:lnTo>
                  <a:pt x="8256" y="60959"/>
                </a:lnTo>
                <a:lnTo>
                  <a:pt x="0" y="68579"/>
                </a:lnTo>
                <a:lnTo>
                  <a:pt x="0" y="71627"/>
                </a:lnTo>
                <a:lnTo>
                  <a:pt x="39624" y="71627"/>
                </a:lnTo>
                <a:lnTo>
                  <a:pt x="43281" y="62483"/>
                </a:lnTo>
                <a:lnTo>
                  <a:pt x="12191" y="62483"/>
                </a:lnTo>
                <a:lnTo>
                  <a:pt x="27431" y="47244"/>
                </a:lnTo>
                <a:lnTo>
                  <a:pt x="33527" y="39624"/>
                </a:lnTo>
                <a:lnTo>
                  <a:pt x="36575" y="33527"/>
                </a:lnTo>
                <a:lnTo>
                  <a:pt x="38100" y="28955"/>
                </a:lnTo>
                <a:lnTo>
                  <a:pt x="41147" y="22859"/>
                </a:lnTo>
                <a:lnTo>
                  <a:pt x="41147" y="13715"/>
                </a:lnTo>
                <a:lnTo>
                  <a:pt x="39624" y="10668"/>
                </a:lnTo>
                <a:lnTo>
                  <a:pt x="38608" y="9144"/>
                </a:lnTo>
                <a:close/>
              </a:path>
              <a:path w="45720" h="71755">
                <a:moveTo>
                  <a:pt x="45719" y="56387"/>
                </a:moveTo>
                <a:lnTo>
                  <a:pt x="42671" y="56387"/>
                </a:lnTo>
                <a:lnTo>
                  <a:pt x="42671" y="57911"/>
                </a:lnTo>
                <a:lnTo>
                  <a:pt x="39624" y="60959"/>
                </a:lnTo>
                <a:lnTo>
                  <a:pt x="38100" y="60959"/>
                </a:lnTo>
                <a:lnTo>
                  <a:pt x="38100" y="62483"/>
                </a:lnTo>
                <a:lnTo>
                  <a:pt x="43281" y="62483"/>
                </a:lnTo>
                <a:lnTo>
                  <a:pt x="45719" y="56387"/>
                </a:lnTo>
                <a:close/>
              </a:path>
              <a:path w="45720" h="71755">
                <a:moveTo>
                  <a:pt x="27431" y="0"/>
                </a:moveTo>
                <a:lnTo>
                  <a:pt x="15239" y="0"/>
                </a:lnTo>
                <a:lnTo>
                  <a:pt x="6095" y="9144"/>
                </a:lnTo>
                <a:lnTo>
                  <a:pt x="3047" y="13715"/>
                </a:lnTo>
                <a:lnTo>
                  <a:pt x="1524" y="19811"/>
                </a:lnTo>
                <a:lnTo>
                  <a:pt x="4571" y="19811"/>
                </a:lnTo>
                <a:lnTo>
                  <a:pt x="6095" y="15239"/>
                </a:lnTo>
                <a:lnTo>
                  <a:pt x="7619" y="12191"/>
                </a:lnTo>
                <a:lnTo>
                  <a:pt x="10667" y="10668"/>
                </a:lnTo>
                <a:lnTo>
                  <a:pt x="13715" y="10668"/>
                </a:lnTo>
                <a:lnTo>
                  <a:pt x="15239" y="9144"/>
                </a:lnTo>
                <a:lnTo>
                  <a:pt x="38608" y="9144"/>
                </a:lnTo>
                <a:lnTo>
                  <a:pt x="36575" y="6096"/>
                </a:lnTo>
                <a:lnTo>
                  <a:pt x="2743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3505200" y="2217420"/>
            <a:ext cx="27940" cy="71755"/>
          </a:xfrm>
          <a:custGeom>
            <a:avLst/>
            <a:gdLst/>
            <a:ahLst/>
            <a:cxnLst/>
            <a:rect l="l" t="t" r="r" b="b"/>
            <a:pathLst>
              <a:path w="27939" h="71755">
                <a:moveTo>
                  <a:pt x="27432" y="68579"/>
                </a:moveTo>
                <a:lnTo>
                  <a:pt x="0" y="68579"/>
                </a:lnTo>
                <a:lnTo>
                  <a:pt x="0" y="71627"/>
                </a:lnTo>
                <a:lnTo>
                  <a:pt x="27432" y="71627"/>
                </a:lnTo>
                <a:lnTo>
                  <a:pt x="27432" y="68579"/>
                </a:lnTo>
                <a:close/>
              </a:path>
              <a:path w="27939" h="71755">
                <a:moveTo>
                  <a:pt x="16763" y="9144"/>
                </a:moveTo>
                <a:lnTo>
                  <a:pt x="7620" y="9144"/>
                </a:lnTo>
                <a:lnTo>
                  <a:pt x="7620" y="12191"/>
                </a:lnTo>
                <a:lnTo>
                  <a:pt x="9144" y="16763"/>
                </a:lnTo>
                <a:lnTo>
                  <a:pt x="9144" y="62483"/>
                </a:lnTo>
                <a:lnTo>
                  <a:pt x="7620" y="65531"/>
                </a:lnTo>
                <a:lnTo>
                  <a:pt x="7620" y="68579"/>
                </a:lnTo>
                <a:lnTo>
                  <a:pt x="19812" y="68579"/>
                </a:lnTo>
                <a:lnTo>
                  <a:pt x="18287" y="67055"/>
                </a:lnTo>
                <a:lnTo>
                  <a:pt x="18287" y="64007"/>
                </a:lnTo>
                <a:lnTo>
                  <a:pt x="16763" y="62483"/>
                </a:lnTo>
                <a:lnTo>
                  <a:pt x="16763" y="9144"/>
                </a:lnTo>
                <a:close/>
              </a:path>
              <a:path w="27939" h="71755">
                <a:moveTo>
                  <a:pt x="16763" y="0"/>
                </a:moveTo>
                <a:lnTo>
                  <a:pt x="15239" y="0"/>
                </a:lnTo>
                <a:lnTo>
                  <a:pt x="0" y="9144"/>
                </a:lnTo>
                <a:lnTo>
                  <a:pt x="0" y="10668"/>
                </a:lnTo>
                <a:lnTo>
                  <a:pt x="3048" y="10668"/>
                </a:lnTo>
                <a:lnTo>
                  <a:pt x="4572" y="9144"/>
                </a:lnTo>
                <a:lnTo>
                  <a:pt x="16763" y="9144"/>
                </a:lnTo>
                <a:lnTo>
                  <a:pt x="1676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4518659" y="2157983"/>
            <a:ext cx="67310" cy="86995"/>
          </a:xfrm>
          <a:custGeom>
            <a:avLst/>
            <a:gdLst/>
            <a:ahLst/>
            <a:cxnLst/>
            <a:rect l="l" t="t" r="r" b="b"/>
            <a:pathLst>
              <a:path w="67310" h="86994">
                <a:moveTo>
                  <a:pt x="43179" y="82296"/>
                </a:moveTo>
                <a:lnTo>
                  <a:pt x="7619" y="82296"/>
                </a:lnTo>
                <a:lnTo>
                  <a:pt x="9143" y="83820"/>
                </a:lnTo>
                <a:lnTo>
                  <a:pt x="10667" y="83820"/>
                </a:lnTo>
                <a:lnTo>
                  <a:pt x="22860" y="86868"/>
                </a:lnTo>
                <a:lnTo>
                  <a:pt x="35051" y="86868"/>
                </a:lnTo>
                <a:lnTo>
                  <a:pt x="41148" y="83820"/>
                </a:lnTo>
                <a:lnTo>
                  <a:pt x="43179" y="82296"/>
                </a:lnTo>
                <a:close/>
              </a:path>
              <a:path w="67310" h="86994">
                <a:moveTo>
                  <a:pt x="7619" y="54864"/>
                </a:moveTo>
                <a:lnTo>
                  <a:pt x="4572" y="54864"/>
                </a:lnTo>
                <a:lnTo>
                  <a:pt x="0" y="85344"/>
                </a:lnTo>
                <a:lnTo>
                  <a:pt x="1524" y="85344"/>
                </a:lnTo>
                <a:lnTo>
                  <a:pt x="4572" y="82296"/>
                </a:lnTo>
                <a:lnTo>
                  <a:pt x="43179" y="82296"/>
                </a:lnTo>
                <a:lnTo>
                  <a:pt x="45212" y="80772"/>
                </a:lnTo>
                <a:lnTo>
                  <a:pt x="24384" y="80772"/>
                </a:lnTo>
                <a:lnTo>
                  <a:pt x="18287" y="79248"/>
                </a:lnTo>
                <a:lnTo>
                  <a:pt x="13715" y="74675"/>
                </a:lnTo>
                <a:lnTo>
                  <a:pt x="10667" y="70104"/>
                </a:lnTo>
                <a:lnTo>
                  <a:pt x="7619" y="64008"/>
                </a:lnTo>
                <a:lnTo>
                  <a:pt x="7619" y="54864"/>
                </a:lnTo>
                <a:close/>
              </a:path>
              <a:path w="67310" h="86994">
                <a:moveTo>
                  <a:pt x="48767" y="0"/>
                </a:moveTo>
                <a:lnTo>
                  <a:pt x="35051" y="0"/>
                </a:lnTo>
                <a:lnTo>
                  <a:pt x="27431" y="1524"/>
                </a:lnTo>
                <a:lnTo>
                  <a:pt x="22860" y="6096"/>
                </a:lnTo>
                <a:lnTo>
                  <a:pt x="16763" y="10668"/>
                </a:lnTo>
                <a:lnTo>
                  <a:pt x="13715" y="16764"/>
                </a:lnTo>
                <a:lnTo>
                  <a:pt x="12191" y="22860"/>
                </a:lnTo>
                <a:lnTo>
                  <a:pt x="10667" y="27432"/>
                </a:lnTo>
                <a:lnTo>
                  <a:pt x="12191" y="32004"/>
                </a:lnTo>
                <a:lnTo>
                  <a:pt x="13715" y="35051"/>
                </a:lnTo>
                <a:lnTo>
                  <a:pt x="15239" y="39624"/>
                </a:lnTo>
                <a:lnTo>
                  <a:pt x="21336" y="44196"/>
                </a:lnTo>
                <a:lnTo>
                  <a:pt x="36575" y="51816"/>
                </a:lnTo>
                <a:lnTo>
                  <a:pt x="41148" y="54864"/>
                </a:lnTo>
                <a:lnTo>
                  <a:pt x="44195" y="57912"/>
                </a:lnTo>
                <a:lnTo>
                  <a:pt x="45719" y="60960"/>
                </a:lnTo>
                <a:lnTo>
                  <a:pt x="47243" y="65532"/>
                </a:lnTo>
                <a:lnTo>
                  <a:pt x="45719" y="68580"/>
                </a:lnTo>
                <a:lnTo>
                  <a:pt x="45719" y="71627"/>
                </a:lnTo>
                <a:lnTo>
                  <a:pt x="39624" y="77724"/>
                </a:lnTo>
                <a:lnTo>
                  <a:pt x="33527" y="80772"/>
                </a:lnTo>
                <a:lnTo>
                  <a:pt x="45212" y="80772"/>
                </a:lnTo>
                <a:lnTo>
                  <a:pt x="47243" y="79248"/>
                </a:lnTo>
                <a:lnTo>
                  <a:pt x="54863" y="74675"/>
                </a:lnTo>
                <a:lnTo>
                  <a:pt x="59436" y="70104"/>
                </a:lnTo>
                <a:lnTo>
                  <a:pt x="60960" y="60960"/>
                </a:lnTo>
                <a:lnTo>
                  <a:pt x="60960" y="54387"/>
                </a:lnTo>
                <a:lnTo>
                  <a:pt x="28955" y="28956"/>
                </a:lnTo>
                <a:lnTo>
                  <a:pt x="24384" y="24384"/>
                </a:lnTo>
                <a:lnTo>
                  <a:pt x="24384" y="12192"/>
                </a:lnTo>
                <a:lnTo>
                  <a:pt x="25907" y="9144"/>
                </a:lnTo>
                <a:lnTo>
                  <a:pt x="28955" y="7620"/>
                </a:lnTo>
                <a:lnTo>
                  <a:pt x="32003" y="4572"/>
                </a:lnTo>
                <a:lnTo>
                  <a:pt x="36575" y="3048"/>
                </a:lnTo>
                <a:lnTo>
                  <a:pt x="66338" y="3048"/>
                </a:lnTo>
                <a:lnTo>
                  <a:pt x="66697" y="1524"/>
                </a:lnTo>
                <a:lnTo>
                  <a:pt x="53339" y="1524"/>
                </a:lnTo>
                <a:lnTo>
                  <a:pt x="48767" y="0"/>
                </a:lnTo>
                <a:close/>
              </a:path>
              <a:path w="67310" h="86994">
                <a:moveTo>
                  <a:pt x="66338" y="3048"/>
                </a:moveTo>
                <a:lnTo>
                  <a:pt x="47243" y="3048"/>
                </a:lnTo>
                <a:lnTo>
                  <a:pt x="56387" y="12192"/>
                </a:lnTo>
                <a:lnTo>
                  <a:pt x="57912" y="18288"/>
                </a:lnTo>
                <a:lnTo>
                  <a:pt x="57912" y="25908"/>
                </a:lnTo>
                <a:lnTo>
                  <a:pt x="60960" y="25908"/>
                </a:lnTo>
                <a:lnTo>
                  <a:pt x="66338" y="3048"/>
                </a:lnTo>
                <a:close/>
              </a:path>
              <a:path w="67310" h="86994">
                <a:moveTo>
                  <a:pt x="67055" y="0"/>
                </a:moveTo>
                <a:lnTo>
                  <a:pt x="64007" y="0"/>
                </a:lnTo>
                <a:lnTo>
                  <a:pt x="64007" y="1524"/>
                </a:lnTo>
                <a:lnTo>
                  <a:pt x="66697" y="1524"/>
                </a:lnTo>
                <a:lnTo>
                  <a:pt x="6705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4297679" y="2119883"/>
            <a:ext cx="131445" cy="121920"/>
          </a:xfrm>
          <a:custGeom>
            <a:avLst/>
            <a:gdLst/>
            <a:ahLst/>
            <a:cxnLst/>
            <a:rect l="l" t="t" r="r" b="b"/>
            <a:pathLst>
              <a:path w="131445" h="121919">
                <a:moveTo>
                  <a:pt x="65532" y="118872"/>
                </a:moveTo>
                <a:lnTo>
                  <a:pt x="15240" y="118872"/>
                </a:lnTo>
                <a:lnTo>
                  <a:pt x="15240" y="121920"/>
                </a:lnTo>
                <a:lnTo>
                  <a:pt x="65532" y="121920"/>
                </a:lnTo>
                <a:lnTo>
                  <a:pt x="65532" y="118872"/>
                </a:lnTo>
                <a:close/>
              </a:path>
              <a:path w="131445" h="121919">
                <a:moveTo>
                  <a:pt x="44196" y="3048"/>
                </a:moveTo>
                <a:lnTo>
                  <a:pt x="4572" y="3048"/>
                </a:lnTo>
                <a:lnTo>
                  <a:pt x="6096" y="4572"/>
                </a:lnTo>
                <a:lnTo>
                  <a:pt x="10668" y="6096"/>
                </a:lnTo>
                <a:lnTo>
                  <a:pt x="13716" y="9144"/>
                </a:lnTo>
                <a:lnTo>
                  <a:pt x="16764" y="15240"/>
                </a:lnTo>
                <a:lnTo>
                  <a:pt x="18287" y="19812"/>
                </a:lnTo>
                <a:lnTo>
                  <a:pt x="41148" y="71627"/>
                </a:lnTo>
                <a:lnTo>
                  <a:pt x="33528" y="111251"/>
                </a:lnTo>
                <a:lnTo>
                  <a:pt x="24384" y="118872"/>
                </a:lnTo>
                <a:lnTo>
                  <a:pt x="57912" y="118872"/>
                </a:lnTo>
                <a:lnTo>
                  <a:pt x="54864" y="117348"/>
                </a:lnTo>
                <a:lnTo>
                  <a:pt x="53340" y="114300"/>
                </a:lnTo>
                <a:lnTo>
                  <a:pt x="51816" y="112775"/>
                </a:lnTo>
                <a:lnTo>
                  <a:pt x="51816" y="108204"/>
                </a:lnTo>
                <a:lnTo>
                  <a:pt x="59436" y="70104"/>
                </a:lnTo>
                <a:lnTo>
                  <a:pt x="65826" y="62484"/>
                </a:lnTo>
                <a:lnTo>
                  <a:pt x="57912" y="62484"/>
                </a:lnTo>
                <a:lnTo>
                  <a:pt x="39624" y="22860"/>
                </a:lnTo>
                <a:lnTo>
                  <a:pt x="38100" y="16764"/>
                </a:lnTo>
                <a:lnTo>
                  <a:pt x="36575" y="13716"/>
                </a:lnTo>
                <a:lnTo>
                  <a:pt x="38100" y="12192"/>
                </a:lnTo>
                <a:lnTo>
                  <a:pt x="38100" y="9144"/>
                </a:lnTo>
                <a:lnTo>
                  <a:pt x="39624" y="6096"/>
                </a:lnTo>
                <a:lnTo>
                  <a:pt x="41148" y="4572"/>
                </a:lnTo>
                <a:lnTo>
                  <a:pt x="44196" y="3048"/>
                </a:lnTo>
                <a:close/>
              </a:path>
              <a:path w="131445" h="121919">
                <a:moveTo>
                  <a:pt x="120396" y="4572"/>
                </a:moveTo>
                <a:lnTo>
                  <a:pt x="94487" y="4572"/>
                </a:lnTo>
                <a:lnTo>
                  <a:pt x="97536" y="7620"/>
                </a:lnTo>
                <a:lnTo>
                  <a:pt x="97536" y="12192"/>
                </a:lnTo>
                <a:lnTo>
                  <a:pt x="94487" y="18288"/>
                </a:lnTo>
                <a:lnTo>
                  <a:pt x="88392" y="24384"/>
                </a:lnTo>
                <a:lnTo>
                  <a:pt x="57912" y="62484"/>
                </a:lnTo>
                <a:lnTo>
                  <a:pt x="65826" y="62484"/>
                </a:lnTo>
                <a:lnTo>
                  <a:pt x="99060" y="22860"/>
                </a:lnTo>
                <a:lnTo>
                  <a:pt x="103632" y="16764"/>
                </a:lnTo>
                <a:lnTo>
                  <a:pt x="108204" y="13716"/>
                </a:lnTo>
                <a:lnTo>
                  <a:pt x="115824" y="6096"/>
                </a:lnTo>
                <a:lnTo>
                  <a:pt x="120396" y="4572"/>
                </a:lnTo>
                <a:close/>
              </a:path>
              <a:path w="131445" h="121919">
                <a:moveTo>
                  <a:pt x="126492" y="3048"/>
                </a:moveTo>
                <a:lnTo>
                  <a:pt x="91440" y="3048"/>
                </a:lnTo>
                <a:lnTo>
                  <a:pt x="92964" y="4572"/>
                </a:lnTo>
                <a:lnTo>
                  <a:pt x="123444" y="4572"/>
                </a:lnTo>
                <a:lnTo>
                  <a:pt x="126492" y="3048"/>
                </a:lnTo>
                <a:close/>
              </a:path>
              <a:path w="131445" h="121919">
                <a:moveTo>
                  <a:pt x="53340" y="0"/>
                </a:moveTo>
                <a:lnTo>
                  <a:pt x="1524" y="0"/>
                </a:lnTo>
                <a:lnTo>
                  <a:pt x="0" y="3048"/>
                </a:lnTo>
                <a:lnTo>
                  <a:pt x="53340" y="3048"/>
                </a:lnTo>
                <a:lnTo>
                  <a:pt x="53340" y="0"/>
                </a:lnTo>
                <a:close/>
              </a:path>
              <a:path w="131445" h="121919">
                <a:moveTo>
                  <a:pt x="131064" y="0"/>
                </a:moveTo>
                <a:lnTo>
                  <a:pt x="86868" y="0"/>
                </a:lnTo>
                <a:lnTo>
                  <a:pt x="85344" y="3048"/>
                </a:lnTo>
                <a:lnTo>
                  <a:pt x="129540" y="3048"/>
                </a:lnTo>
                <a:lnTo>
                  <a:pt x="13106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3634740" y="2157983"/>
            <a:ext cx="67310" cy="86995"/>
          </a:xfrm>
          <a:custGeom>
            <a:avLst/>
            <a:gdLst/>
            <a:ahLst/>
            <a:cxnLst/>
            <a:rect l="l" t="t" r="r" b="b"/>
            <a:pathLst>
              <a:path w="67310" h="86994">
                <a:moveTo>
                  <a:pt x="43687" y="82296"/>
                </a:moveTo>
                <a:lnTo>
                  <a:pt x="7620" y="82296"/>
                </a:lnTo>
                <a:lnTo>
                  <a:pt x="9144" y="83820"/>
                </a:lnTo>
                <a:lnTo>
                  <a:pt x="12192" y="83820"/>
                </a:lnTo>
                <a:lnTo>
                  <a:pt x="16763" y="85344"/>
                </a:lnTo>
                <a:lnTo>
                  <a:pt x="22860" y="86868"/>
                </a:lnTo>
                <a:lnTo>
                  <a:pt x="35051" y="86868"/>
                </a:lnTo>
                <a:lnTo>
                  <a:pt x="41148" y="83820"/>
                </a:lnTo>
                <a:lnTo>
                  <a:pt x="43687" y="82296"/>
                </a:lnTo>
                <a:close/>
              </a:path>
              <a:path w="67310" h="86994">
                <a:moveTo>
                  <a:pt x="9144" y="54864"/>
                </a:moveTo>
                <a:lnTo>
                  <a:pt x="6096" y="54864"/>
                </a:lnTo>
                <a:lnTo>
                  <a:pt x="0" y="85344"/>
                </a:lnTo>
                <a:lnTo>
                  <a:pt x="3048" y="85344"/>
                </a:lnTo>
                <a:lnTo>
                  <a:pt x="4572" y="83820"/>
                </a:lnTo>
                <a:lnTo>
                  <a:pt x="4572" y="82296"/>
                </a:lnTo>
                <a:lnTo>
                  <a:pt x="43687" y="82296"/>
                </a:lnTo>
                <a:lnTo>
                  <a:pt x="46228" y="80772"/>
                </a:lnTo>
                <a:lnTo>
                  <a:pt x="22860" y="80772"/>
                </a:lnTo>
                <a:lnTo>
                  <a:pt x="18287" y="79248"/>
                </a:lnTo>
                <a:lnTo>
                  <a:pt x="15239" y="74675"/>
                </a:lnTo>
                <a:lnTo>
                  <a:pt x="10668" y="70104"/>
                </a:lnTo>
                <a:lnTo>
                  <a:pt x="9144" y="64008"/>
                </a:lnTo>
                <a:lnTo>
                  <a:pt x="9144" y="54864"/>
                </a:lnTo>
                <a:close/>
              </a:path>
              <a:path w="67310" h="86994">
                <a:moveTo>
                  <a:pt x="50292" y="0"/>
                </a:moveTo>
                <a:lnTo>
                  <a:pt x="35051" y="0"/>
                </a:lnTo>
                <a:lnTo>
                  <a:pt x="28956" y="1524"/>
                </a:lnTo>
                <a:lnTo>
                  <a:pt x="16763" y="10668"/>
                </a:lnTo>
                <a:lnTo>
                  <a:pt x="13715" y="22860"/>
                </a:lnTo>
                <a:lnTo>
                  <a:pt x="12192" y="27432"/>
                </a:lnTo>
                <a:lnTo>
                  <a:pt x="12192" y="32004"/>
                </a:lnTo>
                <a:lnTo>
                  <a:pt x="15239" y="35051"/>
                </a:lnTo>
                <a:lnTo>
                  <a:pt x="15239" y="39624"/>
                </a:lnTo>
                <a:lnTo>
                  <a:pt x="19812" y="44196"/>
                </a:lnTo>
                <a:lnTo>
                  <a:pt x="28956" y="47244"/>
                </a:lnTo>
                <a:lnTo>
                  <a:pt x="36575" y="51816"/>
                </a:lnTo>
                <a:lnTo>
                  <a:pt x="41148" y="54864"/>
                </a:lnTo>
                <a:lnTo>
                  <a:pt x="42672" y="57912"/>
                </a:lnTo>
                <a:lnTo>
                  <a:pt x="45720" y="60960"/>
                </a:lnTo>
                <a:lnTo>
                  <a:pt x="47244" y="65532"/>
                </a:lnTo>
                <a:lnTo>
                  <a:pt x="42672" y="74675"/>
                </a:lnTo>
                <a:lnTo>
                  <a:pt x="38100" y="79248"/>
                </a:lnTo>
                <a:lnTo>
                  <a:pt x="33527" y="80772"/>
                </a:lnTo>
                <a:lnTo>
                  <a:pt x="46228" y="80772"/>
                </a:lnTo>
                <a:lnTo>
                  <a:pt x="61174" y="54387"/>
                </a:lnTo>
                <a:lnTo>
                  <a:pt x="59245" y="48387"/>
                </a:lnTo>
                <a:lnTo>
                  <a:pt x="54744" y="42957"/>
                </a:lnTo>
                <a:lnTo>
                  <a:pt x="47244" y="38100"/>
                </a:lnTo>
                <a:lnTo>
                  <a:pt x="36575" y="30480"/>
                </a:lnTo>
                <a:lnTo>
                  <a:pt x="30480" y="28956"/>
                </a:lnTo>
                <a:lnTo>
                  <a:pt x="25908" y="24384"/>
                </a:lnTo>
                <a:lnTo>
                  <a:pt x="24384" y="21336"/>
                </a:lnTo>
                <a:lnTo>
                  <a:pt x="24384" y="15240"/>
                </a:lnTo>
                <a:lnTo>
                  <a:pt x="27432" y="9144"/>
                </a:lnTo>
                <a:lnTo>
                  <a:pt x="30480" y="7620"/>
                </a:lnTo>
                <a:lnTo>
                  <a:pt x="33527" y="4572"/>
                </a:lnTo>
                <a:lnTo>
                  <a:pt x="38100" y="3048"/>
                </a:lnTo>
                <a:lnTo>
                  <a:pt x="66338" y="3048"/>
                </a:lnTo>
                <a:lnTo>
                  <a:pt x="66697" y="1524"/>
                </a:lnTo>
                <a:lnTo>
                  <a:pt x="54863" y="1524"/>
                </a:lnTo>
                <a:lnTo>
                  <a:pt x="50292" y="0"/>
                </a:lnTo>
                <a:close/>
              </a:path>
              <a:path w="67310" h="86994">
                <a:moveTo>
                  <a:pt x="66338" y="3048"/>
                </a:moveTo>
                <a:lnTo>
                  <a:pt x="45720" y="3048"/>
                </a:lnTo>
                <a:lnTo>
                  <a:pt x="50292" y="6096"/>
                </a:lnTo>
                <a:lnTo>
                  <a:pt x="53339" y="9144"/>
                </a:lnTo>
                <a:lnTo>
                  <a:pt x="57912" y="12192"/>
                </a:lnTo>
                <a:lnTo>
                  <a:pt x="59436" y="18288"/>
                </a:lnTo>
                <a:lnTo>
                  <a:pt x="59436" y="25908"/>
                </a:lnTo>
                <a:lnTo>
                  <a:pt x="60960" y="25908"/>
                </a:lnTo>
                <a:lnTo>
                  <a:pt x="66338" y="3048"/>
                </a:lnTo>
                <a:close/>
              </a:path>
              <a:path w="67310" h="86994">
                <a:moveTo>
                  <a:pt x="67056" y="0"/>
                </a:moveTo>
                <a:lnTo>
                  <a:pt x="64008" y="0"/>
                </a:lnTo>
                <a:lnTo>
                  <a:pt x="62484" y="1524"/>
                </a:lnTo>
                <a:lnTo>
                  <a:pt x="66697" y="1524"/>
                </a:lnTo>
                <a:lnTo>
                  <a:pt x="670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3345179" y="2157983"/>
            <a:ext cx="67056" cy="8686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3433571" y="2119883"/>
            <a:ext cx="129539" cy="121920"/>
          </a:xfrm>
          <a:custGeom>
            <a:avLst/>
            <a:gdLst/>
            <a:ahLst/>
            <a:cxnLst/>
            <a:rect l="l" t="t" r="r" b="b"/>
            <a:pathLst>
              <a:path w="129539" h="121919">
                <a:moveTo>
                  <a:pt x="65531" y="118872"/>
                </a:moveTo>
                <a:lnTo>
                  <a:pt x="13715" y="118872"/>
                </a:lnTo>
                <a:lnTo>
                  <a:pt x="13715" y="121920"/>
                </a:lnTo>
                <a:lnTo>
                  <a:pt x="65531" y="121920"/>
                </a:lnTo>
                <a:lnTo>
                  <a:pt x="65531" y="118872"/>
                </a:lnTo>
                <a:close/>
              </a:path>
              <a:path w="129539" h="121919">
                <a:moveTo>
                  <a:pt x="44195" y="3048"/>
                </a:moveTo>
                <a:lnTo>
                  <a:pt x="4572" y="3048"/>
                </a:lnTo>
                <a:lnTo>
                  <a:pt x="6095" y="4572"/>
                </a:lnTo>
                <a:lnTo>
                  <a:pt x="10667" y="6096"/>
                </a:lnTo>
                <a:lnTo>
                  <a:pt x="10667" y="7620"/>
                </a:lnTo>
                <a:lnTo>
                  <a:pt x="12191" y="9144"/>
                </a:lnTo>
                <a:lnTo>
                  <a:pt x="15239" y="15240"/>
                </a:lnTo>
                <a:lnTo>
                  <a:pt x="18287" y="19812"/>
                </a:lnTo>
                <a:lnTo>
                  <a:pt x="41148" y="71627"/>
                </a:lnTo>
                <a:lnTo>
                  <a:pt x="35051" y="100584"/>
                </a:lnTo>
                <a:lnTo>
                  <a:pt x="33527" y="108204"/>
                </a:lnTo>
                <a:lnTo>
                  <a:pt x="33527" y="111251"/>
                </a:lnTo>
                <a:lnTo>
                  <a:pt x="32003" y="114300"/>
                </a:lnTo>
                <a:lnTo>
                  <a:pt x="28955" y="117348"/>
                </a:lnTo>
                <a:lnTo>
                  <a:pt x="24383" y="118872"/>
                </a:lnTo>
                <a:lnTo>
                  <a:pt x="56387" y="118872"/>
                </a:lnTo>
                <a:lnTo>
                  <a:pt x="54863" y="117348"/>
                </a:lnTo>
                <a:lnTo>
                  <a:pt x="53339" y="114300"/>
                </a:lnTo>
                <a:lnTo>
                  <a:pt x="51815" y="112775"/>
                </a:lnTo>
                <a:lnTo>
                  <a:pt x="51815" y="108204"/>
                </a:lnTo>
                <a:lnTo>
                  <a:pt x="53339" y="100584"/>
                </a:lnTo>
                <a:lnTo>
                  <a:pt x="57912" y="70104"/>
                </a:lnTo>
                <a:lnTo>
                  <a:pt x="64548" y="62484"/>
                </a:lnTo>
                <a:lnTo>
                  <a:pt x="56387" y="62484"/>
                </a:lnTo>
                <a:lnTo>
                  <a:pt x="39624" y="22860"/>
                </a:lnTo>
                <a:lnTo>
                  <a:pt x="36575" y="16764"/>
                </a:lnTo>
                <a:lnTo>
                  <a:pt x="36575" y="9144"/>
                </a:lnTo>
                <a:lnTo>
                  <a:pt x="38100" y="6096"/>
                </a:lnTo>
                <a:lnTo>
                  <a:pt x="44195" y="3048"/>
                </a:lnTo>
                <a:close/>
              </a:path>
              <a:path w="129539" h="121919">
                <a:moveTo>
                  <a:pt x="120395" y="4572"/>
                </a:moveTo>
                <a:lnTo>
                  <a:pt x="96012" y="4572"/>
                </a:lnTo>
                <a:lnTo>
                  <a:pt x="96012" y="6096"/>
                </a:lnTo>
                <a:lnTo>
                  <a:pt x="97536" y="7620"/>
                </a:lnTo>
                <a:lnTo>
                  <a:pt x="97536" y="15240"/>
                </a:lnTo>
                <a:lnTo>
                  <a:pt x="88391" y="24384"/>
                </a:lnTo>
                <a:lnTo>
                  <a:pt x="56387" y="62484"/>
                </a:lnTo>
                <a:lnTo>
                  <a:pt x="64548" y="62484"/>
                </a:lnTo>
                <a:lnTo>
                  <a:pt x="99060" y="22860"/>
                </a:lnTo>
                <a:lnTo>
                  <a:pt x="102107" y="16764"/>
                </a:lnTo>
                <a:lnTo>
                  <a:pt x="106679" y="13716"/>
                </a:lnTo>
                <a:lnTo>
                  <a:pt x="109727" y="12192"/>
                </a:lnTo>
                <a:lnTo>
                  <a:pt x="115824" y="6096"/>
                </a:lnTo>
                <a:lnTo>
                  <a:pt x="120395" y="4572"/>
                </a:lnTo>
                <a:close/>
              </a:path>
              <a:path w="129539" h="121919">
                <a:moveTo>
                  <a:pt x="124967" y="3048"/>
                </a:moveTo>
                <a:lnTo>
                  <a:pt x="91439" y="3048"/>
                </a:lnTo>
                <a:lnTo>
                  <a:pt x="92963" y="4572"/>
                </a:lnTo>
                <a:lnTo>
                  <a:pt x="123443" y="4572"/>
                </a:lnTo>
                <a:lnTo>
                  <a:pt x="124967" y="3048"/>
                </a:lnTo>
                <a:close/>
              </a:path>
              <a:path w="129539" h="121919">
                <a:moveTo>
                  <a:pt x="53339" y="0"/>
                </a:moveTo>
                <a:lnTo>
                  <a:pt x="1524" y="0"/>
                </a:lnTo>
                <a:lnTo>
                  <a:pt x="0" y="3048"/>
                </a:lnTo>
                <a:lnTo>
                  <a:pt x="53339" y="3048"/>
                </a:lnTo>
                <a:lnTo>
                  <a:pt x="53339" y="0"/>
                </a:lnTo>
                <a:close/>
              </a:path>
              <a:path w="129539" h="121919">
                <a:moveTo>
                  <a:pt x="129539" y="0"/>
                </a:moveTo>
                <a:lnTo>
                  <a:pt x="86867" y="0"/>
                </a:lnTo>
                <a:lnTo>
                  <a:pt x="86867" y="3048"/>
                </a:lnTo>
                <a:lnTo>
                  <a:pt x="128015" y="3048"/>
                </a:lnTo>
                <a:lnTo>
                  <a:pt x="1295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4178808" y="2193798"/>
            <a:ext cx="96520" cy="0"/>
          </a:xfrm>
          <a:custGeom>
            <a:avLst/>
            <a:gdLst/>
            <a:ahLst/>
            <a:cxnLst/>
            <a:rect l="l" t="t" r="r" b="b"/>
            <a:pathLst>
              <a:path w="96520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4035552" y="2177795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4035552" y="2211323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3802379" y="2193798"/>
            <a:ext cx="96520" cy="0"/>
          </a:xfrm>
          <a:custGeom>
            <a:avLst/>
            <a:gdLst/>
            <a:ahLst/>
            <a:cxnLst/>
            <a:rect l="l" t="t" r="r" b="b"/>
            <a:pathLst>
              <a:path w="96520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4817364" y="2150364"/>
            <a:ext cx="166115" cy="9448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6271259" y="2116835"/>
            <a:ext cx="48895" cy="125095"/>
          </a:xfrm>
          <a:custGeom>
            <a:avLst/>
            <a:gdLst/>
            <a:ahLst/>
            <a:cxnLst/>
            <a:rect l="l" t="t" r="r" b="b"/>
            <a:pathLst>
              <a:path w="48895" h="125094">
                <a:moveTo>
                  <a:pt x="48767" y="121920"/>
                </a:moveTo>
                <a:lnTo>
                  <a:pt x="3048" y="121920"/>
                </a:lnTo>
                <a:lnTo>
                  <a:pt x="3048" y="124968"/>
                </a:lnTo>
                <a:lnTo>
                  <a:pt x="48767" y="124968"/>
                </a:lnTo>
                <a:lnTo>
                  <a:pt x="48767" y="121920"/>
                </a:lnTo>
                <a:close/>
              </a:path>
              <a:path w="48895" h="125094">
                <a:moveTo>
                  <a:pt x="39624" y="120396"/>
                </a:moveTo>
                <a:lnTo>
                  <a:pt x="12191" y="120396"/>
                </a:lnTo>
                <a:lnTo>
                  <a:pt x="9143" y="121920"/>
                </a:lnTo>
                <a:lnTo>
                  <a:pt x="42672" y="121920"/>
                </a:lnTo>
                <a:lnTo>
                  <a:pt x="39624" y="120396"/>
                </a:lnTo>
                <a:close/>
              </a:path>
              <a:path w="48895" h="125094">
                <a:moveTo>
                  <a:pt x="33527" y="15240"/>
                </a:moveTo>
                <a:lnTo>
                  <a:pt x="13715" y="15240"/>
                </a:lnTo>
                <a:lnTo>
                  <a:pt x="15239" y="16764"/>
                </a:lnTo>
                <a:lnTo>
                  <a:pt x="15239" y="18288"/>
                </a:lnTo>
                <a:lnTo>
                  <a:pt x="16763" y="18288"/>
                </a:lnTo>
                <a:lnTo>
                  <a:pt x="16763" y="19812"/>
                </a:lnTo>
                <a:lnTo>
                  <a:pt x="18287" y="22860"/>
                </a:lnTo>
                <a:lnTo>
                  <a:pt x="18287" y="114300"/>
                </a:lnTo>
                <a:lnTo>
                  <a:pt x="16763" y="115824"/>
                </a:lnTo>
                <a:lnTo>
                  <a:pt x="16763" y="117348"/>
                </a:lnTo>
                <a:lnTo>
                  <a:pt x="13715" y="120396"/>
                </a:lnTo>
                <a:lnTo>
                  <a:pt x="36575" y="120396"/>
                </a:lnTo>
                <a:lnTo>
                  <a:pt x="33527" y="117348"/>
                </a:lnTo>
                <a:lnTo>
                  <a:pt x="33527" y="15240"/>
                </a:lnTo>
                <a:close/>
              </a:path>
              <a:path w="48895" h="125094">
                <a:moveTo>
                  <a:pt x="33527" y="0"/>
                </a:moveTo>
                <a:lnTo>
                  <a:pt x="30479" y="0"/>
                </a:lnTo>
                <a:lnTo>
                  <a:pt x="0" y="15240"/>
                </a:lnTo>
                <a:lnTo>
                  <a:pt x="1524" y="18288"/>
                </a:lnTo>
                <a:lnTo>
                  <a:pt x="6095" y="16764"/>
                </a:lnTo>
                <a:lnTo>
                  <a:pt x="9143" y="15240"/>
                </a:lnTo>
                <a:lnTo>
                  <a:pt x="33527" y="15240"/>
                </a:lnTo>
                <a:lnTo>
                  <a:pt x="3352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6025896" y="2113788"/>
            <a:ext cx="50800" cy="167640"/>
          </a:xfrm>
          <a:custGeom>
            <a:avLst/>
            <a:gdLst/>
            <a:ahLst/>
            <a:cxnLst/>
            <a:rect l="l" t="t" r="r" b="b"/>
            <a:pathLst>
              <a:path w="50800" h="167639">
                <a:moveTo>
                  <a:pt x="0" y="0"/>
                </a:moveTo>
                <a:lnTo>
                  <a:pt x="0" y="3047"/>
                </a:lnTo>
                <a:lnTo>
                  <a:pt x="6095" y="7619"/>
                </a:lnTo>
                <a:lnTo>
                  <a:pt x="15239" y="16763"/>
                </a:lnTo>
                <a:lnTo>
                  <a:pt x="21336" y="25907"/>
                </a:lnTo>
                <a:lnTo>
                  <a:pt x="24383" y="32003"/>
                </a:lnTo>
                <a:lnTo>
                  <a:pt x="27431" y="36575"/>
                </a:lnTo>
                <a:lnTo>
                  <a:pt x="27431" y="44195"/>
                </a:lnTo>
                <a:lnTo>
                  <a:pt x="28955" y="50291"/>
                </a:lnTo>
                <a:lnTo>
                  <a:pt x="30075" y="59221"/>
                </a:lnTo>
                <a:lnTo>
                  <a:pt x="31051" y="68008"/>
                </a:lnTo>
                <a:lnTo>
                  <a:pt x="31742" y="77081"/>
                </a:lnTo>
                <a:lnTo>
                  <a:pt x="32003" y="86867"/>
                </a:lnTo>
                <a:lnTo>
                  <a:pt x="31742" y="95107"/>
                </a:lnTo>
                <a:lnTo>
                  <a:pt x="24764" y="135254"/>
                </a:lnTo>
                <a:lnTo>
                  <a:pt x="0" y="163067"/>
                </a:lnTo>
                <a:lnTo>
                  <a:pt x="0" y="167639"/>
                </a:lnTo>
                <a:lnTo>
                  <a:pt x="36575" y="135635"/>
                </a:lnTo>
                <a:lnTo>
                  <a:pt x="49434" y="97274"/>
                </a:lnTo>
                <a:lnTo>
                  <a:pt x="50291" y="83819"/>
                </a:lnTo>
                <a:lnTo>
                  <a:pt x="49958" y="74009"/>
                </a:lnTo>
                <a:lnTo>
                  <a:pt x="33908" y="30099"/>
                </a:lnTo>
                <a:lnTo>
                  <a:pt x="6572" y="347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5882640" y="2113788"/>
            <a:ext cx="48895" cy="167640"/>
          </a:xfrm>
          <a:custGeom>
            <a:avLst/>
            <a:gdLst/>
            <a:ahLst/>
            <a:cxnLst/>
            <a:rect l="l" t="t" r="r" b="b"/>
            <a:pathLst>
              <a:path w="48895" h="167639">
                <a:moveTo>
                  <a:pt x="48768" y="0"/>
                </a:moveTo>
                <a:lnTo>
                  <a:pt x="12192" y="33527"/>
                </a:lnTo>
                <a:lnTo>
                  <a:pt x="833" y="70175"/>
                </a:lnTo>
                <a:lnTo>
                  <a:pt x="0" y="83819"/>
                </a:lnTo>
                <a:lnTo>
                  <a:pt x="333" y="93178"/>
                </a:lnTo>
                <a:lnTo>
                  <a:pt x="1524" y="102679"/>
                </a:lnTo>
                <a:lnTo>
                  <a:pt x="3857" y="111894"/>
                </a:lnTo>
                <a:lnTo>
                  <a:pt x="7620" y="120395"/>
                </a:lnTo>
                <a:lnTo>
                  <a:pt x="10477" y="129016"/>
                </a:lnTo>
                <a:lnTo>
                  <a:pt x="36766" y="160400"/>
                </a:lnTo>
                <a:lnTo>
                  <a:pt x="48768" y="167639"/>
                </a:lnTo>
                <a:lnTo>
                  <a:pt x="48768" y="163067"/>
                </a:lnTo>
                <a:lnTo>
                  <a:pt x="42672" y="160019"/>
                </a:lnTo>
                <a:lnTo>
                  <a:pt x="33527" y="150875"/>
                </a:lnTo>
                <a:lnTo>
                  <a:pt x="30480" y="146303"/>
                </a:lnTo>
                <a:lnTo>
                  <a:pt x="22860" y="131063"/>
                </a:lnTo>
                <a:lnTo>
                  <a:pt x="21336" y="124967"/>
                </a:lnTo>
                <a:lnTo>
                  <a:pt x="19812" y="115823"/>
                </a:lnTo>
                <a:lnTo>
                  <a:pt x="18049" y="108442"/>
                </a:lnTo>
                <a:lnTo>
                  <a:pt x="17145" y="100202"/>
                </a:lnTo>
                <a:lnTo>
                  <a:pt x="16879" y="93178"/>
                </a:lnTo>
                <a:lnTo>
                  <a:pt x="16763" y="82295"/>
                </a:lnTo>
                <a:lnTo>
                  <a:pt x="17025" y="72532"/>
                </a:lnTo>
                <a:lnTo>
                  <a:pt x="24764" y="32575"/>
                </a:lnTo>
                <a:lnTo>
                  <a:pt x="32004" y="21335"/>
                </a:lnTo>
                <a:lnTo>
                  <a:pt x="35051" y="13715"/>
                </a:lnTo>
                <a:lnTo>
                  <a:pt x="41148" y="7619"/>
                </a:lnTo>
                <a:lnTo>
                  <a:pt x="48768" y="3047"/>
                </a:lnTo>
                <a:lnTo>
                  <a:pt x="4876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5489447" y="2113788"/>
            <a:ext cx="48895" cy="167640"/>
          </a:xfrm>
          <a:custGeom>
            <a:avLst/>
            <a:gdLst/>
            <a:ahLst/>
            <a:cxnLst/>
            <a:rect l="l" t="t" r="r" b="b"/>
            <a:pathLst>
              <a:path w="48895" h="167639">
                <a:moveTo>
                  <a:pt x="0" y="0"/>
                </a:moveTo>
                <a:lnTo>
                  <a:pt x="0" y="3047"/>
                </a:lnTo>
                <a:lnTo>
                  <a:pt x="6096" y="7619"/>
                </a:lnTo>
                <a:lnTo>
                  <a:pt x="15239" y="16763"/>
                </a:lnTo>
                <a:lnTo>
                  <a:pt x="21336" y="25907"/>
                </a:lnTo>
                <a:lnTo>
                  <a:pt x="22860" y="32003"/>
                </a:lnTo>
                <a:lnTo>
                  <a:pt x="25907" y="36575"/>
                </a:lnTo>
                <a:lnTo>
                  <a:pt x="27431" y="44195"/>
                </a:lnTo>
                <a:lnTo>
                  <a:pt x="28955" y="50291"/>
                </a:lnTo>
                <a:lnTo>
                  <a:pt x="30718" y="59221"/>
                </a:lnTo>
                <a:lnTo>
                  <a:pt x="31622" y="68008"/>
                </a:lnTo>
                <a:lnTo>
                  <a:pt x="31956" y="77081"/>
                </a:lnTo>
                <a:lnTo>
                  <a:pt x="32003" y="86867"/>
                </a:lnTo>
                <a:lnTo>
                  <a:pt x="31742" y="95107"/>
                </a:lnTo>
                <a:lnTo>
                  <a:pt x="24002" y="135254"/>
                </a:lnTo>
                <a:lnTo>
                  <a:pt x="16763" y="147827"/>
                </a:lnTo>
                <a:lnTo>
                  <a:pt x="13715" y="155447"/>
                </a:lnTo>
                <a:lnTo>
                  <a:pt x="7619" y="160019"/>
                </a:lnTo>
                <a:lnTo>
                  <a:pt x="0" y="163067"/>
                </a:lnTo>
                <a:lnTo>
                  <a:pt x="0" y="167639"/>
                </a:lnTo>
                <a:lnTo>
                  <a:pt x="36575" y="135635"/>
                </a:lnTo>
                <a:lnTo>
                  <a:pt x="47934" y="97274"/>
                </a:lnTo>
                <a:lnTo>
                  <a:pt x="48767" y="83819"/>
                </a:lnTo>
                <a:lnTo>
                  <a:pt x="48458" y="74009"/>
                </a:lnTo>
                <a:lnTo>
                  <a:pt x="34480" y="30099"/>
                </a:lnTo>
                <a:lnTo>
                  <a:pt x="6357" y="347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5344667" y="2113788"/>
            <a:ext cx="50800" cy="167640"/>
          </a:xfrm>
          <a:custGeom>
            <a:avLst/>
            <a:gdLst/>
            <a:ahLst/>
            <a:cxnLst/>
            <a:rect l="l" t="t" r="r" b="b"/>
            <a:pathLst>
              <a:path w="50800" h="167639">
                <a:moveTo>
                  <a:pt x="50292" y="0"/>
                </a:moveTo>
                <a:lnTo>
                  <a:pt x="39457" y="5667"/>
                </a:lnTo>
                <a:lnTo>
                  <a:pt x="29908" y="13334"/>
                </a:lnTo>
                <a:lnTo>
                  <a:pt x="21788" y="22717"/>
                </a:lnTo>
                <a:lnTo>
                  <a:pt x="15240" y="33527"/>
                </a:lnTo>
                <a:lnTo>
                  <a:pt x="8358" y="44600"/>
                </a:lnTo>
                <a:lnTo>
                  <a:pt x="3619" y="56959"/>
                </a:lnTo>
                <a:lnTo>
                  <a:pt x="881" y="70175"/>
                </a:lnTo>
                <a:lnTo>
                  <a:pt x="0" y="83819"/>
                </a:lnTo>
                <a:lnTo>
                  <a:pt x="547" y="93178"/>
                </a:lnTo>
                <a:lnTo>
                  <a:pt x="16383" y="136778"/>
                </a:lnTo>
                <a:lnTo>
                  <a:pt x="43719" y="164163"/>
                </a:lnTo>
                <a:lnTo>
                  <a:pt x="50292" y="167639"/>
                </a:lnTo>
                <a:lnTo>
                  <a:pt x="50292" y="163067"/>
                </a:lnTo>
                <a:lnTo>
                  <a:pt x="44196" y="160019"/>
                </a:lnTo>
                <a:lnTo>
                  <a:pt x="35052" y="150875"/>
                </a:lnTo>
                <a:lnTo>
                  <a:pt x="32004" y="146303"/>
                </a:lnTo>
                <a:lnTo>
                  <a:pt x="28956" y="140207"/>
                </a:lnTo>
                <a:lnTo>
                  <a:pt x="25908" y="137159"/>
                </a:lnTo>
                <a:lnTo>
                  <a:pt x="18549" y="91392"/>
                </a:lnTo>
                <a:lnTo>
                  <a:pt x="18287" y="82295"/>
                </a:lnTo>
                <a:lnTo>
                  <a:pt x="18549" y="72532"/>
                </a:lnTo>
                <a:lnTo>
                  <a:pt x="25526" y="32575"/>
                </a:lnTo>
                <a:lnTo>
                  <a:pt x="50292" y="3047"/>
                </a:lnTo>
                <a:lnTo>
                  <a:pt x="5029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5803391" y="2217420"/>
            <a:ext cx="45720" cy="71755"/>
          </a:xfrm>
          <a:custGeom>
            <a:avLst/>
            <a:gdLst/>
            <a:ahLst/>
            <a:cxnLst/>
            <a:rect l="l" t="t" r="r" b="b"/>
            <a:pathLst>
              <a:path w="45720" h="71755">
                <a:moveTo>
                  <a:pt x="39624" y="9144"/>
                </a:moveTo>
                <a:lnTo>
                  <a:pt x="22860" y="9144"/>
                </a:lnTo>
                <a:lnTo>
                  <a:pt x="28956" y="12191"/>
                </a:lnTo>
                <a:lnTo>
                  <a:pt x="32004" y="15239"/>
                </a:lnTo>
                <a:lnTo>
                  <a:pt x="33528" y="18287"/>
                </a:lnTo>
                <a:lnTo>
                  <a:pt x="33528" y="28955"/>
                </a:lnTo>
                <a:lnTo>
                  <a:pt x="8469" y="60959"/>
                </a:lnTo>
                <a:lnTo>
                  <a:pt x="0" y="68579"/>
                </a:lnTo>
                <a:lnTo>
                  <a:pt x="0" y="71627"/>
                </a:lnTo>
                <a:lnTo>
                  <a:pt x="41148" y="71627"/>
                </a:lnTo>
                <a:lnTo>
                  <a:pt x="43891" y="62483"/>
                </a:lnTo>
                <a:lnTo>
                  <a:pt x="12192" y="62483"/>
                </a:lnTo>
                <a:lnTo>
                  <a:pt x="13716" y="60959"/>
                </a:lnTo>
                <a:lnTo>
                  <a:pt x="19812" y="56387"/>
                </a:lnTo>
                <a:lnTo>
                  <a:pt x="27432" y="47244"/>
                </a:lnTo>
                <a:lnTo>
                  <a:pt x="33528" y="39624"/>
                </a:lnTo>
                <a:lnTo>
                  <a:pt x="36575" y="33527"/>
                </a:lnTo>
                <a:lnTo>
                  <a:pt x="39624" y="28955"/>
                </a:lnTo>
                <a:lnTo>
                  <a:pt x="42672" y="22859"/>
                </a:lnTo>
                <a:lnTo>
                  <a:pt x="42672" y="13715"/>
                </a:lnTo>
                <a:lnTo>
                  <a:pt x="41148" y="10668"/>
                </a:lnTo>
                <a:lnTo>
                  <a:pt x="39624" y="9144"/>
                </a:lnTo>
                <a:close/>
              </a:path>
              <a:path w="45720" h="71755">
                <a:moveTo>
                  <a:pt x="45720" y="56387"/>
                </a:moveTo>
                <a:lnTo>
                  <a:pt x="44196" y="56387"/>
                </a:lnTo>
                <a:lnTo>
                  <a:pt x="44196" y="57911"/>
                </a:lnTo>
                <a:lnTo>
                  <a:pt x="39624" y="62483"/>
                </a:lnTo>
                <a:lnTo>
                  <a:pt x="43891" y="62483"/>
                </a:lnTo>
                <a:lnTo>
                  <a:pt x="45720" y="56387"/>
                </a:lnTo>
                <a:close/>
              </a:path>
              <a:path w="45720" h="71755">
                <a:moveTo>
                  <a:pt x="27432" y="0"/>
                </a:moveTo>
                <a:lnTo>
                  <a:pt x="18287" y="0"/>
                </a:lnTo>
                <a:lnTo>
                  <a:pt x="12192" y="3048"/>
                </a:lnTo>
                <a:lnTo>
                  <a:pt x="6096" y="9144"/>
                </a:lnTo>
                <a:lnTo>
                  <a:pt x="3048" y="13715"/>
                </a:lnTo>
                <a:lnTo>
                  <a:pt x="1524" y="19811"/>
                </a:lnTo>
                <a:lnTo>
                  <a:pt x="4572" y="19811"/>
                </a:lnTo>
                <a:lnTo>
                  <a:pt x="6096" y="15239"/>
                </a:lnTo>
                <a:lnTo>
                  <a:pt x="7620" y="12191"/>
                </a:lnTo>
                <a:lnTo>
                  <a:pt x="10668" y="10668"/>
                </a:lnTo>
                <a:lnTo>
                  <a:pt x="13716" y="10668"/>
                </a:lnTo>
                <a:lnTo>
                  <a:pt x="16763" y="9144"/>
                </a:lnTo>
                <a:lnTo>
                  <a:pt x="39624" y="9144"/>
                </a:lnTo>
                <a:lnTo>
                  <a:pt x="36575" y="6096"/>
                </a:lnTo>
                <a:lnTo>
                  <a:pt x="2743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5285232" y="2217420"/>
            <a:ext cx="27940" cy="71755"/>
          </a:xfrm>
          <a:custGeom>
            <a:avLst/>
            <a:gdLst/>
            <a:ahLst/>
            <a:cxnLst/>
            <a:rect l="l" t="t" r="r" b="b"/>
            <a:pathLst>
              <a:path w="27939" h="71755">
                <a:moveTo>
                  <a:pt x="27431" y="68579"/>
                </a:moveTo>
                <a:lnTo>
                  <a:pt x="1523" y="68579"/>
                </a:lnTo>
                <a:lnTo>
                  <a:pt x="1523" y="71627"/>
                </a:lnTo>
                <a:lnTo>
                  <a:pt x="27431" y="71627"/>
                </a:lnTo>
                <a:lnTo>
                  <a:pt x="27431" y="68579"/>
                </a:lnTo>
                <a:close/>
              </a:path>
              <a:path w="27939" h="71755">
                <a:moveTo>
                  <a:pt x="18287" y="9144"/>
                </a:moveTo>
                <a:lnTo>
                  <a:pt x="9143" y="9144"/>
                </a:lnTo>
                <a:lnTo>
                  <a:pt x="9143" y="10668"/>
                </a:lnTo>
                <a:lnTo>
                  <a:pt x="10667" y="10668"/>
                </a:lnTo>
                <a:lnTo>
                  <a:pt x="10667" y="67055"/>
                </a:lnTo>
                <a:lnTo>
                  <a:pt x="9143" y="67055"/>
                </a:lnTo>
                <a:lnTo>
                  <a:pt x="7619" y="68579"/>
                </a:lnTo>
                <a:lnTo>
                  <a:pt x="21335" y="68579"/>
                </a:lnTo>
                <a:lnTo>
                  <a:pt x="18287" y="65531"/>
                </a:lnTo>
                <a:lnTo>
                  <a:pt x="18287" y="9144"/>
                </a:lnTo>
                <a:close/>
              </a:path>
              <a:path w="27939" h="71755">
                <a:moveTo>
                  <a:pt x="18287" y="0"/>
                </a:moveTo>
                <a:lnTo>
                  <a:pt x="16763" y="0"/>
                </a:lnTo>
                <a:lnTo>
                  <a:pt x="0" y="9144"/>
                </a:lnTo>
                <a:lnTo>
                  <a:pt x="1523" y="10668"/>
                </a:lnTo>
                <a:lnTo>
                  <a:pt x="3047" y="10668"/>
                </a:lnTo>
                <a:lnTo>
                  <a:pt x="6095" y="9144"/>
                </a:lnTo>
                <a:lnTo>
                  <a:pt x="18287" y="9144"/>
                </a:lnTo>
                <a:lnTo>
                  <a:pt x="1828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6128003" y="2177795"/>
            <a:ext cx="96520" cy="0"/>
          </a:xfrm>
          <a:custGeom>
            <a:avLst/>
            <a:gdLst/>
            <a:ahLst/>
            <a:cxnLst/>
            <a:rect l="l" t="t" r="r" b="b"/>
            <a:pathLst>
              <a:path w="96520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6128003" y="2211323"/>
            <a:ext cx="96520" cy="0"/>
          </a:xfrm>
          <a:custGeom>
            <a:avLst/>
            <a:gdLst/>
            <a:ahLst/>
            <a:cxnLst/>
            <a:rect l="l" t="t" r="r" b="b"/>
            <a:pathLst>
              <a:path w="96520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5626608" y="2199132"/>
            <a:ext cx="9525" cy="43180"/>
          </a:xfrm>
          <a:custGeom>
            <a:avLst/>
            <a:gdLst/>
            <a:ahLst/>
            <a:cxnLst/>
            <a:rect l="l" t="t" r="r" b="b"/>
            <a:pathLst>
              <a:path w="9525" h="43180">
                <a:moveTo>
                  <a:pt x="9143" y="0"/>
                </a:moveTo>
                <a:lnTo>
                  <a:pt x="0" y="0"/>
                </a:lnTo>
                <a:lnTo>
                  <a:pt x="0" y="42672"/>
                </a:lnTo>
                <a:lnTo>
                  <a:pt x="9143" y="42672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5583935" y="2194560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5626608" y="2147316"/>
            <a:ext cx="9525" cy="43180"/>
          </a:xfrm>
          <a:custGeom>
            <a:avLst/>
            <a:gdLst/>
            <a:ahLst/>
            <a:cxnLst/>
            <a:rect l="l" t="t" r="r" b="b"/>
            <a:pathLst>
              <a:path w="9525" h="43180">
                <a:moveTo>
                  <a:pt x="9143" y="0"/>
                </a:moveTo>
                <a:lnTo>
                  <a:pt x="0" y="0"/>
                </a:lnTo>
                <a:lnTo>
                  <a:pt x="0" y="42672"/>
                </a:lnTo>
                <a:lnTo>
                  <a:pt x="9143" y="42672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5954267" y="2157983"/>
            <a:ext cx="67310" cy="86995"/>
          </a:xfrm>
          <a:custGeom>
            <a:avLst/>
            <a:gdLst/>
            <a:ahLst/>
            <a:cxnLst/>
            <a:rect l="l" t="t" r="r" b="b"/>
            <a:pathLst>
              <a:path w="67310" h="86994">
                <a:moveTo>
                  <a:pt x="43687" y="82296"/>
                </a:moveTo>
                <a:lnTo>
                  <a:pt x="7620" y="82296"/>
                </a:lnTo>
                <a:lnTo>
                  <a:pt x="7620" y="83820"/>
                </a:lnTo>
                <a:lnTo>
                  <a:pt x="10668" y="83820"/>
                </a:lnTo>
                <a:lnTo>
                  <a:pt x="22860" y="86868"/>
                </a:lnTo>
                <a:lnTo>
                  <a:pt x="33528" y="86868"/>
                </a:lnTo>
                <a:lnTo>
                  <a:pt x="41148" y="83820"/>
                </a:lnTo>
                <a:lnTo>
                  <a:pt x="43687" y="82296"/>
                </a:lnTo>
                <a:close/>
              </a:path>
              <a:path w="67310" h="86994">
                <a:moveTo>
                  <a:pt x="7620" y="54864"/>
                </a:moveTo>
                <a:lnTo>
                  <a:pt x="6096" y="54864"/>
                </a:lnTo>
                <a:lnTo>
                  <a:pt x="0" y="85344"/>
                </a:lnTo>
                <a:lnTo>
                  <a:pt x="3048" y="85344"/>
                </a:lnTo>
                <a:lnTo>
                  <a:pt x="3048" y="83820"/>
                </a:lnTo>
                <a:lnTo>
                  <a:pt x="4572" y="82296"/>
                </a:lnTo>
                <a:lnTo>
                  <a:pt x="43687" y="82296"/>
                </a:lnTo>
                <a:lnTo>
                  <a:pt x="46228" y="80772"/>
                </a:lnTo>
                <a:lnTo>
                  <a:pt x="22860" y="80772"/>
                </a:lnTo>
                <a:lnTo>
                  <a:pt x="18287" y="79248"/>
                </a:lnTo>
                <a:lnTo>
                  <a:pt x="9144" y="70104"/>
                </a:lnTo>
                <a:lnTo>
                  <a:pt x="7620" y="64008"/>
                </a:lnTo>
                <a:lnTo>
                  <a:pt x="7620" y="54864"/>
                </a:lnTo>
                <a:close/>
              </a:path>
              <a:path w="67310" h="86994">
                <a:moveTo>
                  <a:pt x="48768" y="0"/>
                </a:moveTo>
                <a:lnTo>
                  <a:pt x="33528" y="0"/>
                </a:lnTo>
                <a:lnTo>
                  <a:pt x="28956" y="1524"/>
                </a:lnTo>
                <a:lnTo>
                  <a:pt x="16764" y="10668"/>
                </a:lnTo>
                <a:lnTo>
                  <a:pt x="12192" y="16764"/>
                </a:lnTo>
                <a:lnTo>
                  <a:pt x="10668" y="22860"/>
                </a:lnTo>
                <a:lnTo>
                  <a:pt x="10668" y="32004"/>
                </a:lnTo>
                <a:lnTo>
                  <a:pt x="12192" y="35051"/>
                </a:lnTo>
                <a:lnTo>
                  <a:pt x="15240" y="39624"/>
                </a:lnTo>
                <a:lnTo>
                  <a:pt x="19812" y="44196"/>
                </a:lnTo>
                <a:lnTo>
                  <a:pt x="28956" y="47244"/>
                </a:lnTo>
                <a:lnTo>
                  <a:pt x="35052" y="51816"/>
                </a:lnTo>
                <a:lnTo>
                  <a:pt x="41148" y="54864"/>
                </a:lnTo>
                <a:lnTo>
                  <a:pt x="42672" y="57912"/>
                </a:lnTo>
                <a:lnTo>
                  <a:pt x="45720" y="60960"/>
                </a:lnTo>
                <a:lnTo>
                  <a:pt x="45720" y="68580"/>
                </a:lnTo>
                <a:lnTo>
                  <a:pt x="42672" y="74675"/>
                </a:lnTo>
                <a:lnTo>
                  <a:pt x="39624" y="77724"/>
                </a:lnTo>
                <a:lnTo>
                  <a:pt x="36576" y="79248"/>
                </a:lnTo>
                <a:lnTo>
                  <a:pt x="32004" y="80772"/>
                </a:lnTo>
                <a:lnTo>
                  <a:pt x="46228" y="80772"/>
                </a:lnTo>
                <a:lnTo>
                  <a:pt x="48768" y="79248"/>
                </a:lnTo>
                <a:lnTo>
                  <a:pt x="57912" y="70104"/>
                </a:lnTo>
                <a:lnTo>
                  <a:pt x="59436" y="60960"/>
                </a:lnTo>
                <a:lnTo>
                  <a:pt x="60102" y="54387"/>
                </a:lnTo>
                <a:lnTo>
                  <a:pt x="57912" y="48387"/>
                </a:lnTo>
                <a:lnTo>
                  <a:pt x="53435" y="42957"/>
                </a:lnTo>
                <a:lnTo>
                  <a:pt x="47244" y="38100"/>
                </a:lnTo>
                <a:lnTo>
                  <a:pt x="35052" y="30480"/>
                </a:lnTo>
                <a:lnTo>
                  <a:pt x="30480" y="28956"/>
                </a:lnTo>
                <a:lnTo>
                  <a:pt x="25908" y="24384"/>
                </a:lnTo>
                <a:lnTo>
                  <a:pt x="24384" y="21336"/>
                </a:lnTo>
                <a:lnTo>
                  <a:pt x="24384" y="12192"/>
                </a:lnTo>
                <a:lnTo>
                  <a:pt x="27432" y="9144"/>
                </a:lnTo>
                <a:lnTo>
                  <a:pt x="30480" y="7620"/>
                </a:lnTo>
                <a:lnTo>
                  <a:pt x="32004" y="4572"/>
                </a:lnTo>
                <a:lnTo>
                  <a:pt x="36576" y="3048"/>
                </a:lnTo>
                <a:lnTo>
                  <a:pt x="66338" y="3048"/>
                </a:lnTo>
                <a:lnTo>
                  <a:pt x="66697" y="1524"/>
                </a:lnTo>
                <a:lnTo>
                  <a:pt x="53340" y="1524"/>
                </a:lnTo>
                <a:lnTo>
                  <a:pt x="48768" y="0"/>
                </a:lnTo>
                <a:close/>
              </a:path>
              <a:path w="67310" h="86994">
                <a:moveTo>
                  <a:pt x="66338" y="3048"/>
                </a:moveTo>
                <a:lnTo>
                  <a:pt x="45720" y="3048"/>
                </a:lnTo>
                <a:lnTo>
                  <a:pt x="50292" y="6096"/>
                </a:lnTo>
                <a:lnTo>
                  <a:pt x="53340" y="9144"/>
                </a:lnTo>
                <a:lnTo>
                  <a:pt x="57912" y="18288"/>
                </a:lnTo>
                <a:lnTo>
                  <a:pt x="57912" y="25908"/>
                </a:lnTo>
                <a:lnTo>
                  <a:pt x="60960" y="25908"/>
                </a:lnTo>
                <a:lnTo>
                  <a:pt x="66338" y="3048"/>
                </a:lnTo>
                <a:close/>
              </a:path>
              <a:path w="67310" h="86994">
                <a:moveTo>
                  <a:pt x="67056" y="0"/>
                </a:moveTo>
                <a:lnTo>
                  <a:pt x="64008" y="0"/>
                </a:lnTo>
                <a:lnTo>
                  <a:pt x="62484" y="1524"/>
                </a:lnTo>
                <a:lnTo>
                  <a:pt x="66697" y="1524"/>
                </a:lnTo>
                <a:lnTo>
                  <a:pt x="670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5733288" y="2119883"/>
            <a:ext cx="129539" cy="121920"/>
          </a:xfrm>
          <a:custGeom>
            <a:avLst/>
            <a:gdLst/>
            <a:ahLst/>
            <a:cxnLst/>
            <a:rect l="l" t="t" r="r" b="b"/>
            <a:pathLst>
              <a:path w="129539" h="121919">
                <a:moveTo>
                  <a:pt x="67056" y="118872"/>
                </a:moveTo>
                <a:lnTo>
                  <a:pt x="15239" y="118872"/>
                </a:lnTo>
                <a:lnTo>
                  <a:pt x="13715" y="121920"/>
                </a:lnTo>
                <a:lnTo>
                  <a:pt x="65532" y="121920"/>
                </a:lnTo>
                <a:lnTo>
                  <a:pt x="67056" y="118872"/>
                </a:lnTo>
                <a:close/>
              </a:path>
              <a:path w="129539" h="121919">
                <a:moveTo>
                  <a:pt x="44196" y="3048"/>
                </a:moveTo>
                <a:lnTo>
                  <a:pt x="3048" y="3048"/>
                </a:lnTo>
                <a:lnTo>
                  <a:pt x="4572" y="4572"/>
                </a:lnTo>
                <a:lnTo>
                  <a:pt x="9144" y="6096"/>
                </a:lnTo>
                <a:lnTo>
                  <a:pt x="12191" y="7620"/>
                </a:lnTo>
                <a:lnTo>
                  <a:pt x="13715" y="9144"/>
                </a:lnTo>
                <a:lnTo>
                  <a:pt x="13715" y="12192"/>
                </a:lnTo>
                <a:lnTo>
                  <a:pt x="16763" y="15240"/>
                </a:lnTo>
                <a:lnTo>
                  <a:pt x="19812" y="19812"/>
                </a:lnTo>
                <a:lnTo>
                  <a:pt x="42672" y="71627"/>
                </a:lnTo>
                <a:lnTo>
                  <a:pt x="35051" y="100584"/>
                </a:lnTo>
                <a:lnTo>
                  <a:pt x="33527" y="108204"/>
                </a:lnTo>
                <a:lnTo>
                  <a:pt x="30479" y="114300"/>
                </a:lnTo>
                <a:lnTo>
                  <a:pt x="27432" y="117348"/>
                </a:lnTo>
                <a:lnTo>
                  <a:pt x="22860" y="118872"/>
                </a:lnTo>
                <a:lnTo>
                  <a:pt x="57912" y="118872"/>
                </a:lnTo>
                <a:lnTo>
                  <a:pt x="53339" y="117348"/>
                </a:lnTo>
                <a:lnTo>
                  <a:pt x="51815" y="114300"/>
                </a:lnTo>
                <a:lnTo>
                  <a:pt x="50291" y="112775"/>
                </a:lnTo>
                <a:lnTo>
                  <a:pt x="50291" y="108204"/>
                </a:lnTo>
                <a:lnTo>
                  <a:pt x="51815" y="100584"/>
                </a:lnTo>
                <a:lnTo>
                  <a:pt x="59436" y="70104"/>
                </a:lnTo>
                <a:lnTo>
                  <a:pt x="65581" y="62484"/>
                </a:lnTo>
                <a:lnTo>
                  <a:pt x="56387" y="62484"/>
                </a:lnTo>
                <a:lnTo>
                  <a:pt x="39624" y="22860"/>
                </a:lnTo>
                <a:lnTo>
                  <a:pt x="38100" y="16764"/>
                </a:lnTo>
                <a:lnTo>
                  <a:pt x="36575" y="13716"/>
                </a:lnTo>
                <a:lnTo>
                  <a:pt x="36575" y="12192"/>
                </a:lnTo>
                <a:lnTo>
                  <a:pt x="39624" y="6096"/>
                </a:lnTo>
                <a:lnTo>
                  <a:pt x="42672" y="4572"/>
                </a:lnTo>
                <a:lnTo>
                  <a:pt x="44196" y="3048"/>
                </a:lnTo>
                <a:close/>
              </a:path>
              <a:path w="129539" h="121919">
                <a:moveTo>
                  <a:pt x="118872" y="4572"/>
                </a:moveTo>
                <a:lnTo>
                  <a:pt x="94487" y="4572"/>
                </a:lnTo>
                <a:lnTo>
                  <a:pt x="96012" y="6096"/>
                </a:lnTo>
                <a:lnTo>
                  <a:pt x="96012" y="7620"/>
                </a:lnTo>
                <a:lnTo>
                  <a:pt x="97536" y="9144"/>
                </a:lnTo>
                <a:lnTo>
                  <a:pt x="97536" y="10668"/>
                </a:lnTo>
                <a:lnTo>
                  <a:pt x="96012" y="12192"/>
                </a:lnTo>
                <a:lnTo>
                  <a:pt x="96012" y="15240"/>
                </a:lnTo>
                <a:lnTo>
                  <a:pt x="92963" y="18288"/>
                </a:lnTo>
                <a:lnTo>
                  <a:pt x="89915" y="24384"/>
                </a:lnTo>
                <a:lnTo>
                  <a:pt x="56387" y="62484"/>
                </a:lnTo>
                <a:lnTo>
                  <a:pt x="65581" y="62484"/>
                </a:lnTo>
                <a:lnTo>
                  <a:pt x="97536" y="22860"/>
                </a:lnTo>
                <a:lnTo>
                  <a:pt x="106679" y="13716"/>
                </a:lnTo>
                <a:lnTo>
                  <a:pt x="109727" y="12192"/>
                </a:lnTo>
                <a:lnTo>
                  <a:pt x="114300" y="9144"/>
                </a:lnTo>
                <a:lnTo>
                  <a:pt x="115824" y="6096"/>
                </a:lnTo>
                <a:lnTo>
                  <a:pt x="118872" y="4572"/>
                </a:lnTo>
                <a:close/>
              </a:path>
              <a:path w="129539" h="121919">
                <a:moveTo>
                  <a:pt x="124967" y="3048"/>
                </a:moveTo>
                <a:lnTo>
                  <a:pt x="91439" y="3048"/>
                </a:lnTo>
                <a:lnTo>
                  <a:pt x="92963" y="4572"/>
                </a:lnTo>
                <a:lnTo>
                  <a:pt x="121920" y="4572"/>
                </a:lnTo>
                <a:lnTo>
                  <a:pt x="124967" y="3048"/>
                </a:lnTo>
                <a:close/>
              </a:path>
              <a:path w="129539" h="121919">
                <a:moveTo>
                  <a:pt x="53339" y="0"/>
                </a:moveTo>
                <a:lnTo>
                  <a:pt x="0" y="0"/>
                </a:lnTo>
                <a:lnTo>
                  <a:pt x="0" y="3048"/>
                </a:lnTo>
                <a:lnTo>
                  <a:pt x="51815" y="3048"/>
                </a:lnTo>
                <a:lnTo>
                  <a:pt x="53339" y="0"/>
                </a:lnTo>
                <a:close/>
              </a:path>
              <a:path w="129539" h="121919">
                <a:moveTo>
                  <a:pt x="129539" y="0"/>
                </a:moveTo>
                <a:lnTo>
                  <a:pt x="86867" y="0"/>
                </a:lnTo>
                <a:lnTo>
                  <a:pt x="86867" y="3048"/>
                </a:lnTo>
                <a:lnTo>
                  <a:pt x="129539" y="3048"/>
                </a:lnTo>
                <a:lnTo>
                  <a:pt x="1295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5414771" y="2157983"/>
            <a:ext cx="68580" cy="86995"/>
          </a:xfrm>
          <a:custGeom>
            <a:avLst/>
            <a:gdLst/>
            <a:ahLst/>
            <a:cxnLst/>
            <a:rect l="l" t="t" r="r" b="b"/>
            <a:pathLst>
              <a:path w="68579" h="86994">
                <a:moveTo>
                  <a:pt x="45719" y="82296"/>
                </a:moveTo>
                <a:lnTo>
                  <a:pt x="9143" y="82296"/>
                </a:lnTo>
                <a:lnTo>
                  <a:pt x="10667" y="83820"/>
                </a:lnTo>
                <a:lnTo>
                  <a:pt x="12191" y="83820"/>
                </a:lnTo>
                <a:lnTo>
                  <a:pt x="19812" y="85344"/>
                </a:lnTo>
                <a:lnTo>
                  <a:pt x="22860" y="86868"/>
                </a:lnTo>
                <a:lnTo>
                  <a:pt x="36575" y="86868"/>
                </a:lnTo>
                <a:lnTo>
                  <a:pt x="44195" y="83820"/>
                </a:lnTo>
                <a:lnTo>
                  <a:pt x="45719" y="82296"/>
                </a:lnTo>
                <a:close/>
              </a:path>
              <a:path w="68579" h="86994">
                <a:moveTo>
                  <a:pt x="10667" y="54864"/>
                </a:moveTo>
                <a:lnTo>
                  <a:pt x="7619" y="54864"/>
                </a:lnTo>
                <a:lnTo>
                  <a:pt x="0" y="85344"/>
                </a:lnTo>
                <a:lnTo>
                  <a:pt x="3048" y="85344"/>
                </a:lnTo>
                <a:lnTo>
                  <a:pt x="6095" y="82296"/>
                </a:lnTo>
                <a:lnTo>
                  <a:pt x="45719" y="82296"/>
                </a:lnTo>
                <a:lnTo>
                  <a:pt x="47243" y="80772"/>
                </a:lnTo>
                <a:lnTo>
                  <a:pt x="24383" y="80772"/>
                </a:lnTo>
                <a:lnTo>
                  <a:pt x="19812" y="79248"/>
                </a:lnTo>
                <a:lnTo>
                  <a:pt x="16763" y="74675"/>
                </a:lnTo>
                <a:lnTo>
                  <a:pt x="12191" y="70104"/>
                </a:lnTo>
                <a:lnTo>
                  <a:pt x="10667" y="64008"/>
                </a:lnTo>
                <a:lnTo>
                  <a:pt x="10667" y="54864"/>
                </a:lnTo>
                <a:close/>
              </a:path>
              <a:path w="68579" h="86994">
                <a:moveTo>
                  <a:pt x="50291" y="0"/>
                </a:moveTo>
                <a:lnTo>
                  <a:pt x="36575" y="0"/>
                </a:lnTo>
                <a:lnTo>
                  <a:pt x="30479" y="1524"/>
                </a:lnTo>
                <a:lnTo>
                  <a:pt x="24383" y="6096"/>
                </a:lnTo>
                <a:lnTo>
                  <a:pt x="19812" y="10668"/>
                </a:lnTo>
                <a:lnTo>
                  <a:pt x="15239" y="16764"/>
                </a:lnTo>
                <a:lnTo>
                  <a:pt x="13715" y="22860"/>
                </a:lnTo>
                <a:lnTo>
                  <a:pt x="12191" y="27432"/>
                </a:lnTo>
                <a:lnTo>
                  <a:pt x="13715" y="32004"/>
                </a:lnTo>
                <a:lnTo>
                  <a:pt x="15239" y="35051"/>
                </a:lnTo>
                <a:lnTo>
                  <a:pt x="21336" y="44196"/>
                </a:lnTo>
                <a:lnTo>
                  <a:pt x="28955" y="47244"/>
                </a:lnTo>
                <a:lnTo>
                  <a:pt x="38100" y="51816"/>
                </a:lnTo>
                <a:lnTo>
                  <a:pt x="42672" y="54864"/>
                </a:lnTo>
                <a:lnTo>
                  <a:pt x="44195" y="57912"/>
                </a:lnTo>
                <a:lnTo>
                  <a:pt x="47243" y="60960"/>
                </a:lnTo>
                <a:lnTo>
                  <a:pt x="47243" y="68580"/>
                </a:lnTo>
                <a:lnTo>
                  <a:pt x="42672" y="77724"/>
                </a:lnTo>
                <a:lnTo>
                  <a:pt x="38100" y="79248"/>
                </a:lnTo>
                <a:lnTo>
                  <a:pt x="35051" y="80772"/>
                </a:lnTo>
                <a:lnTo>
                  <a:pt x="47243" y="80772"/>
                </a:lnTo>
                <a:lnTo>
                  <a:pt x="48767" y="79248"/>
                </a:lnTo>
                <a:lnTo>
                  <a:pt x="56387" y="74675"/>
                </a:lnTo>
                <a:lnTo>
                  <a:pt x="60960" y="70104"/>
                </a:lnTo>
                <a:lnTo>
                  <a:pt x="62483" y="60960"/>
                </a:lnTo>
                <a:lnTo>
                  <a:pt x="62484" y="54387"/>
                </a:lnTo>
                <a:lnTo>
                  <a:pt x="60198" y="48387"/>
                </a:lnTo>
                <a:lnTo>
                  <a:pt x="55625" y="42957"/>
                </a:lnTo>
                <a:lnTo>
                  <a:pt x="48767" y="38100"/>
                </a:lnTo>
                <a:lnTo>
                  <a:pt x="36575" y="30480"/>
                </a:lnTo>
                <a:lnTo>
                  <a:pt x="32003" y="28956"/>
                </a:lnTo>
                <a:lnTo>
                  <a:pt x="27431" y="24384"/>
                </a:lnTo>
                <a:lnTo>
                  <a:pt x="24383" y="18288"/>
                </a:lnTo>
                <a:lnTo>
                  <a:pt x="25907" y="15240"/>
                </a:lnTo>
                <a:lnTo>
                  <a:pt x="25907" y="12192"/>
                </a:lnTo>
                <a:lnTo>
                  <a:pt x="27431" y="9144"/>
                </a:lnTo>
                <a:lnTo>
                  <a:pt x="32003" y="7620"/>
                </a:lnTo>
                <a:lnTo>
                  <a:pt x="35051" y="4572"/>
                </a:lnTo>
                <a:lnTo>
                  <a:pt x="38100" y="3048"/>
                </a:lnTo>
                <a:lnTo>
                  <a:pt x="68042" y="3048"/>
                </a:lnTo>
                <a:lnTo>
                  <a:pt x="68311" y="1524"/>
                </a:lnTo>
                <a:lnTo>
                  <a:pt x="54863" y="1524"/>
                </a:lnTo>
                <a:lnTo>
                  <a:pt x="50291" y="0"/>
                </a:lnTo>
                <a:close/>
              </a:path>
              <a:path w="68579" h="86994">
                <a:moveTo>
                  <a:pt x="68042" y="3048"/>
                </a:moveTo>
                <a:lnTo>
                  <a:pt x="47243" y="3048"/>
                </a:lnTo>
                <a:lnTo>
                  <a:pt x="51815" y="6096"/>
                </a:lnTo>
                <a:lnTo>
                  <a:pt x="57912" y="12192"/>
                </a:lnTo>
                <a:lnTo>
                  <a:pt x="59436" y="18288"/>
                </a:lnTo>
                <a:lnTo>
                  <a:pt x="60960" y="25908"/>
                </a:lnTo>
                <a:lnTo>
                  <a:pt x="64007" y="25908"/>
                </a:lnTo>
                <a:lnTo>
                  <a:pt x="68042" y="3048"/>
                </a:lnTo>
                <a:close/>
              </a:path>
              <a:path w="68579" h="86994">
                <a:moveTo>
                  <a:pt x="68579" y="0"/>
                </a:moveTo>
                <a:lnTo>
                  <a:pt x="67055" y="0"/>
                </a:lnTo>
                <a:lnTo>
                  <a:pt x="65531" y="1524"/>
                </a:lnTo>
                <a:lnTo>
                  <a:pt x="68311" y="1524"/>
                </a:lnTo>
                <a:lnTo>
                  <a:pt x="6857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5125211" y="2157983"/>
            <a:ext cx="68579" cy="86868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5215128" y="2119883"/>
            <a:ext cx="129539" cy="121920"/>
          </a:xfrm>
          <a:custGeom>
            <a:avLst/>
            <a:gdLst/>
            <a:ahLst/>
            <a:cxnLst/>
            <a:rect l="l" t="t" r="r" b="b"/>
            <a:pathLst>
              <a:path w="129539" h="121919">
                <a:moveTo>
                  <a:pt x="65532" y="118872"/>
                </a:moveTo>
                <a:lnTo>
                  <a:pt x="13716" y="118872"/>
                </a:lnTo>
                <a:lnTo>
                  <a:pt x="13716" y="121920"/>
                </a:lnTo>
                <a:lnTo>
                  <a:pt x="65532" y="121920"/>
                </a:lnTo>
                <a:lnTo>
                  <a:pt x="65532" y="118872"/>
                </a:lnTo>
                <a:close/>
              </a:path>
              <a:path w="129539" h="121919">
                <a:moveTo>
                  <a:pt x="44196" y="3048"/>
                </a:moveTo>
                <a:lnTo>
                  <a:pt x="4572" y="3048"/>
                </a:lnTo>
                <a:lnTo>
                  <a:pt x="4572" y="4572"/>
                </a:lnTo>
                <a:lnTo>
                  <a:pt x="9144" y="6096"/>
                </a:lnTo>
                <a:lnTo>
                  <a:pt x="12192" y="7620"/>
                </a:lnTo>
                <a:lnTo>
                  <a:pt x="13716" y="9144"/>
                </a:lnTo>
                <a:lnTo>
                  <a:pt x="13716" y="12192"/>
                </a:lnTo>
                <a:lnTo>
                  <a:pt x="15239" y="15240"/>
                </a:lnTo>
                <a:lnTo>
                  <a:pt x="18287" y="19812"/>
                </a:lnTo>
                <a:lnTo>
                  <a:pt x="41148" y="71627"/>
                </a:lnTo>
                <a:lnTo>
                  <a:pt x="35051" y="100584"/>
                </a:lnTo>
                <a:lnTo>
                  <a:pt x="33527" y="108204"/>
                </a:lnTo>
                <a:lnTo>
                  <a:pt x="30480" y="114300"/>
                </a:lnTo>
                <a:lnTo>
                  <a:pt x="27432" y="117348"/>
                </a:lnTo>
                <a:lnTo>
                  <a:pt x="22860" y="118872"/>
                </a:lnTo>
                <a:lnTo>
                  <a:pt x="57912" y="118872"/>
                </a:lnTo>
                <a:lnTo>
                  <a:pt x="53339" y="117348"/>
                </a:lnTo>
                <a:lnTo>
                  <a:pt x="51816" y="114300"/>
                </a:lnTo>
                <a:lnTo>
                  <a:pt x="50292" y="112775"/>
                </a:lnTo>
                <a:lnTo>
                  <a:pt x="50292" y="108204"/>
                </a:lnTo>
                <a:lnTo>
                  <a:pt x="53339" y="100584"/>
                </a:lnTo>
                <a:lnTo>
                  <a:pt x="59436" y="70104"/>
                </a:lnTo>
                <a:lnTo>
                  <a:pt x="65581" y="62484"/>
                </a:lnTo>
                <a:lnTo>
                  <a:pt x="57912" y="62484"/>
                </a:lnTo>
                <a:lnTo>
                  <a:pt x="39624" y="22860"/>
                </a:lnTo>
                <a:lnTo>
                  <a:pt x="36575" y="16764"/>
                </a:lnTo>
                <a:lnTo>
                  <a:pt x="36575" y="9144"/>
                </a:lnTo>
                <a:lnTo>
                  <a:pt x="38100" y="6096"/>
                </a:lnTo>
                <a:lnTo>
                  <a:pt x="44196" y="3048"/>
                </a:lnTo>
                <a:close/>
              </a:path>
              <a:path w="129539" h="121919">
                <a:moveTo>
                  <a:pt x="118872" y="4572"/>
                </a:moveTo>
                <a:lnTo>
                  <a:pt x="94487" y="4572"/>
                </a:lnTo>
                <a:lnTo>
                  <a:pt x="96012" y="6096"/>
                </a:lnTo>
                <a:lnTo>
                  <a:pt x="96012" y="7620"/>
                </a:lnTo>
                <a:lnTo>
                  <a:pt x="97536" y="9144"/>
                </a:lnTo>
                <a:lnTo>
                  <a:pt x="97536" y="12192"/>
                </a:lnTo>
                <a:lnTo>
                  <a:pt x="96012" y="15240"/>
                </a:lnTo>
                <a:lnTo>
                  <a:pt x="92963" y="18288"/>
                </a:lnTo>
                <a:lnTo>
                  <a:pt x="88392" y="24384"/>
                </a:lnTo>
                <a:lnTo>
                  <a:pt x="57912" y="62484"/>
                </a:lnTo>
                <a:lnTo>
                  <a:pt x="65581" y="62484"/>
                </a:lnTo>
                <a:lnTo>
                  <a:pt x="97536" y="22860"/>
                </a:lnTo>
                <a:lnTo>
                  <a:pt x="106680" y="13716"/>
                </a:lnTo>
                <a:lnTo>
                  <a:pt x="109727" y="12192"/>
                </a:lnTo>
                <a:lnTo>
                  <a:pt x="115824" y="6096"/>
                </a:lnTo>
                <a:lnTo>
                  <a:pt x="118872" y="4572"/>
                </a:lnTo>
                <a:close/>
              </a:path>
              <a:path w="129539" h="121919">
                <a:moveTo>
                  <a:pt x="124968" y="3048"/>
                </a:moveTo>
                <a:lnTo>
                  <a:pt x="91439" y="3048"/>
                </a:lnTo>
                <a:lnTo>
                  <a:pt x="92963" y="4572"/>
                </a:lnTo>
                <a:lnTo>
                  <a:pt x="123444" y="4572"/>
                </a:lnTo>
                <a:lnTo>
                  <a:pt x="124968" y="3048"/>
                </a:lnTo>
                <a:close/>
              </a:path>
              <a:path w="129539" h="121919">
                <a:moveTo>
                  <a:pt x="53339" y="0"/>
                </a:moveTo>
                <a:lnTo>
                  <a:pt x="0" y="0"/>
                </a:lnTo>
                <a:lnTo>
                  <a:pt x="0" y="3048"/>
                </a:lnTo>
                <a:lnTo>
                  <a:pt x="51816" y="3048"/>
                </a:lnTo>
                <a:lnTo>
                  <a:pt x="53339" y="0"/>
                </a:lnTo>
                <a:close/>
              </a:path>
              <a:path w="129539" h="121919">
                <a:moveTo>
                  <a:pt x="129539" y="0"/>
                </a:moveTo>
                <a:lnTo>
                  <a:pt x="86868" y="0"/>
                </a:lnTo>
                <a:lnTo>
                  <a:pt x="85344" y="3048"/>
                </a:lnTo>
                <a:lnTo>
                  <a:pt x="129539" y="3048"/>
                </a:lnTo>
                <a:lnTo>
                  <a:pt x="1295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2729483" y="2449067"/>
            <a:ext cx="48895" cy="167640"/>
          </a:xfrm>
          <a:custGeom>
            <a:avLst/>
            <a:gdLst/>
            <a:ahLst/>
            <a:cxnLst/>
            <a:rect l="l" t="t" r="r" b="b"/>
            <a:pathLst>
              <a:path w="48894" h="167639">
                <a:moveTo>
                  <a:pt x="0" y="0"/>
                </a:moveTo>
                <a:lnTo>
                  <a:pt x="0" y="4572"/>
                </a:lnTo>
                <a:lnTo>
                  <a:pt x="4572" y="7620"/>
                </a:lnTo>
                <a:lnTo>
                  <a:pt x="18288" y="21335"/>
                </a:lnTo>
                <a:lnTo>
                  <a:pt x="21336" y="25907"/>
                </a:lnTo>
                <a:lnTo>
                  <a:pt x="22860" y="30479"/>
                </a:lnTo>
                <a:lnTo>
                  <a:pt x="25908" y="35051"/>
                </a:lnTo>
                <a:lnTo>
                  <a:pt x="27432" y="42672"/>
                </a:lnTo>
                <a:lnTo>
                  <a:pt x="27432" y="51815"/>
                </a:lnTo>
                <a:lnTo>
                  <a:pt x="28551" y="59197"/>
                </a:lnTo>
                <a:lnTo>
                  <a:pt x="29527" y="67436"/>
                </a:lnTo>
                <a:lnTo>
                  <a:pt x="30218" y="76247"/>
                </a:lnTo>
                <a:lnTo>
                  <a:pt x="30480" y="85343"/>
                </a:lnTo>
                <a:lnTo>
                  <a:pt x="30218" y="94892"/>
                </a:lnTo>
                <a:lnTo>
                  <a:pt x="23812" y="135064"/>
                </a:lnTo>
                <a:lnTo>
                  <a:pt x="16764" y="146303"/>
                </a:lnTo>
                <a:lnTo>
                  <a:pt x="12192" y="153924"/>
                </a:lnTo>
                <a:lnTo>
                  <a:pt x="6096" y="160020"/>
                </a:lnTo>
                <a:lnTo>
                  <a:pt x="0" y="164591"/>
                </a:lnTo>
                <a:lnTo>
                  <a:pt x="0" y="167639"/>
                </a:lnTo>
                <a:lnTo>
                  <a:pt x="35052" y="134111"/>
                </a:lnTo>
                <a:lnTo>
                  <a:pt x="47910" y="95964"/>
                </a:lnTo>
                <a:lnTo>
                  <a:pt x="48768" y="82296"/>
                </a:lnTo>
                <a:lnTo>
                  <a:pt x="48434" y="73175"/>
                </a:lnTo>
                <a:lnTo>
                  <a:pt x="47243" y="64198"/>
                </a:lnTo>
                <a:lnTo>
                  <a:pt x="44910" y="55506"/>
                </a:lnTo>
                <a:lnTo>
                  <a:pt x="41148" y="47243"/>
                </a:lnTo>
                <a:lnTo>
                  <a:pt x="37218" y="37742"/>
                </a:lnTo>
                <a:lnTo>
                  <a:pt x="11430" y="7048"/>
                </a:lnTo>
                <a:lnTo>
                  <a:pt x="5715" y="345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2584704" y="2449067"/>
            <a:ext cx="50800" cy="167640"/>
          </a:xfrm>
          <a:custGeom>
            <a:avLst/>
            <a:gdLst/>
            <a:ahLst/>
            <a:cxnLst/>
            <a:rect l="l" t="t" r="r" b="b"/>
            <a:pathLst>
              <a:path w="50800" h="167639">
                <a:moveTo>
                  <a:pt x="50291" y="0"/>
                </a:moveTo>
                <a:lnTo>
                  <a:pt x="12191" y="32003"/>
                </a:lnTo>
                <a:lnTo>
                  <a:pt x="833" y="69080"/>
                </a:lnTo>
                <a:lnTo>
                  <a:pt x="0" y="82296"/>
                </a:lnTo>
                <a:lnTo>
                  <a:pt x="333" y="92321"/>
                </a:lnTo>
                <a:lnTo>
                  <a:pt x="11358" y="129230"/>
                </a:lnTo>
                <a:lnTo>
                  <a:pt x="37147" y="159829"/>
                </a:lnTo>
                <a:lnTo>
                  <a:pt x="50291" y="167639"/>
                </a:lnTo>
                <a:lnTo>
                  <a:pt x="50291" y="164591"/>
                </a:lnTo>
                <a:lnTo>
                  <a:pt x="42671" y="160020"/>
                </a:lnTo>
                <a:lnTo>
                  <a:pt x="38088" y="155424"/>
                </a:lnTo>
                <a:lnTo>
                  <a:pt x="35051" y="149351"/>
                </a:lnTo>
                <a:lnTo>
                  <a:pt x="32003" y="144779"/>
                </a:lnTo>
                <a:lnTo>
                  <a:pt x="28956" y="141731"/>
                </a:lnTo>
                <a:lnTo>
                  <a:pt x="25907" y="135635"/>
                </a:lnTo>
                <a:lnTo>
                  <a:pt x="17025" y="90535"/>
                </a:lnTo>
                <a:lnTo>
                  <a:pt x="16763" y="80772"/>
                </a:lnTo>
                <a:lnTo>
                  <a:pt x="17025" y="72532"/>
                </a:lnTo>
                <a:lnTo>
                  <a:pt x="25336" y="31813"/>
                </a:lnTo>
                <a:lnTo>
                  <a:pt x="32003" y="19811"/>
                </a:lnTo>
                <a:lnTo>
                  <a:pt x="35051" y="12191"/>
                </a:lnTo>
                <a:lnTo>
                  <a:pt x="41147" y="7620"/>
                </a:lnTo>
                <a:lnTo>
                  <a:pt x="50291" y="4572"/>
                </a:lnTo>
                <a:lnTo>
                  <a:pt x="5029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2045207" y="2449067"/>
            <a:ext cx="201168" cy="167639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1635251" y="2449067"/>
            <a:ext cx="47625" cy="167640"/>
          </a:xfrm>
          <a:custGeom>
            <a:avLst/>
            <a:gdLst/>
            <a:ahLst/>
            <a:cxnLst/>
            <a:rect l="l" t="t" r="r" b="b"/>
            <a:pathLst>
              <a:path w="47625" h="167639">
                <a:moveTo>
                  <a:pt x="0" y="0"/>
                </a:moveTo>
                <a:lnTo>
                  <a:pt x="0" y="4572"/>
                </a:lnTo>
                <a:lnTo>
                  <a:pt x="4572" y="7620"/>
                </a:lnTo>
                <a:lnTo>
                  <a:pt x="18287" y="21335"/>
                </a:lnTo>
                <a:lnTo>
                  <a:pt x="28551" y="59197"/>
                </a:lnTo>
                <a:lnTo>
                  <a:pt x="30480" y="85343"/>
                </a:lnTo>
                <a:lnTo>
                  <a:pt x="30218" y="94892"/>
                </a:lnTo>
                <a:lnTo>
                  <a:pt x="23241" y="135064"/>
                </a:lnTo>
                <a:lnTo>
                  <a:pt x="16764" y="146303"/>
                </a:lnTo>
                <a:lnTo>
                  <a:pt x="12192" y="153924"/>
                </a:lnTo>
                <a:lnTo>
                  <a:pt x="6096" y="160020"/>
                </a:lnTo>
                <a:lnTo>
                  <a:pt x="0" y="164591"/>
                </a:lnTo>
                <a:lnTo>
                  <a:pt x="0" y="167639"/>
                </a:lnTo>
                <a:lnTo>
                  <a:pt x="35052" y="134111"/>
                </a:lnTo>
                <a:lnTo>
                  <a:pt x="46624" y="95964"/>
                </a:lnTo>
                <a:lnTo>
                  <a:pt x="47243" y="82296"/>
                </a:lnTo>
                <a:lnTo>
                  <a:pt x="46934" y="73175"/>
                </a:lnTo>
                <a:lnTo>
                  <a:pt x="32575" y="29527"/>
                </a:lnTo>
                <a:lnTo>
                  <a:pt x="5715" y="345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1490472" y="2449067"/>
            <a:ext cx="50800" cy="167640"/>
          </a:xfrm>
          <a:custGeom>
            <a:avLst/>
            <a:gdLst/>
            <a:ahLst/>
            <a:cxnLst/>
            <a:rect l="l" t="t" r="r" b="b"/>
            <a:pathLst>
              <a:path w="50800" h="167639">
                <a:moveTo>
                  <a:pt x="50291" y="0"/>
                </a:moveTo>
                <a:lnTo>
                  <a:pt x="12191" y="32003"/>
                </a:lnTo>
                <a:lnTo>
                  <a:pt x="833" y="69080"/>
                </a:lnTo>
                <a:lnTo>
                  <a:pt x="0" y="82296"/>
                </a:lnTo>
                <a:lnTo>
                  <a:pt x="333" y="92321"/>
                </a:lnTo>
                <a:lnTo>
                  <a:pt x="1523" y="101917"/>
                </a:lnTo>
                <a:lnTo>
                  <a:pt x="3857" y="111228"/>
                </a:lnTo>
                <a:lnTo>
                  <a:pt x="7619" y="120396"/>
                </a:lnTo>
                <a:lnTo>
                  <a:pt x="10715" y="129230"/>
                </a:lnTo>
                <a:lnTo>
                  <a:pt x="15240" y="137350"/>
                </a:lnTo>
                <a:lnTo>
                  <a:pt x="20907" y="144613"/>
                </a:lnTo>
                <a:lnTo>
                  <a:pt x="27431" y="150875"/>
                </a:lnTo>
                <a:lnTo>
                  <a:pt x="31460" y="155448"/>
                </a:lnTo>
                <a:lnTo>
                  <a:pt x="36575" y="159829"/>
                </a:lnTo>
                <a:lnTo>
                  <a:pt x="42862" y="163949"/>
                </a:lnTo>
                <a:lnTo>
                  <a:pt x="50291" y="167639"/>
                </a:lnTo>
                <a:lnTo>
                  <a:pt x="50291" y="164591"/>
                </a:lnTo>
                <a:lnTo>
                  <a:pt x="42671" y="160020"/>
                </a:lnTo>
                <a:lnTo>
                  <a:pt x="38082" y="155424"/>
                </a:lnTo>
                <a:lnTo>
                  <a:pt x="33528" y="149351"/>
                </a:lnTo>
                <a:lnTo>
                  <a:pt x="30480" y="144779"/>
                </a:lnTo>
                <a:lnTo>
                  <a:pt x="25908" y="135635"/>
                </a:lnTo>
                <a:lnTo>
                  <a:pt x="22859" y="131063"/>
                </a:lnTo>
                <a:lnTo>
                  <a:pt x="17025" y="90535"/>
                </a:lnTo>
                <a:lnTo>
                  <a:pt x="16764" y="80772"/>
                </a:lnTo>
                <a:lnTo>
                  <a:pt x="17025" y="72532"/>
                </a:lnTo>
                <a:lnTo>
                  <a:pt x="25146" y="31813"/>
                </a:lnTo>
                <a:lnTo>
                  <a:pt x="27955" y="25598"/>
                </a:lnTo>
                <a:lnTo>
                  <a:pt x="30480" y="19811"/>
                </a:lnTo>
                <a:lnTo>
                  <a:pt x="35052" y="12191"/>
                </a:lnTo>
                <a:lnTo>
                  <a:pt x="41147" y="7620"/>
                </a:lnTo>
                <a:lnTo>
                  <a:pt x="50291" y="4572"/>
                </a:lnTo>
                <a:lnTo>
                  <a:pt x="5029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2525267" y="2552700"/>
            <a:ext cx="26034" cy="70485"/>
          </a:xfrm>
          <a:custGeom>
            <a:avLst/>
            <a:gdLst/>
            <a:ahLst/>
            <a:cxnLst/>
            <a:rect l="l" t="t" r="r" b="b"/>
            <a:pathLst>
              <a:path w="26035" h="70485">
                <a:moveTo>
                  <a:pt x="22859" y="67055"/>
                </a:moveTo>
                <a:lnTo>
                  <a:pt x="3048" y="67055"/>
                </a:lnTo>
                <a:lnTo>
                  <a:pt x="0" y="68579"/>
                </a:lnTo>
                <a:lnTo>
                  <a:pt x="0" y="70103"/>
                </a:lnTo>
                <a:lnTo>
                  <a:pt x="25907" y="70103"/>
                </a:lnTo>
                <a:lnTo>
                  <a:pt x="25907" y="68579"/>
                </a:lnTo>
                <a:lnTo>
                  <a:pt x="22859" y="67055"/>
                </a:lnTo>
                <a:close/>
              </a:path>
              <a:path w="26035" h="70485">
                <a:moveTo>
                  <a:pt x="16763" y="7620"/>
                </a:moveTo>
                <a:lnTo>
                  <a:pt x="4571" y="7620"/>
                </a:lnTo>
                <a:lnTo>
                  <a:pt x="6095" y="9144"/>
                </a:lnTo>
                <a:lnTo>
                  <a:pt x="7619" y="9144"/>
                </a:lnTo>
                <a:lnTo>
                  <a:pt x="7619" y="13716"/>
                </a:lnTo>
                <a:lnTo>
                  <a:pt x="9143" y="16764"/>
                </a:lnTo>
                <a:lnTo>
                  <a:pt x="9143" y="62483"/>
                </a:lnTo>
                <a:lnTo>
                  <a:pt x="7619" y="64007"/>
                </a:lnTo>
                <a:lnTo>
                  <a:pt x="7619" y="65531"/>
                </a:lnTo>
                <a:lnTo>
                  <a:pt x="6095" y="67055"/>
                </a:lnTo>
                <a:lnTo>
                  <a:pt x="18287" y="67055"/>
                </a:lnTo>
                <a:lnTo>
                  <a:pt x="18287" y="64007"/>
                </a:lnTo>
                <a:lnTo>
                  <a:pt x="16763" y="62483"/>
                </a:lnTo>
                <a:lnTo>
                  <a:pt x="16763" y="7620"/>
                </a:lnTo>
                <a:close/>
              </a:path>
              <a:path w="26035" h="70485">
                <a:moveTo>
                  <a:pt x="16763" y="0"/>
                </a:moveTo>
                <a:lnTo>
                  <a:pt x="15239" y="0"/>
                </a:lnTo>
                <a:lnTo>
                  <a:pt x="0" y="7620"/>
                </a:lnTo>
                <a:lnTo>
                  <a:pt x="0" y="10668"/>
                </a:lnTo>
                <a:lnTo>
                  <a:pt x="3048" y="9144"/>
                </a:lnTo>
                <a:lnTo>
                  <a:pt x="3048" y="7620"/>
                </a:lnTo>
                <a:lnTo>
                  <a:pt x="16763" y="7620"/>
                </a:lnTo>
                <a:lnTo>
                  <a:pt x="1676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1965960" y="2552700"/>
            <a:ext cx="45720" cy="70485"/>
          </a:xfrm>
          <a:custGeom>
            <a:avLst/>
            <a:gdLst/>
            <a:ahLst/>
            <a:cxnLst/>
            <a:rect l="l" t="t" r="r" b="b"/>
            <a:pathLst>
              <a:path w="45719" h="70485">
                <a:moveTo>
                  <a:pt x="38099" y="7620"/>
                </a:moveTo>
                <a:lnTo>
                  <a:pt x="22859" y="7620"/>
                </a:lnTo>
                <a:lnTo>
                  <a:pt x="25907" y="9144"/>
                </a:lnTo>
                <a:lnTo>
                  <a:pt x="32003" y="15240"/>
                </a:lnTo>
                <a:lnTo>
                  <a:pt x="33527" y="18288"/>
                </a:lnTo>
                <a:lnTo>
                  <a:pt x="33527" y="28955"/>
                </a:lnTo>
                <a:lnTo>
                  <a:pt x="8231" y="60959"/>
                </a:lnTo>
                <a:lnTo>
                  <a:pt x="0" y="68579"/>
                </a:lnTo>
                <a:lnTo>
                  <a:pt x="0" y="70103"/>
                </a:lnTo>
                <a:lnTo>
                  <a:pt x="41147" y="70103"/>
                </a:lnTo>
                <a:lnTo>
                  <a:pt x="44005" y="62483"/>
                </a:lnTo>
                <a:lnTo>
                  <a:pt x="12191" y="62483"/>
                </a:lnTo>
                <a:lnTo>
                  <a:pt x="12287" y="60864"/>
                </a:lnTo>
                <a:lnTo>
                  <a:pt x="27431" y="45720"/>
                </a:lnTo>
                <a:lnTo>
                  <a:pt x="33527" y="41148"/>
                </a:lnTo>
                <a:lnTo>
                  <a:pt x="36575" y="35051"/>
                </a:lnTo>
                <a:lnTo>
                  <a:pt x="38100" y="28955"/>
                </a:lnTo>
                <a:lnTo>
                  <a:pt x="39623" y="24383"/>
                </a:lnTo>
                <a:lnTo>
                  <a:pt x="41147" y="21335"/>
                </a:lnTo>
                <a:lnTo>
                  <a:pt x="41147" y="13716"/>
                </a:lnTo>
                <a:lnTo>
                  <a:pt x="39623" y="9144"/>
                </a:lnTo>
                <a:lnTo>
                  <a:pt x="38099" y="7620"/>
                </a:lnTo>
                <a:close/>
              </a:path>
              <a:path w="45719" h="70485">
                <a:moveTo>
                  <a:pt x="45719" y="57911"/>
                </a:moveTo>
                <a:lnTo>
                  <a:pt x="44195" y="57911"/>
                </a:lnTo>
                <a:lnTo>
                  <a:pt x="42671" y="59435"/>
                </a:lnTo>
                <a:lnTo>
                  <a:pt x="41147" y="59435"/>
                </a:lnTo>
                <a:lnTo>
                  <a:pt x="39719" y="60864"/>
                </a:lnTo>
                <a:lnTo>
                  <a:pt x="39623" y="62483"/>
                </a:lnTo>
                <a:lnTo>
                  <a:pt x="44005" y="62483"/>
                </a:lnTo>
                <a:lnTo>
                  <a:pt x="45719" y="57911"/>
                </a:lnTo>
                <a:close/>
              </a:path>
              <a:path w="45719" h="70485">
                <a:moveTo>
                  <a:pt x="27431" y="0"/>
                </a:moveTo>
                <a:lnTo>
                  <a:pt x="16763" y="0"/>
                </a:lnTo>
                <a:lnTo>
                  <a:pt x="12191" y="1524"/>
                </a:lnTo>
                <a:lnTo>
                  <a:pt x="9143" y="4572"/>
                </a:lnTo>
                <a:lnTo>
                  <a:pt x="3047" y="13716"/>
                </a:lnTo>
                <a:lnTo>
                  <a:pt x="3047" y="18288"/>
                </a:lnTo>
                <a:lnTo>
                  <a:pt x="4571" y="18288"/>
                </a:lnTo>
                <a:lnTo>
                  <a:pt x="6095" y="16764"/>
                </a:lnTo>
                <a:lnTo>
                  <a:pt x="7619" y="13716"/>
                </a:lnTo>
                <a:lnTo>
                  <a:pt x="12191" y="9144"/>
                </a:lnTo>
                <a:lnTo>
                  <a:pt x="15239" y="7620"/>
                </a:lnTo>
                <a:lnTo>
                  <a:pt x="38099" y="7620"/>
                </a:lnTo>
                <a:lnTo>
                  <a:pt x="32003" y="1524"/>
                </a:lnTo>
                <a:lnTo>
                  <a:pt x="2743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1411224" y="2552700"/>
            <a:ext cx="45720" cy="70485"/>
          </a:xfrm>
          <a:custGeom>
            <a:avLst/>
            <a:gdLst/>
            <a:ahLst/>
            <a:cxnLst/>
            <a:rect l="l" t="t" r="r" b="b"/>
            <a:pathLst>
              <a:path w="45719" h="70485">
                <a:moveTo>
                  <a:pt x="38862" y="7620"/>
                </a:moveTo>
                <a:lnTo>
                  <a:pt x="22859" y="7620"/>
                </a:lnTo>
                <a:lnTo>
                  <a:pt x="25907" y="9144"/>
                </a:lnTo>
                <a:lnTo>
                  <a:pt x="32003" y="15240"/>
                </a:lnTo>
                <a:lnTo>
                  <a:pt x="33528" y="18288"/>
                </a:lnTo>
                <a:lnTo>
                  <a:pt x="33528" y="28955"/>
                </a:lnTo>
                <a:lnTo>
                  <a:pt x="30479" y="35051"/>
                </a:lnTo>
                <a:lnTo>
                  <a:pt x="25907" y="41148"/>
                </a:lnTo>
                <a:lnTo>
                  <a:pt x="21859" y="47148"/>
                </a:lnTo>
                <a:lnTo>
                  <a:pt x="16382" y="53721"/>
                </a:lnTo>
                <a:lnTo>
                  <a:pt x="9078" y="60959"/>
                </a:lnTo>
                <a:lnTo>
                  <a:pt x="0" y="68579"/>
                </a:lnTo>
                <a:lnTo>
                  <a:pt x="0" y="70103"/>
                </a:lnTo>
                <a:lnTo>
                  <a:pt x="41147" y="70103"/>
                </a:lnTo>
                <a:lnTo>
                  <a:pt x="44005" y="62483"/>
                </a:lnTo>
                <a:lnTo>
                  <a:pt x="12191" y="62483"/>
                </a:lnTo>
                <a:lnTo>
                  <a:pt x="13715" y="60959"/>
                </a:lnTo>
                <a:lnTo>
                  <a:pt x="18287" y="54864"/>
                </a:lnTo>
                <a:lnTo>
                  <a:pt x="27431" y="45720"/>
                </a:lnTo>
                <a:lnTo>
                  <a:pt x="33528" y="41148"/>
                </a:lnTo>
                <a:lnTo>
                  <a:pt x="38100" y="35051"/>
                </a:lnTo>
                <a:lnTo>
                  <a:pt x="41147" y="28955"/>
                </a:lnTo>
                <a:lnTo>
                  <a:pt x="41147" y="9144"/>
                </a:lnTo>
                <a:lnTo>
                  <a:pt x="38862" y="7620"/>
                </a:lnTo>
                <a:close/>
              </a:path>
              <a:path w="45719" h="70485">
                <a:moveTo>
                  <a:pt x="45719" y="57911"/>
                </a:moveTo>
                <a:lnTo>
                  <a:pt x="44195" y="57911"/>
                </a:lnTo>
                <a:lnTo>
                  <a:pt x="42671" y="59435"/>
                </a:lnTo>
                <a:lnTo>
                  <a:pt x="41147" y="59435"/>
                </a:lnTo>
                <a:lnTo>
                  <a:pt x="41147" y="62483"/>
                </a:lnTo>
                <a:lnTo>
                  <a:pt x="44005" y="62483"/>
                </a:lnTo>
                <a:lnTo>
                  <a:pt x="45719" y="57911"/>
                </a:lnTo>
                <a:close/>
              </a:path>
              <a:path w="45719" h="70485">
                <a:moveTo>
                  <a:pt x="27431" y="0"/>
                </a:moveTo>
                <a:lnTo>
                  <a:pt x="18287" y="0"/>
                </a:lnTo>
                <a:lnTo>
                  <a:pt x="13715" y="1524"/>
                </a:lnTo>
                <a:lnTo>
                  <a:pt x="9143" y="4572"/>
                </a:lnTo>
                <a:lnTo>
                  <a:pt x="3047" y="13716"/>
                </a:lnTo>
                <a:lnTo>
                  <a:pt x="3047" y="18288"/>
                </a:lnTo>
                <a:lnTo>
                  <a:pt x="4571" y="18288"/>
                </a:lnTo>
                <a:lnTo>
                  <a:pt x="6095" y="16764"/>
                </a:lnTo>
                <a:lnTo>
                  <a:pt x="7619" y="13716"/>
                </a:lnTo>
                <a:lnTo>
                  <a:pt x="10667" y="10668"/>
                </a:lnTo>
                <a:lnTo>
                  <a:pt x="16763" y="7620"/>
                </a:lnTo>
                <a:lnTo>
                  <a:pt x="38862" y="7620"/>
                </a:lnTo>
                <a:lnTo>
                  <a:pt x="36575" y="6096"/>
                </a:lnTo>
                <a:lnTo>
                  <a:pt x="33528" y="1524"/>
                </a:lnTo>
                <a:lnTo>
                  <a:pt x="2743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2654807" y="2491739"/>
            <a:ext cx="68580" cy="86995"/>
          </a:xfrm>
          <a:custGeom>
            <a:avLst/>
            <a:gdLst/>
            <a:ahLst/>
            <a:cxnLst/>
            <a:rect l="l" t="t" r="r" b="b"/>
            <a:pathLst>
              <a:path w="68580" h="86994">
                <a:moveTo>
                  <a:pt x="44196" y="83819"/>
                </a:moveTo>
                <a:lnTo>
                  <a:pt x="10668" y="83819"/>
                </a:lnTo>
                <a:lnTo>
                  <a:pt x="18287" y="86867"/>
                </a:lnTo>
                <a:lnTo>
                  <a:pt x="35052" y="86867"/>
                </a:lnTo>
                <a:lnTo>
                  <a:pt x="42672" y="85343"/>
                </a:lnTo>
                <a:lnTo>
                  <a:pt x="44196" y="83819"/>
                </a:lnTo>
                <a:close/>
              </a:path>
              <a:path w="68580" h="86994">
                <a:moveTo>
                  <a:pt x="10668" y="56387"/>
                </a:moveTo>
                <a:lnTo>
                  <a:pt x="7619" y="56387"/>
                </a:lnTo>
                <a:lnTo>
                  <a:pt x="0" y="85343"/>
                </a:lnTo>
                <a:lnTo>
                  <a:pt x="3048" y="85343"/>
                </a:lnTo>
                <a:lnTo>
                  <a:pt x="4572" y="83819"/>
                </a:lnTo>
                <a:lnTo>
                  <a:pt x="44196" y="83819"/>
                </a:lnTo>
                <a:lnTo>
                  <a:pt x="47244" y="80771"/>
                </a:lnTo>
                <a:lnTo>
                  <a:pt x="24384" y="80771"/>
                </a:lnTo>
                <a:lnTo>
                  <a:pt x="18287" y="79248"/>
                </a:lnTo>
                <a:lnTo>
                  <a:pt x="10668" y="71627"/>
                </a:lnTo>
                <a:lnTo>
                  <a:pt x="10668" y="56387"/>
                </a:lnTo>
                <a:close/>
              </a:path>
              <a:path w="68580" h="86994">
                <a:moveTo>
                  <a:pt x="47243" y="0"/>
                </a:moveTo>
                <a:lnTo>
                  <a:pt x="35052" y="0"/>
                </a:lnTo>
                <a:lnTo>
                  <a:pt x="30480" y="3048"/>
                </a:lnTo>
                <a:lnTo>
                  <a:pt x="24384" y="7619"/>
                </a:lnTo>
                <a:lnTo>
                  <a:pt x="18287" y="10667"/>
                </a:lnTo>
                <a:lnTo>
                  <a:pt x="13716" y="16763"/>
                </a:lnTo>
                <a:lnTo>
                  <a:pt x="12192" y="24383"/>
                </a:lnTo>
                <a:lnTo>
                  <a:pt x="10668" y="28955"/>
                </a:lnTo>
                <a:lnTo>
                  <a:pt x="12192" y="33527"/>
                </a:lnTo>
                <a:lnTo>
                  <a:pt x="13716" y="36575"/>
                </a:lnTo>
                <a:lnTo>
                  <a:pt x="21336" y="44195"/>
                </a:lnTo>
                <a:lnTo>
                  <a:pt x="36575" y="53339"/>
                </a:lnTo>
                <a:lnTo>
                  <a:pt x="41148" y="56387"/>
                </a:lnTo>
                <a:lnTo>
                  <a:pt x="44196" y="57911"/>
                </a:lnTo>
                <a:lnTo>
                  <a:pt x="47243" y="60959"/>
                </a:lnTo>
                <a:lnTo>
                  <a:pt x="47243" y="70103"/>
                </a:lnTo>
                <a:lnTo>
                  <a:pt x="44196" y="76200"/>
                </a:lnTo>
                <a:lnTo>
                  <a:pt x="41148" y="79248"/>
                </a:lnTo>
                <a:lnTo>
                  <a:pt x="36575" y="80771"/>
                </a:lnTo>
                <a:lnTo>
                  <a:pt x="47244" y="80771"/>
                </a:lnTo>
                <a:lnTo>
                  <a:pt x="48768" y="79248"/>
                </a:lnTo>
                <a:lnTo>
                  <a:pt x="56387" y="76200"/>
                </a:lnTo>
                <a:lnTo>
                  <a:pt x="59436" y="70103"/>
                </a:lnTo>
                <a:lnTo>
                  <a:pt x="60960" y="62483"/>
                </a:lnTo>
                <a:lnTo>
                  <a:pt x="60983" y="55673"/>
                </a:lnTo>
                <a:lnTo>
                  <a:pt x="58864" y="49149"/>
                </a:lnTo>
                <a:lnTo>
                  <a:pt x="54744" y="43195"/>
                </a:lnTo>
                <a:lnTo>
                  <a:pt x="48768" y="38100"/>
                </a:lnTo>
                <a:lnTo>
                  <a:pt x="35052" y="33527"/>
                </a:lnTo>
                <a:lnTo>
                  <a:pt x="28956" y="27431"/>
                </a:lnTo>
                <a:lnTo>
                  <a:pt x="27431" y="24383"/>
                </a:lnTo>
                <a:lnTo>
                  <a:pt x="25908" y="22859"/>
                </a:lnTo>
                <a:lnTo>
                  <a:pt x="24384" y="19811"/>
                </a:lnTo>
                <a:lnTo>
                  <a:pt x="25908" y="15239"/>
                </a:lnTo>
                <a:lnTo>
                  <a:pt x="25908" y="12191"/>
                </a:lnTo>
                <a:lnTo>
                  <a:pt x="27431" y="10667"/>
                </a:lnTo>
                <a:lnTo>
                  <a:pt x="32004" y="9143"/>
                </a:lnTo>
                <a:lnTo>
                  <a:pt x="33528" y="7619"/>
                </a:lnTo>
                <a:lnTo>
                  <a:pt x="36575" y="6095"/>
                </a:lnTo>
                <a:lnTo>
                  <a:pt x="67296" y="6095"/>
                </a:lnTo>
                <a:lnTo>
                  <a:pt x="67938" y="3048"/>
                </a:lnTo>
                <a:lnTo>
                  <a:pt x="56387" y="3048"/>
                </a:lnTo>
                <a:lnTo>
                  <a:pt x="54864" y="1524"/>
                </a:lnTo>
                <a:lnTo>
                  <a:pt x="50292" y="1524"/>
                </a:lnTo>
                <a:lnTo>
                  <a:pt x="47243" y="0"/>
                </a:lnTo>
                <a:close/>
              </a:path>
              <a:path w="68580" h="86994">
                <a:moveTo>
                  <a:pt x="67296" y="6095"/>
                </a:moveTo>
                <a:lnTo>
                  <a:pt x="47243" y="6095"/>
                </a:lnTo>
                <a:lnTo>
                  <a:pt x="51816" y="7619"/>
                </a:lnTo>
                <a:lnTo>
                  <a:pt x="56387" y="12191"/>
                </a:lnTo>
                <a:lnTo>
                  <a:pt x="57912" y="19811"/>
                </a:lnTo>
                <a:lnTo>
                  <a:pt x="59436" y="28955"/>
                </a:lnTo>
                <a:lnTo>
                  <a:pt x="62484" y="28955"/>
                </a:lnTo>
                <a:lnTo>
                  <a:pt x="67296" y="6095"/>
                </a:lnTo>
                <a:close/>
              </a:path>
              <a:path w="68580" h="86994">
                <a:moveTo>
                  <a:pt x="68580" y="0"/>
                </a:moveTo>
                <a:lnTo>
                  <a:pt x="65531" y="0"/>
                </a:lnTo>
                <a:lnTo>
                  <a:pt x="62484" y="3048"/>
                </a:lnTo>
                <a:lnTo>
                  <a:pt x="67938" y="3048"/>
                </a:lnTo>
                <a:lnTo>
                  <a:pt x="685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2455164" y="2455164"/>
            <a:ext cx="129539" cy="120650"/>
          </a:xfrm>
          <a:custGeom>
            <a:avLst/>
            <a:gdLst/>
            <a:ahLst/>
            <a:cxnLst/>
            <a:rect l="l" t="t" r="r" b="b"/>
            <a:pathLst>
              <a:path w="129539" h="120650">
                <a:moveTo>
                  <a:pt x="65531" y="117347"/>
                </a:moveTo>
                <a:lnTo>
                  <a:pt x="13716" y="117347"/>
                </a:lnTo>
                <a:lnTo>
                  <a:pt x="12192" y="120395"/>
                </a:lnTo>
                <a:lnTo>
                  <a:pt x="65531" y="120395"/>
                </a:lnTo>
                <a:lnTo>
                  <a:pt x="65531" y="117347"/>
                </a:lnTo>
                <a:close/>
              </a:path>
              <a:path w="129539" h="120650">
                <a:moveTo>
                  <a:pt x="47243" y="1524"/>
                </a:moveTo>
                <a:lnTo>
                  <a:pt x="3048" y="1524"/>
                </a:lnTo>
                <a:lnTo>
                  <a:pt x="4572" y="3047"/>
                </a:lnTo>
                <a:lnTo>
                  <a:pt x="7619" y="4571"/>
                </a:lnTo>
                <a:lnTo>
                  <a:pt x="13716" y="10667"/>
                </a:lnTo>
                <a:lnTo>
                  <a:pt x="15240" y="13715"/>
                </a:lnTo>
                <a:lnTo>
                  <a:pt x="18287" y="21335"/>
                </a:lnTo>
                <a:lnTo>
                  <a:pt x="41148" y="70103"/>
                </a:lnTo>
                <a:lnTo>
                  <a:pt x="32004" y="111251"/>
                </a:lnTo>
                <a:lnTo>
                  <a:pt x="24384" y="117347"/>
                </a:lnTo>
                <a:lnTo>
                  <a:pt x="56387" y="117347"/>
                </a:lnTo>
                <a:lnTo>
                  <a:pt x="50292" y="114300"/>
                </a:lnTo>
                <a:lnTo>
                  <a:pt x="50292" y="108203"/>
                </a:lnTo>
                <a:lnTo>
                  <a:pt x="57912" y="70103"/>
                </a:lnTo>
                <a:lnTo>
                  <a:pt x="64516" y="62483"/>
                </a:lnTo>
                <a:lnTo>
                  <a:pt x="56387" y="62483"/>
                </a:lnTo>
                <a:lnTo>
                  <a:pt x="39624" y="22859"/>
                </a:lnTo>
                <a:lnTo>
                  <a:pt x="36575" y="16763"/>
                </a:lnTo>
                <a:lnTo>
                  <a:pt x="35052" y="12191"/>
                </a:lnTo>
                <a:lnTo>
                  <a:pt x="36575" y="10667"/>
                </a:lnTo>
                <a:lnTo>
                  <a:pt x="36575" y="7619"/>
                </a:lnTo>
                <a:lnTo>
                  <a:pt x="38100" y="6095"/>
                </a:lnTo>
                <a:lnTo>
                  <a:pt x="47243" y="1524"/>
                </a:lnTo>
                <a:close/>
              </a:path>
              <a:path w="129539" h="120650">
                <a:moveTo>
                  <a:pt x="124968" y="1524"/>
                </a:moveTo>
                <a:lnTo>
                  <a:pt x="89916" y="1524"/>
                </a:lnTo>
                <a:lnTo>
                  <a:pt x="91440" y="3047"/>
                </a:lnTo>
                <a:lnTo>
                  <a:pt x="92963" y="3047"/>
                </a:lnTo>
                <a:lnTo>
                  <a:pt x="94487" y="4571"/>
                </a:lnTo>
                <a:lnTo>
                  <a:pt x="96012" y="4571"/>
                </a:lnTo>
                <a:lnTo>
                  <a:pt x="96012" y="13715"/>
                </a:lnTo>
                <a:lnTo>
                  <a:pt x="92963" y="18287"/>
                </a:lnTo>
                <a:lnTo>
                  <a:pt x="88392" y="24383"/>
                </a:lnTo>
                <a:lnTo>
                  <a:pt x="56387" y="62483"/>
                </a:lnTo>
                <a:lnTo>
                  <a:pt x="64516" y="62483"/>
                </a:lnTo>
                <a:lnTo>
                  <a:pt x="97536" y="24383"/>
                </a:lnTo>
                <a:lnTo>
                  <a:pt x="102108" y="18287"/>
                </a:lnTo>
                <a:lnTo>
                  <a:pt x="112775" y="7619"/>
                </a:lnTo>
                <a:lnTo>
                  <a:pt x="124968" y="1524"/>
                </a:lnTo>
                <a:close/>
              </a:path>
              <a:path w="129539" h="120650">
                <a:moveTo>
                  <a:pt x="51816" y="0"/>
                </a:moveTo>
                <a:lnTo>
                  <a:pt x="1524" y="0"/>
                </a:lnTo>
                <a:lnTo>
                  <a:pt x="0" y="1524"/>
                </a:lnTo>
                <a:lnTo>
                  <a:pt x="51816" y="1524"/>
                </a:lnTo>
                <a:lnTo>
                  <a:pt x="51816" y="0"/>
                </a:lnTo>
                <a:close/>
              </a:path>
              <a:path w="129539" h="120650">
                <a:moveTo>
                  <a:pt x="129540" y="0"/>
                </a:moveTo>
                <a:lnTo>
                  <a:pt x="86868" y="0"/>
                </a:lnTo>
                <a:lnTo>
                  <a:pt x="85343" y="1524"/>
                </a:lnTo>
                <a:lnTo>
                  <a:pt x="128016" y="1524"/>
                </a:lnTo>
                <a:lnTo>
                  <a:pt x="12954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1876044" y="2494788"/>
            <a:ext cx="109855" cy="121920"/>
          </a:xfrm>
          <a:custGeom>
            <a:avLst/>
            <a:gdLst/>
            <a:ahLst/>
            <a:cxnLst/>
            <a:rect l="l" t="t" r="r" b="b"/>
            <a:pathLst>
              <a:path w="109855" h="121919">
                <a:moveTo>
                  <a:pt x="13716" y="102107"/>
                </a:moveTo>
                <a:lnTo>
                  <a:pt x="9143" y="102107"/>
                </a:lnTo>
                <a:lnTo>
                  <a:pt x="6095" y="103631"/>
                </a:lnTo>
                <a:lnTo>
                  <a:pt x="1524" y="108203"/>
                </a:lnTo>
                <a:lnTo>
                  <a:pt x="0" y="111251"/>
                </a:lnTo>
                <a:lnTo>
                  <a:pt x="0" y="114300"/>
                </a:lnTo>
                <a:lnTo>
                  <a:pt x="1524" y="117347"/>
                </a:lnTo>
                <a:lnTo>
                  <a:pt x="3048" y="118871"/>
                </a:lnTo>
                <a:lnTo>
                  <a:pt x="4572" y="121919"/>
                </a:lnTo>
                <a:lnTo>
                  <a:pt x="15239" y="121919"/>
                </a:lnTo>
                <a:lnTo>
                  <a:pt x="21336" y="120395"/>
                </a:lnTo>
                <a:lnTo>
                  <a:pt x="33528" y="111251"/>
                </a:lnTo>
                <a:lnTo>
                  <a:pt x="36956" y="106679"/>
                </a:lnTo>
                <a:lnTo>
                  <a:pt x="22860" y="106679"/>
                </a:lnTo>
                <a:lnTo>
                  <a:pt x="21336" y="105155"/>
                </a:lnTo>
                <a:lnTo>
                  <a:pt x="19812" y="105155"/>
                </a:lnTo>
                <a:lnTo>
                  <a:pt x="15239" y="103631"/>
                </a:lnTo>
                <a:lnTo>
                  <a:pt x="13716" y="102107"/>
                </a:lnTo>
                <a:close/>
              </a:path>
              <a:path w="109855" h="121919">
                <a:moveTo>
                  <a:pt x="57912" y="0"/>
                </a:moveTo>
                <a:lnTo>
                  <a:pt x="19812" y="0"/>
                </a:lnTo>
                <a:lnTo>
                  <a:pt x="19812" y="3047"/>
                </a:lnTo>
                <a:lnTo>
                  <a:pt x="22860" y="4571"/>
                </a:lnTo>
                <a:lnTo>
                  <a:pt x="24383" y="4571"/>
                </a:lnTo>
                <a:lnTo>
                  <a:pt x="28956" y="9143"/>
                </a:lnTo>
                <a:lnTo>
                  <a:pt x="30480" y="12191"/>
                </a:lnTo>
                <a:lnTo>
                  <a:pt x="30480" y="13715"/>
                </a:lnTo>
                <a:lnTo>
                  <a:pt x="32004" y="16763"/>
                </a:lnTo>
                <a:lnTo>
                  <a:pt x="47243" y="77723"/>
                </a:lnTo>
                <a:lnTo>
                  <a:pt x="38100" y="92963"/>
                </a:lnTo>
                <a:lnTo>
                  <a:pt x="35051" y="99059"/>
                </a:lnTo>
                <a:lnTo>
                  <a:pt x="30480" y="103631"/>
                </a:lnTo>
                <a:lnTo>
                  <a:pt x="27431" y="105155"/>
                </a:lnTo>
                <a:lnTo>
                  <a:pt x="25907" y="106679"/>
                </a:lnTo>
                <a:lnTo>
                  <a:pt x="36956" y="106679"/>
                </a:lnTo>
                <a:lnTo>
                  <a:pt x="38100" y="105155"/>
                </a:lnTo>
                <a:lnTo>
                  <a:pt x="44195" y="97535"/>
                </a:lnTo>
                <a:lnTo>
                  <a:pt x="67479" y="59435"/>
                </a:lnTo>
                <a:lnTo>
                  <a:pt x="57912" y="59435"/>
                </a:lnTo>
                <a:lnTo>
                  <a:pt x="47243" y="18287"/>
                </a:lnTo>
                <a:lnTo>
                  <a:pt x="45719" y="13715"/>
                </a:lnTo>
                <a:lnTo>
                  <a:pt x="45719" y="10667"/>
                </a:lnTo>
                <a:lnTo>
                  <a:pt x="47243" y="7619"/>
                </a:lnTo>
                <a:lnTo>
                  <a:pt x="47243" y="6095"/>
                </a:lnTo>
                <a:lnTo>
                  <a:pt x="50292" y="4571"/>
                </a:lnTo>
                <a:lnTo>
                  <a:pt x="51816" y="3047"/>
                </a:lnTo>
                <a:lnTo>
                  <a:pt x="56387" y="3047"/>
                </a:lnTo>
                <a:lnTo>
                  <a:pt x="57912" y="0"/>
                </a:lnTo>
                <a:close/>
              </a:path>
              <a:path w="109855" h="121919">
                <a:moveTo>
                  <a:pt x="103631" y="4571"/>
                </a:moveTo>
                <a:lnTo>
                  <a:pt x="89916" y="4571"/>
                </a:lnTo>
                <a:lnTo>
                  <a:pt x="89916" y="7619"/>
                </a:lnTo>
                <a:lnTo>
                  <a:pt x="88392" y="9143"/>
                </a:lnTo>
                <a:lnTo>
                  <a:pt x="88392" y="12191"/>
                </a:lnTo>
                <a:lnTo>
                  <a:pt x="86868" y="13715"/>
                </a:lnTo>
                <a:lnTo>
                  <a:pt x="57912" y="59435"/>
                </a:lnTo>
                <a:lnTo>
                  <a:pt x="67479" y="59435"/>
                </a:lnTo>
                <a:lnTo>
                  <a:pt x="94487" y="15239"/>
                </a:lnTo>
                <a:lnTo>
                  <a:pt x="97536" y="10667"/>
                </a:lnTo>
                <a:lnTo>
                  <a:pt x="99060" y="7619"/>
                </a:lnTo>
                <a:lnTo>
                  <a:pt x="102107" y="7619"/>
                </a:lnTo>
                <a:lnTo>
                  <a:pt x="102107" y="6095"/>
                </a:lnTo>
                <a:lnTo>
                  <a:pt x="103631" y="4571"/>
                </a:lnTo>
                <a:close/>
              </a:path>
              <a:path w="109855" h="121919">
                <a:moveTo>
                  <a:pt x="106680" y="3047"/>
                </a:moveTo>
                <a:lnTo>
                  <a:pt x="86868" y="3047"/>
                </a:lnTo>
                <a:lnTo>
                  <a:pt x="88392" y="4571"/>
                </a:lnTo>
                <a:lnTo>
                  <a:pt x="105156" y="4571"/>
                </a:lnTo>
                <a:lnTo>
                  <a:pt x="106680" y="3047"/>
                </a:lnTo>
                <a:close/>
              </a:path>
              <a:path w="109855" h="121919">
                <a:moveTo>
                  <a:pt x="109728" y="0"/>
                </a:moveTo>
                <a:lnTo>
                  <a:pt x="82295" y="0"/>
                </a:lnTo>
                <a:lnTo>
                  <a:pt x="82295" y="3047"/>
                </a:lnTo>
                <a:lnTo>
                  <a:pt x="108204" y="3047"/>
                </a:lnTo>
                <a:lnTo>
                  <a:pt x="10972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1560575" y="2491739"/>
            <a:ext cx="68580" cy="86995"/>
          </a:xfrm>
          <a:custGeom>
            <a:avLst/>
            <a:gdLst/>
            <a:ahLst/>
            <a:cxnLst/>
            <a:rect l="l" t="t" r="r" b="b"/>
            <a:pathLst>
              <a:path w="68580" h="86994">
                <a:moveTo>
                  <a:pt x="44196" y="83819"/>
                </a:moveTo>
                <a:lnTo>
                  <a:pt x="10668" y="83819"/>
                </a:lnTo>
                <a:lnTo>
                  <a:pt x="18287" y="86867"/>
                </a:lnTo>
                <a:lnTo>
                  <a:pt x="35052" y="86867"/>
                </a:lnTo>
                <a:lnTo>
                  <a:pt x="42671" y="85343"/>
                </a:lnTo>
                <a:lnTo>
                  <a:pt x="44196" y="83819"/>
                </a:lnTo>
                <a:close/>
              </a:path>
              <a:path w="68580" h="86994">
                <a:moveTo>
                  <a:pt x="9143" y="56387"/>
                </a:moveTo>
                <a:lnTo>
                  <a:pt x="6096" y="56387"/>
                </a:lnTo>
                <a:lnTo>
                  <a:pt x="0" y="85343"/>
                </a:lnTo>
                <a:lnTo>
                  <a:pt x="4571" y="85343"/>
                </a:lnTo>
                <a:lnTo>
                  <a:pt x="4571" y="83819"/>
                </a:lnTo>
                <a:lnTo>
                  <a:pt x="44196" y="83819"/>
                </a:lnTo>
                <a:lnTo>
                  <a:pt x="47244" y="80771"/>
                </a:lnTo>
                <a:lnTo>
                  <a:pt x="24384" y="80771"/>
                </a:lnTo>
                <a:lnTo>
                  <a:pt x="19812" y="79248"/>
                </a:lnTo>
                <a:lnTo>
                  <a:pt x="15240" y="76200"/>
                </a:lnTo>
                <a:lnTo>
                  <a:pt x="10668" y="71627"/>
                </a:lnTo>
                <a:lnTo>
                  <a:pt x="9143" y="65531"/>
                </a:lnTo>
                <a:lnTo>
                  <a:pt x="9143" y="56387"/>
                </a:lnTo>
                <a:close/>
              </a:path>
              <a:path w="68580" h="86994">
                <a:moveTo>
                  <a:pt x="47243" y="0"/>
                </a:moveTo>
                <a:lnTo>
                  <a:pt x="35052" y="0"/>
                </a:lnTo>
                <a:lnTo>
                  <a:pt x="28956" y="3048"/>
                </a:lnTo>
                <a:lnTo>
                  <a:pt x="24384" y="7619"/>
                </a:lnTo>
                <a:lnTo>
                  <a:pt x="18287" y="10667"/>
                </a:lnTo>
                <a:lnTo>
                  <a:pt x="13715" y="16763"/>
                </a:lnTo>
                <a:lnTo>
                  <a:pt x="12192" y="24383"/>
                </a:lnTo>
                <a:lnTo>
                  <a:pt x="12192" y="33527"/>
                </a:lnTo>
                <a:lnTo>
                  <a:pt x="13715" y="36575"/>
                </a:lnTo>
                <a:lnTo>
                  <a:pt x="21336" y="44195"/>
                </a:lnTo>
                <a:lnTo>
                  <a:pt x="36576" y="53339"/>
                </a:lnTo>
                <a:lnTo>
                  <a:pt x="42671" y="56387"/>
                </a:lnTo>
                <a:lnTo>
                  <a:pt x="47243" y="60959"/>
                </a:lnTo>
                <a:lnTo>
                  <a:pt x="47243" y="70103"/>
                </a:lnTo>
                <a:lnTo>
                  <a:pt x="44196" y="76200"/>
                </a:lnTo>
                <a:lnTo>
                  <a:pt x="41148" y="79248"/>
                </a:lnTo>
                <a:lnTo>
                  <a:pt x="36576" y="80771"/>
                </a:lnTo>
                <a:lnTo>
                  <a:pt x="47244" y="80771"/>
                </a:lnTo>
                <a:lnTo>
                  <a:pt x="48768" y="79248"/>
                </a:lnTo>
                <a:lnTo>
                  <a:pt x="54864" y="76200"/>
                </a:lnTo>
                <a:lnTo>
                  <a:pt x="59436" y="70103"/>
                </a:lnTo>
                <a:lnTo>
                  <a:pt x="60960" y="62483"/>
                </a:lnTo>
                <a:lnTo>
                  <a:pt x="61626" y="55673"/>
                </a:lnTo>
                <a:lnTo>
                  <a:pt x="59436" y="49149"/>
                </a:lnTo>
                <a:lnTo>
                  <a:pt x="54959" y="43195"/>
                </a:lnTo>
                <a:lnTo>
                  <a:pt x="48768" y="38100"/>
                </a:lnTo>
                <a:lnTo>
                  <a:pt x="35052" y="33527"/>
                </a:lnTo>
                <a:lnTo>
                  <a:pt x="30480" y="30479"/>
                </a:lnTo>
                <a:lnTo>
                  <a:pt x="27432" y="24383"/>
                </a:lnTo>
                <a:lnTo>
                  <a:pt x="25908" y="22859"/>
                </a:lnTo>
                <a:lnTo>
                  <a:pt x="24384" y="19811"/>
                </a:lnTo>
                <a:lnTo>
                  <a:pt x="25908" y="15239"/>
                </a:lnTo>
                <a:lnTo>
                  <a:pt x="25908" y="12191"/>
                </a:lnTo>
                <a:lnTo>
                  <a:pt x="28956" y="10667"/>
                </a:lnTo>
                <a:lnTo>
                  <a:pt x="30480" y="9143"/>
                </a:lnTo>
                <a:lnTo>
                  <a:pt x="36576" y="6095"/>
                </a:lnTo>
                <a:lnTo>
                  <a:pt x="67296" y="6095"/>
                </a:lnTo>
                <a:lnTo>
                  <a:pt x="67938" y="3048"/>
                </a:lnTo>
                <a:lnTo>
                  <a:pt x="56387" y="3048"/>
                </a:lnTo>
                <a:lnTo>
                  <a:pt x="53340" y="1524"/>
                </a:lnTo>
                <a:lnTo>
                  <a:pt x="50292" y="1524"/>
                </a:lnTo>
                <a:lnTo>
                  <a:pt x="47243" y="0"/>
                </a:lnTo>
                <a:close/>
              </a:path>
              <a:path w="68580" h="86994">
                <a:moveTo>
                  <a:pt x="67296" y="6095"/>
                </a:moveTo>
                <a:lnTo>
                  <a:pt x="47243" y="6095"/>
                </a:lnTo>
                <a:lnTo>
                  <a:pt x="51815" y="7619"/>
                </a:lnTo>
                <a:lnTo>
                  <a:pt x="53340" y="10667"/>
                </a:lnTo>
                <a:lnTo>
                  <a:pt x="56387" y="12191"/>
                </a:lnTo>
                <a:lnTo>
                  <a:pt x="57912" y="19811"/>
                </a:lnTo>
                <a:lnTo>
                  <a:pt x="59436" y="28955"/>
                </a:lnTo>
                <a:lnTo>
                  <a:pt x="62484" y="28955"/>
                </a:lnTo>
                <a:lnTo>
                  <a:pt x="67296" y="6095"/>
                </a:lnTo>
                <a:close/>
              </a:path>
              <a:path w="68580" h="86994">
                <a:moveTo>
                  <a:pt x="68580" y="0"/>
                </a:moveTo>
                <a:lnTo>
                  <a:pt x="65531" y="0"/>
                </a:lnTo>
                <a:lnTo>
                  <a:pt x="64008" y="1524"/>
                </a:lnTo>
                <a:lnTo>
                  <a:pt x="64008" y="3048"/>
                </a:lnTo>
                <a:lnTo>
                  <a:pt x="67938" y="3048"/>
                </a:lnTo>
                <a:lnTo>
                  <a:pt x="685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1251203" y="2491739"/>
            <a:ext cx="67056" cy="86867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1339596" y="2455164"/>
            <a:ext cx="131445" cy="120650"/>
          </a:xfrm>
          <a:custGeom>
            <a:avLst/>
            <a:gdLst/>
            <a:ahLst/>
            <a:cxnLst/>
            <a:rect l="l" t="t" r="r" b="b"/>
            <a:pathLst>
              <a:path w="131444" h="120650">
                <a:moveTo>
                  <a:pt x="67056" y="117347"/>
                </a:moveTo>
                <a:lnTo>
                  <a:pt x="15240" y="117347"/>
                </a:lnTo>
                <a:lnTo>
                  <a:pt x="15240" y="120395"/>
                </a:lnTo>
                <a:lnTo>
                  <a:pt x="67056" y="120395"/>
                </a:lnTo>
                <a:lnTo>
                  <a:pt x="67056" y="117347"/>
                </a:lnTo>
                <a:close/>
              </a:path>
              <a:path w="131444" h="120650">
                <a:moveTo>
                  <a:pt x="47243" y="1524"/>
                </a:moveTo>
                <a:lnTo>
                  <a:pt x="3047" y="1524"/>
                </a:lnTo>
                <a:lnTo>
                  <a:pt x="4571" y="3047"/>
                </a:lnTo>
                <a:lnTo>
                  <a:pt x="6095" y="3047"/>
                </a:lnTo>
                <a:lnTo>
                  <a:pt x="10667" y="4571"/>
                </a:lnTo>
                <a:lnTo>
                  <a:pt x="13715" y="7619"/>
                </a:lnTo>
                <a:lnTo>
                  <a:pt x="13715" y="9143"/>
                </a:lnTo>
                <a:lnTo>
                  <a:pt x="15240" y="10667"/>
                </a:lnTo>
                <a:lnTo>
                  <a:pt x="16763" y="13715"/>
                </a:lnTo>
                <a:lnTo>
                  <a:pt x="19812" y="21335"/>
                </a:lnTo>
                <a:lnTo>
                  <a:pt x="42671" y="70103"/>
                </a:lnTo>
                <a:lnTo>
                  <a:pt x="33528" y="111251"/>
                </a:lnTo>
                <a:lnTo>
                  <a:pt x="24384" y="117347"/>
                </a:lnTo>
                <a:lnTo>
                  <a:pt x="57912" y="117347"/>
                </a:lnTo>
                <a:lnTo>
                  <a:pt x="54863" y="115824"/>
                </a:lnTo>
                <a:lnTo>
                  <a:pt x="51815" y="112775"/>
                </a:lnTo>
                <a:lnTo>
                  <a:pt x="51815" y="108203"/>
                </a:lnTo>
                <a:lnTo>
                  <a:pt x="53340" y="100583"/>
                </a:lnTo>
                <a:lnTo>
                  <a:pt x="60959" y="70103"/>
                </a:lnTo>
                <a:lnTo>
                  <a:pt x="67310" y="62483"/>
                </a:lnTo>
                <a:lnTo>
                  <a:pt x="57912" y="62483"/>
                </a:lnTo>
                <a:lnTo>
                  <a:pt x="41147" y="22859"/>
                </a:lnTo>
                <a:lnTo>
                  <a:pt x="38100" y="16763"/>
                </a:lnTo>
                <a:lnTo>
                  <a:pt x="38100" y="7619"/>
                </a:lnTo>
                <a:lnTo>
                  <a:pt x="41147" y="6095"/>
                </a:lnTo>
                <a:lnTo>
                  <a:pt x="44195" y="3047"/>
                </a:lnTo>
                <a:lnTo>
                  <a:pt x="47243" y="1524"/>
                </a:lnTo>
                <a:close/>
              </a:path>
              <a:path w="131444" h="120650">
                <a:moveTo>
                  <a:pt x="126491" y="1524"/>
                </a:moveTo>
                <a:lnTo>
                  <a:pt x="89915" y="1524"/>
                </a:lnTo>
                <a:lnTo>
                  <a:pt x="92963" y="3047"/>
                </a:lnTo>
                <a:lnTo>
                  <a:pt x="94487" y="3047"/>
                </a:lnTo>
                <a:lnTo>
                  <a:pt x="97535" y="6095"/>
                </a:lnTo>
                <a:lnTo>
                  <a:pt x="97535" y="13715"/>
                </a:lnTo>
                <a:lnTo>
                  <a:pt x="94487" y="18287"/>
                </a:lnTo>
                <a:lnTo>
                  <a:pt x="89915" y="24383"/>
                </a:lnTo>
                <a:lnTo>
                  <a:pt x="57912" y="62483"/>
                </a:lnTo>
                <a:lnTo>
                  <a:pt x="67310" y="62483"/>
                </a:lnTo>
                <a:lnTo>
                  <a:pt x="99059" y="24383"/>
                </a:lnTo>
                <a:lnTo>
                  <a:pt x="103631" y="18287"/>
                </a:lnTo>
                <a:lnTo>
                  <a:pt x="111251" y="10667"/>
                </a:lnTo>
                <a:lnTo>
                  <a:pt x="112775" y="7619"/>
                </a:lnTo>
                <a:lnTo>
                  <a:pt x="117347" y="6095"/>
                </a:lnTo>
                <a:lnTo>
                  <a:pt x="126491" y="1524"/>
                </a:lnTo>
                <a:close/>
              </a:path>
              <a:path w="131444" h="120650">
                <a:moveTo>
                  <a:pt x="53340" y="0"/>
                </a:moveTo>
                <a:lnTo>
                  <a:pt x="1523" y="0"/>
                </a:lnTo>
                <a:lnTo>
                  <a:pt x="0" y="1524"/>
                </a:lnTo>
                <a:lnTo>
                  <a:pt x="53340" y="1524"/>
                </a:lnTo>
                <a:lnTo>
                  <a:pt x="53340" y="0"/>
                </a:lnTo>
                <a:close/>
              </a:path>
              <a:path w="131444" h="120650">
                <a:moveTo>
                  <a:pt x="131063" y="0"/>
                </a:moveTo>
                <a:lnTo>
                  <a:pt x="88391" y="0"/>
                </a:lnTo>
                <a:lnTo>
                  <a:pt x="88391" y="1524"/>
                </a:lnTo>
                <a:lnTo>
                  <a:pt x="131063" y="1524"/>
                </a:lnTo>
                <a:lnTo>
                  <a:pt x="13106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2299716" y="2513076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2299716" y="2545842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762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1726692" y="2529077"/>
            <a:ext cx="96520" cy="0"/>
          </a:xfrm>
          <a:custGeom>
            <a:avLst/>
            <a:gdLst/>
            <a:ahLst/>
            <a:cxnLst/>
            <a:rect l="l" t="t" r="r" b="b"/>
            <a:pathLst>
              <a:path w="96519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3032760" y="2484120"/>
            <a:ext cx="169163" cy="94487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4515611" y="2449067"/>
            <a:ext cx="48895" cy="167640"/>
          </a:xfrm>
          <a:custGeom>
            <a:avLst/>
            <a:gdLst/>
            <a:ahLst/>
            <a:cxnLst/>
            <a:rect l="l" t="t" r="r" b="b"/>
            <a:pathLst>
              <a:path w="48895" h="167639">
                <a:moveTo>
                  <a:pt x="0" y="0"/>
                </a:moveTo>
                <a:lnTo>
                  <a:pt x="0" y="4572"/>
                </a:lnTo>
                <a:lnTo>
                  <a:pt x="4572" y="7620"/>
                </a:lnTo>
                <a:lnTo>
                  <a:pt x="18287" y="21335"/>
                </a:lnTo>
                <a:lnTo>
                  <a:pt x="21336" y="25907"/>
                </a:lnTo>
                <a:lnTo>
                  <a:pt x="22860" y="30479"/>
                </a:lnTo>
                <a:lnTo>
                  <a:pt x="25908" y="35051"/>
                </a:lnTo>
                <a:lnTo>
                  <a:pt x="27432" y="42672"/>
                </a:lnTo>
                <a:lnTo>
                  <a:pt x="27432" y="51815"/>
                </a:lnTo>
                <a:lnTo>
                  <a:pt x="28551" y="59197"/>
                </a:lnTo>
                <a:lnTo>
                  <a:pt x="29527" y="67436"/>
                </a:lnTo>
                <a:lnTo>
                  <a:pt x="30218" y="76247"/>
                </a:lnTo>
                <a:lnTo>
                  <a:pt x="30479" y="85343"/>
                </a:lnTo>
                <a:lnTo>
                  <a:pt x="30218" y="94892"/>
                </a:lnTo>
                <a:lnTo>
                  <a:pt x="23812" y="135064"/>
                </a:lnTo>
                <a:lnTo>
                  <a:pt x="16763" y="146303"/>
                </a:lnTo>
                <a:lnTo>
                  <a:pt x="12191" y="153924"/>
                </a:lnTo>
                <a:lnTo>
                  <a:pt x="6096" y="160020"/>
                </a:lnTo>
                <a:lnTo>
                  <a:pt x="0" y="164591"/>
                </a:lnTo>
                <a:lnTo>
                  <a:pt x="0" y="167639"/>
                </a:lnTo>
                <a:lnTo>
                  <a:pt x="35051" y="134111"/>
                </a:lnTo>
                <a:lnTo>
                  <a:pt x="47910" y="95964"/>
                </a:lnTo>
                <a:lnTo>
                  <a:pt x="48767" y="82296"/>
                </a:lnTo>
                <a:lnTo>
                  <a:pt x="48434" y="73175"/>
                </a:lnTo>
                <a:lnTo>
                  <a:pt x="47243" y="64198"/>
                </a:lnTo>
                <a:lnTo>
                  <a:pt x="44910" y="55506"/>
                </a:lnTo>
                <a:lnTo>
                  <a:pt x="41148" y="47243"/>
                </a:lnTo>
                <a:lnTo>
                  <a:pt x="37218" y="37742"/>
                </a:lnTo>
                <a:lnTo>
                  <a:pt x="11429" y="7048"/>
                </a:lnTo>
                <a:lnTo>
                  <a:pt x="5714" y="345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4370832" y="2449067"/>
            <a:ext cx="50800" cy="167640"/>
          </a:xfrm>
          <a:custGeom>
            <a:avLst/>
            <a:gdLst/>
            <a:ahLst/>
            <a:cxnLst/>
            <a:rect l="l" t="t" r="r" b="b"/>
            <a:pathLst>
              <a:path w="50800" h="167639">
                <a:moveTo>
                  <a:pt x="50291" y="0"/>
                </a:moveTo>
                <a:lnTo>
                  <a:pt x="13715" y="32003"/>
                </a:lnTo>
                <a:lnTo>
                  <a:pt x="1071" y="69080"/>
                </a:lnTo>
                <a:lnTo>
                  <a:pt x="0" y="82296"/>
                </a:lnTo>
                <a:lnTo>
                  <a:pt x="547" y="92321"/>
                </a:lnTo>
                <a:lnTo>
                  <a:pt x="11358" y="129230"/>
                </a:lnTo>
                <a:lnTo>
                  <a:pt x="37718" y="159829"/>
                </a:lnTo>
                <a:lnTo>
                  <a:pt x="50291" y="167639"/>
                </a:lnTo>
                <a:lnTo>
                  <a:pt x="50291" y="164591"/>
                </a:lnTo>
                <a:lnTo>
                  <a:pt x="38088" y="155424"/>
                </a:lnTo>
                <a:lnTo>
                  <a:pt x="35051" y="149351"/>
                </a:lnTo>
                <a:lnTo>
                  <a:pt x="32003" y="144779"/>
                </a:lnTo>
                <a:lnTo>
                  <a:pt x="28955" y="141731"/>
                </a:lnTo>
                <a:lnTo>
                  <a:pt x="25907" y="135635"/>
                </a:lnTo>
                <a:lnTo>
                  <a:pt x="24383" y="131063"/>
                </a:lnTo>
                <a:lnTo>
                  <a:pt x="21335" y="115824"/>
                </a:lnTo>
                <a:lnTo>
                  <a:pt x="19335" y="107775"/>
                </a:lnTo>
                <a:lnTo>
                  <a:pt x="17906" y="99440"/>
                </a:lnTo>
                <a:lnTo>
                  <a:pt x="17049" y="90535"/>
                </a:lnTo>
                <a:lnTo>
                  <a:pt x="16763" y="80772"/>
                </a:lnTo>
                <a:lnTo>
                  <a:pt x="17049" y="72532"/>
                </a:lnTo>
                <a:lnTo>
                  <a:pt x="26098" y="31813"/>
                </a:lnTo>
                <a:lnTo>
                  <a:pt x="50291" y="4572"/>
                </a:lnTo>
                <a:lnTo>
                  <a:pt x="5029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3956303" y="2452116"/>
            <a:ext cx="79248" cy="126491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3726179" y="2449067"/>
            <a:ext cx="50800" cy="167640"/>
          </a:xfrm>
          <a:custGeom>
            <a:avLst/>
            <a:gdLst/>
            <a:ahLst/>
            <a:cxnLst/>
            <a:rect l="l" t="t" r="r" b="b"/>
            <a:pathLst>
              <a:path w="50800" h="167639">
                <a:moveTo>
                  <a:pt x="0" y="0"/>
                </a:moveTo>
                <a:lnTo>
                  <a:pt x="0" y="4572"/>
                </a:lnTo>
                <a:lnTo>
                  <a:pt x="6096" y="7620"/>
                </a:lnTo>
                <a:lnTo>
                  <a:pt x="12192" y="12191"/>
                </a:lnTo>
                <a:lnTo>
                  <a:pt x="24384" y="30479"/>
                </a:lnTo>
                <a:lnTo>
                  <a:pt x="25908" y="35051"/>
                </a:lnTo>
                <a:lnTo>
                  <a:pt x="28956" y="42672"/>
                </a:lnTo>
                <a:lnTo>
                  <a:pt x="33528" y="85343"/>
                </a:lnTo>
                <a:lnTo>
                  <a:pt x="33242" y="94892"/>
                </a:lnTo>
                <a:lnTo>
                  <a:pt x="32385" y="103441"/>
                </a:lnTo>
                <a:lnTo>
                  <a:pt x="30956" y="111704"/>
                </a:lnTo>
                <a:lnTo>
                  <a:pt x="28956" y="120396"/>
                </a:lnTo>
                <a:lnTo>
                  <a:pt x="27289" y="128087"/>
                </a:lnTo>
                <a:lnTo>
                  <a:pt x="5429" y="160877"/>
                </a:lnTo>
                <a:lnTo>
                  <a:pt x="0" y="164591"/>
                </a:lnTo>
                <a:lnTo>
                  <a:pt x="0" y="167639"/>
                </a:lnTo>
                <a:lnTo>
                  <a:pt x="36575" y="134111"/>
                </a:lnTo>
                <a:lnTo>
                  <a:pt x="49434" y="95964"/>
                </a:lnTo>
                <a:lnTo>
                  <a:pt x="50292" y="82296"/>
                </a:lnTo>
                <a:lnTo>
                  <a:pt x="49744" y="73175"/>
                </a:lnTo>
                <a:lnTo>
                  <a:pt x="34480" y="29527"/>
                </a:lnTo>
                <a:lnTo>
                  <a:pt x="6572" y="345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3581400" y="2449067"/>
            <a:ext cx="50800" cy="167640"/>
          </a:xfrm>
          <a:custGeom>
            <a:avLst/>
            <a:gdLst/>
            <a:ahLst/>
            <a:cxnLst/>
            <a:rect l="l" t="t" r="r" b="b"/>
            <a:pathLst>
              <a:path w="50800" h="167639">
                <a:moveTo>
                  <a:pt x="50291" y="0"/>
                </a:moveTo>
                <a:lnTo>
                  <a:pt x="15239" y="32003"/>
                </a:lnTo>
                <a:lnTo>
                  <a:pt x="881" y="69080"/>
                </a:lnTo>
                <a:lnTo>
                  <a:pt x="0" y="82296"/>
                </a:lnTo>
                <a:lnTo>
                  <a:pt x="547" y="92321"/>
                </a:lnTo>
                <a:lnTo>
                  <a:pt x="11572" y="129230"/>
                </a:lnTo>
                <a:lnTo>
                  <a:pt x="38290" y="159829"/>
                </a:lnTo>
                <a:lnTo>
                  <a:pt x="50291" y="167639"/>
                </a:lnTo>
                <a:lnTo>
                  <a:pt x="50291" y="164591"/>
                </a:lnTo>
                <a:lnTo>
                  <a:pt x="45720" y="160020"/>
                </a:lnTo>
                <a:lnTo>
                  <a:pt x="39612" y="155424"/>
                </a:lnTo>
                <a:lnTo>
                  <a:pt x="36575" y="149351"/>
                </a:lnTo>
                <a:lnTo>
                  <a:pt x="28955" y="141731"/>
                </a:lnTo>
                <a:lnTo>
                  <a:pt x="25908" y="135635"/>
                </a:lnTo>
                <a:lnTo>
                  <a:pt x="24384" y="131063"/>
                </a:lnTo>
                <a:lnTo>
                  <a:pt x="22860" y="123443"/>
                </a:lnTo>
                <a:lnTo>
                  <a:pt x="22860" y="115824"/>
                </a:lnTo>
                <a:lnTo>
                  <a:pt x="20859" y="107775"/>
                </a:lnTo>
                <a:lnTo>
                  <a:pt x="19430" y="99440"/>
                </a:lnTo>
                <a:lnTo>
                  <a:pt x="18573" y="90535"/>
                </a:lnTo>
                <a:lnTo>
                  <a:pt x="18287" y="80772"/>
                </a:lnTo>
                <a:lnTo>
                  <a:pt x="18573" y="72532"/>
                </a:lnTo>
                <a:lnTo>
                  <a:pt x="19430" y="64007"/>
                </a:lnTo>
                <a:lnTo>
                  <a:pt x="20859" y="55483"/>
                </a:lnTo>
                <a:lnTo>
                  <a:pt x="22860" y="47243"/>
                </a:lnTo>
                <a:lnTo>
                  <a:pt x="24288" y="38885"/>
                </a:lnTo>
                <a:lnTo>
                  <a:pt x="50291" y="4572"/>
                </a:lnTo>
                <a:lnTo>
                  <a:pt x="5029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4311396" y="2552700"/>
            <a:ext cx="26034" cy="70485"/>
          </a:xfrm>
          <a:custGeom>
            <a:avLst/>
            <a:gdLst/>
            <a:ahLst/>
            <a:cxnLst/>
            <a:rect l="l" t="t" r="r" b="b"/>
            <a:pathLst>
              <a:path w="26035" h="70485">
                <a:moveTo>
                  <a:pt x="24383" y="67055"/>
                </a:moveTo>
                <a:lnTo>
                  <a:pt x="3048" y="67055"/>
                </a:lnTo>
                <a:lnTo>
                  <a:pt x="1524" y="68579"/>
                </a:lnTo>
                <a:lnTo>
                  <a:pt x="1524" y="70103"/>
                </a:lnTo>
                <a:lnTo>
                  <a:pt x="25907" y="70103"/>
                </a:lnTo>
                <a:lnTo>
                  <a:pt x="25907" y="68579"/>
                </a:lnTo>
                <a:lnTo>
                  <a:pt x="24383" y="67055"/>
                </a:lnTo>
                <a:close/>
              </a:path>
              <a:path w="26035" h="70485">
                <a:moveTo>
                  <a:pt x="18287" y="7620"/>
                </a:moveTo>
                <a:lnTo>
                  <a:pt x="6095" y="7620"/>
                </a:lnTo>
                <a:lnTo>
                  <a:pt x="6095" y="9144"/>
                </a:lnTo>
                <a:lnTo>
                  <a:pt x="7619" y="9144"/>
                </a:lnTo>
                <a:lnTo>
                  <a:pt x="9143" y="10668"/>
                </a:lnTo>
                <a:lnTo>
                  <a:pt x="9143" y="65531"/>
                </a:lnTo>
                <a:lnTo>
                  <a:pt x="7619" y="65531"/>
                </a:lnTo>
                <a:lnTo>
                  <a:pt x="7619" y="67055"/>
                </a:lnTo>
                <a:lnTo>
                  <a:pt x="19812" y="67055"/>
                </a:lnTo>
                <a:lnTo>
                  <a:pt x="18287" y="65531"/>
                </a:lnTo>
                <a:lnTo>
                  <a:pt x="18287" y="7620"/>
                </a:lnTo>
                <a:close/>
              </a:path>
              <a:path w="26035" h="70485">
                <a:moveTo>
                  <a:pt x="18287" y="0"/>
                </a:moveTo>
                <a:lnTo>
                  <a:pt x="16763" y="0"/>
                </a:lnTo>
                <a:lnTo>
                  <a:pt x="0" y="7620"/>
                </a:lnTo>
                <a:lnTo>
                  <a:pt x="1524" y="10668"/>
                </a:lnTo>
                <a:lnTo>
                  <a:pt x="3048" y="9144"/>
                </a:lnTo>
                <a:lnTo>
                  <a:pt x="3048" y="7620"/>
                </a:lnTo>
                <a:lnTo>
                  <a:pt x="18287" y="7620"/>
                </a:lnTo>
                <a:lnTo>
                  <a:pt x="1828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3505200" y="2552700"/>
            <a:ext cx="45720" cy="70485"/>
          </a:xfrm>
          <a:custGeom>
            <a:avLst/>
            <a:gdLst/>
            <a:ahLst/>
            <a:cxnLst/>
            <a:rect l="l" t="t" r="r" b="b"/>
            <a:pathLst>
              <a:path w="45720" h="70485">
                <a:moveTo>
                  <a:pt x="36575" y="7620"/>
                </a:moveTo>
                <a:lnTo>
                  <a:pt x="22860" y="7620"/>
                </a:lnTo>
                <a:lnTo>
                  <a:pt x="25908" y="9144"/>
                </a:lnTo>
                <a:lnTo>
                  <a:pt x="28955" y="12192"/>
                </a:lnTo>
                <a:lnTo>
                  <a:pt x="32003" y="18288"/>
                </a:lnTo>
                <a:lnTo>
                  <a:pt x="32003" y="28955"/>
                </a:lnTo>
                <a:lnTo>
                  <a:pt x="7596" y="60959"/>
                </a:lnTo>
                <a:lnTo>
                  <a:pt x="0" y="68579"/>
                </a:lnTo>
                <a:lnTo>
                  <a:pt x="0" y="70103"/>
                </a:lnTo>
                <a:lnTo>
                  <a:pt x="39624" y="70103"/>
                </a:lnTo>
                <a:lnTo>
                  <a:pt x="43434" y="62483"/>
                </a:lnTo>
                <a:lnTo>
                  <a:pt x="9144" y="62483"/>
                </a:lnTo>
                <a:lnTo>
                  <a:pt x="12191" y="60959"/>
                </a:lnTo>
                <a:lnTo>
                  <a:pt x="18287" y="54864"/>
                </a:lnTo>
                <a:lnTo>
                  <a:pt x="25908" y="45720"/>
                </a:lnTo>
                <a:lnTo>
                  <a:pt x="30479" y="41148"/>
                </a:lnTo>
                <a:lnTo>
                  <a:pt x="35051" y="35051"/>
                </a:lnTo>
                <a:lnTo>
                  <a:pt x="38100" y="28955"/>
                </a:lnTo>
                <a:lnTo>
                  <a:pt x="39624" y="24383"/>
                </a:lnTo>
                <a:lnTo>
                  <a:pt x="41148" y="21335"/>
                </a:lnTo>
                <a:lnTo>
                  <a:pt x="41148" y="13716"/>
                </a:lnTo>
                <a:lnTo>
                  <a:pt x="38100" y="9144"/>
                </a:lnTo>
                <a:lnTo>
                  <a:pt x="36575" y="7620"/>
                </a:lnTo>
                <a:close/>
              </a:path>
              <a:path w="45720" h="70485">
                <a:moveTo>
                  <a:pt x="45720" y="57911"/>
                </a:moveTo>
                <a:lnTo>
                  <a:pt x="42672" y="57911"/>
                </a:lnTo>
                <a:lnTo>
                  <a:pt x="42672" y="59435"/>
                </a:lnTo>
                <a:lnTo>
                  <a:pt x="41148" y="59435"/>
                </a:lnTo>
                <a:lnTo>
                  <a:pt x="38100" y="62483"/>
                </a:lnTo>
                <a:lnTo>
                  <a:pt x="43434" y="62483"/>
                </a:lnTo>
                <a:lnTo>
                  <a:pt x="45720" y="57911"/>
                </a:lnTo>
                <a:close/>
              </a:path>
              <a:path w="45720" h="70485">
                <a:moveTo>
                  <a:pt x="27432" y="0"/>
                </a:moveTo>
                <a:lnTo>
                  <a:pt x="15239" y="0"/>
                </a:lnTo>
                <a:lnTo>
                  <a:pt x="10667" y="1524"/>
                </a:lnTo>
                <a:lnTo>
                  <a:pt x="7620" y="4572"/>
                </a:lnTo>
                <a:lnTo>
                  <a:pt x="4572" y="9144"/>
                </a:lnTo>
                <a:lnTo>
                  <a:pt x="1524" y="18288"/>
                </a:lnTo>
                <a:lnTo>
                  <a:pt x="4572" y="18288"/>
                </a:lnTo>
                <a:lnTo>
                  <a:pt x="6096" y="16764"/>
                </a:lnTo>
                <a:lnTo>
                  <a:pt x="9144" y="10668"/>
                </a:lnTo>
                <a:lnTo>
                  <a:pt x="15239" y="7620"/>
                </a:lnTo>
                <a:lnTo>
                  <a:pt x="36575" y="7620"/>
                </a:lnTo>
                <a:lnTo>
                  <a:pt x="30479" y="1524"/>
                </a:lnTo>
                <a:lnTo>
                  <a:pt x="2743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4442459" y="2491739"/>
            <a:ext cx="67310" cy="86995"/>
          </a:xfrm>
          <a:custGeom>
            <a:avLst/>
            <a:gdLst/>
            <a:ahLst/>
            <a:cxnLst/>
            <a:rect l="l" t="t" r="r" b="b"/>
            <a:pathLst>
              <a:path w="67310" h="86994">
                <a:moveTo>
                  <a:pt x="43053" y="83819"/>
                </a:moveTo>
                <a:lnTo>
                  <a:pt x="10667" y="83819"/>
                </a:lnTo>
                <a:lnTo>
                  <a:pt x="16763" y="86867"/>
                </a:lnTo>
                <a:lnTo>
                  <a:pt x="33527" y="86867"/>
                </a:lnTo>
                <a:lnTo>
                  <a:pt x="41148" y="85343"/>
                </a:lnTo>
                <a:lnTo>
                  <a:pt x="43053" y="83819"/>
                </a:lnTo>
                <a:close/>
              </a:path>
              <a:path w="67310" h="86994">
                <a:moveTo>
                  <a:pt x="9143" y="56387"/>
                </a:moveTo>
                <a:lnTo>
                  <a:pt x="6095" y="56387"/>
                </a:lnTo>
                <a:lnTo>
                  <a:pt x="0" y="85343"/>
                </a:lnTo>
                <a:lnTo>
                  <a:pt x="3048" y="85343"/>
                </a:lnTo>
                <a:lnTo>
                  <a:pt x="4572" y="83819"/>
                </a:lnTo>
                <a:lnTo>
                  <a:pt x="43053" y="83819"/>
                </a:lnTo>
                <a:lnTo>
                  <a:pt x="46863" y="80771"/>
                </a:lnTo>
                <a:lnTo>
                  <a:pt x="22860" y="80771"/>
                </a:lnTo>
                <a:lnTo>
                  <a:pt x="18287" y="79248"/>
                </a:lnTo>
                <a:lnTo>
                  <a:pt x="13715" y="76200"/>
                </a:lnTo>
                <a:lnTo>
                  <a:pt x="9143" y="71627"/>
                </a:lnTo>
                <a:lnTo>
                  <a:pt x="9143" y="56387"/>
                </a:lnTo>
                <a:close/>
              </a:path>
              <a:path w="67310" h="86994">
                <a:moveTo>
                  <a:pt x="45719" y="0"/>
                </a:moveTo>
                <a:lnTo>
                  <a:pt x="35051" y="0"/>
                </a:lnTo>
                <a:lnTo>
                  <a:pt x="28955" y="3048"/>
                </a:lnTo>
                <a:lnTo>
                  <a:pt x="22860" y="7619"/>
                </a:lnTo>
                <a:lnTo>
                  <a:pt x="16763" y="10667"/>
                </a:lnTo>
                <a:lnTo>
                  <a:pt x="13715" y="16763"/>
                </a:lnTo>
                <a:lnTo>
                  <a:pt x="12191" y="24383"/>
                </a:lnTo>
                <a:lnTo>
                  <a:pt x="10667" y="28955"/>
                </a:lnTo>
                <a:lnTo>
                  <a:pt x="10667" y="33527"/>
                </a:lnTo>
                <a:lnTo>
                  <a:pt x="13715" y="36575"/>
                </a:lnTo>
                <a:lnTo>
                  <a:pt x="15239" y="39624"/>
                </a:lnTo>
                <a:lnTo>
                  <a:pt x="19812" y="44195"/>
                </a:lnTo>
                <a:lnTo>
                  <a:pt x="28955" y="48767"/>
                </a:lnTo>
                <a:lnTo>
                  <a:pt x="35051" y="53339"/>
                </a:lnTo>
                <a:lnTo>
                  <a:pt x="41148" y="56387"/>
                </a:lnTo>
                <a:lnTo>
                  <a:pt x="45719" y="60959"/>
                </a:lnTo>
                <a:lnTo>
                  <a:pt x="47243" y="65531"/>
                </a:lnTo>
                <a:lnTo>
                  <a:pt x="45719" y="70103"/>
                </a:lnTo>
                <a:lnTo>
                  <a:pt x="45719" y="73151"/>
                </a:lnTo>
                <a:lnTo>
                  <a:pt x="39624" y="79248"/>
                </a:lnTo>
                <a:lnTo>
                  <a:pt x="36575" y="80771"/>
                </a:lnTo>
                <a:lnTo>
                  <a:pt x="46863" y="80771"/>
                </a:lnTo>
                <a:lnTo>
                  <a:pt x="48767" y="79248"/>
                </a:lnTo>
                <a:lnTo>
                  <a:pt x="54863" y="76200"/>
                </a:lnTo>
                <a:lnTo>
                  <a:pt x="57912" y="70103"/>
                </a:lnTo>
                <a:lnTo>
                  <a:pt x="59436" y="62483"/>
                </a:lnTo>
                <a:lnTo>
                  <a:pt x="60317" y="55673"/>
                </a:lnTo>
                <a:lnTo>
                  <a:pt x="58483" y="49149"/>
                </a:lnTo>
                <a:lnTo>
                  <a:pt x="54078" y="43195"/>
                </a:lnTo>
                <a:lnTo>
                  <a:pt x="47243" y="38100"/>
                </a:lnTo>
                <a:lnTo>
                  <a:pt x="35051" y="33527"/>
                </a:lnTo>
                <a:lnTo>
                  <a:pt x="30479" y="30479"/>
                </a:lnTo>
                <a:lnTo>
                  <a:pt x="27431" y="27431"/>
                </a:lnTo>
                <a:lnTo>
                  <a:pt x="25907" y="24383"/>
                </a:lnTo>
                <a:lnTo>
                  <a:pt x="24384" y="22859"/>
                </a:lnTo>
                <a:lnTo>
                  <a:pt x="24384" y="15239"/>
                </a:lnTo>
                <a:lnTo>
                  <a:pt x="25907" y="12191"/>
                </a:lnTo>
                <a:lnTo>
                  <a:pt x="27431" y="10667"/>
                </a:lnTo>
                <a:lnTo>
                  <a:pt x="30479" y="9143"/>
                </a:lnTo>
                <a:lnTo>
                  <a:pt x="32003" y="7619"/>
                </a:lnTo>
                <a:lnTo>
                  <a:pt x="36575" y="6095"/>
                </a:lnTo>
                <a:lnTo>
                  <a:pt x="65772" y="6095"/>
                </a:lnTo>
                <a:lnTo>
                  <a:pt x="66414" y="3048"/>
                </a:lnTo>
                <a:lnTo>
                  <a:pt x="56387" y="3048"/>
                </a:lnTo>
                <a:lnTo>
                  <a:pt x="54863" y="1524"/>
                </a:lnTo>
                <a:lnTo>
                  <a:pt x="50291" y="1524"/>
                </a:lnTo>
                <a:lnTo>
                  <a:pt x="45719" y="0"/>
                </a:lnTo>
                <a:close/>
              </a:path>
              <a:path w="67310" h="86994">
                <a:moveTo>
                  <a:pt x="65772" y="6095"/>
                </a:moveTo>
                <a:lnTo>
                  <a:pt x="47243" y="6095"/>
                </a:lnTo>
                <a:lnTo>
                  <a:pt x="51815" y="7619"/>
                </a:lnTo>
                <a:lnTo>
                  <a:pt x="56387" y="12191"/>
                </a:lnTo>
                <a:lnTo>
                  <a:pt x="57912" y="19811"/>
                </a:lnTo>
                <a:lnTo>
                  <a:pt x="57912" y="28955"/>
                </a:lnTo>
                <a:lnTo>
                  <a:pt x="60960" y="28955"/>
                </a:lnTo>
                <a:lnTo>
                  <a:pt x="65772" y="6095"/>
                </a:lnTo>
                <a:close/>
              </a:path>
              <a:path w="67310" h="86994">
                <a:moveTo>
                  <a:pt x="67055" y="0"/>
                </a:moveTo>
                <a:lnTo>
                  <a:pt x="64007" y="0"/>
                </a:lnTo>
                <a:lnTo>
                  <a:pt x="62484" y="1524"/>
                </a:lnTo>
                <a:lnTo>
                  <a:pt x="62484" y="3048"/>
                </a:lnTo>
                <a:lnTo>
                  <a:pt x="66414" y="3048"/>
                </a:lnTo>
                <a:lnTo>
                  <a:pt x="6705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4242815" y="2455164"/>
            <a:ext cx="128270" cy="120650"/>
          </a:xfrm>
          <a:custGeom>
            <a:avLst/>
            <a:gdLst/>
            <a:ahLst/>
            <a:cxnLst/>
            <a:rect l="l" t="t" r="r" b="b"/>
            <a:pathLst>
              <a:path w="128270" h="120650">
                <a:moveTo>
                  <a:pt x="65532" y="117347"/>
                </a:moveTo>
                <a:lnTo>
                  <a:pt x="12192" y="117347"/>
                </a:lnTo>
                <a:lnTo>
                  <a:pt x="12192" y="120395"/>
                </a:lnTo>
                <a:lnTo>
                  <a:pt x="64008" y="120395"/>
                </a:lnTo>
                <a:lnTo>
                  <a:pt x="65532" y="117347"/>
                </a:lnTo>
                <a:close/>
              </a:path>
              <a:path w="128270" h="120650">
                <a:moveTo>
                  <a:pt x="45720" y="1524"/>
                </a:moveTo>
                <a:lnTo>
                  <a:pt x="1524" y="1524"/>
                </a:lnTo>
                <a:lnTo>
                  <a:pt x="3048" y="3047"/>
                </a:lnTo>
                <a:lnTo>
                  <a:pt x="7620" y="4571"/>
                </a:lnTo>
                <a:lnTo>
                  <a:pt x="10668" y="7619"/>
                </a:lnTo>
                <a:lnTo>
                  <a:pt x="10668" y="9143"/>
                </a:lnTo>
                <a:lnTo>
                  <a:pt x="15239" y="13715"/>
                </a:lnTo>
                <a:lnTo>
                  <a:pt x="16763" y="21335"/>
                </a:lnTo>
                <a:lnTo>
                  <a:pt x="39624" y="70103"/>
                </a:lnTo>
                <a:lnTo>
                  <a:pt x="33528" y="100583"/>
                </a:lnTo>
                <a:lnTo>
                  <a:pt x="32004" y="106679"/>
                </a:lnTo>
                <a:lnTo>
                  <a:pt x="30480" y="111251"/>
                </a:lnTo>
                <a:lnTo>
                  <a:pt x="28956" y="114300"/>
                </a:lnTo>
                <a:lnTo>
                  <a:pt x="22860" y="117347"/>
                </a:lnTo>
                <a:lnTo>
                  <a:pt x="56387" y="117347"/>
                </a:lnTo>
                <a:lnTo>
                  <a:pt x="51816" y="115824"/>
                </a:lnTo>
                <a:lnTo>
                  <a:pt x="48768" y="112775"/>
                </a:lnTo>
                <a:lnTo>
                  <a:pt x="48768" y="108203"/>
                </a:lnTo>
                <a:lnTo>
                  <a:pt x="50292" y="100583"/>
                </a:lnTo>
                <a:lnTo>
                  <a:pt x="57912" y="70103"/>
                </a:lnTo>
                <a:lnTo>
                  <a:pt x="64262" y="62483"/>
                </a:lnTo>
                <a:lnTo>
                  <a:pt x="54863" y="62483"/>
                </a:lnTo>
                <a:lnTo>
                  <a:pt x="38100" y="22859"/>
                </a:lnTo>
                <a:lnTo>
                  <a:pt x="36575" y="16763"/>
                </a:lnTo>
                <a:lnTo>
                  <a:pt x="35051" y="12191"/>
                </a:lnTo>
                <a:lnTo>
                  <a:pt x="35051" y="10667"/>
                </a:lnTo>
                <a:lnTo>
                  <a:pt x="36575" y="7619"/>
                </a:lnTo>
                <a:lnTo>
                  <a:pt x="38100" y="6095"/>
                </a:lnTo>
                <a:lnTo>
                  <a:pt x="41148" y="4571"/>
                </a:lnTo>
                <a:lnTo>
                  <a:pt x="42672" y="3047"/>
                </a:lnTo>
                <a:lnTo>
                  <a:pt x="45720" y="1524"/>
                </a:lnTo>
                <a:close/>
              </a:path>
              <a:path w="128270" h="120650">
                <a:moveTo>
                  <a:pt x="123444" y="1524"/>
                </a:moveTo>
                <a:lnTo>
                  <a:pt x="88392" y="1524"/>
                </a:lnTo>
                <a:lnTo>
                  <a:pt x="91439" y="3047"/>
                </a:lnTo>
                <a:lnTo>
                  <a:pt x="92963" y="3047"/>
                </a:lnTo>
                <a:lnTo>
                  <a:pt x="94487" y="4571"/>
                </a:lnTo>
                <a:lnTo>
                  <a:pt x="94487" y="7619"/>
                </a:lnTo>
                <a:lnTo>
                  <a:pt x="96012" y="9143"/>
                </a:lnTo>
                <a:lnTo>
                  <a:pt x="94487" y="10667"/>
                </a:lnTo>
                <a:lnTo>
                  <a:pt x="94487" y="13715"/>
                </a:lnTo>
                <a:lnTo>
                  <a:pt x="92963" y="18287"/>
                </a:lnTo>
                <a:lnTo>
                  <a:pt x="88392" y="24383"/>
                </a:lnTo>
                <a:lnTo>
                  <a:pt x="54863" y="62483"/>
                </a:lnTo>
                <a:lnTo>
                  <a:pt x="64262" y="62483"/>
                </a:lnTo>
                <a:lnTo>
                  <a:pt x="96012" y="24383"/>
                </a:lnTo>
                <a:lnTo>
                  <a:pt x="102108" y="18287"/>
                </a:lnTo>
                <a:lnTo>
                  <a:pt x="105156" y="13715"/>
                </a:lnTo>
                <a:lnTo>
                  <a:pt x="111251" y="7619"/>
                </a:lnTo>
                <a:lnTo>
                  <a:pt x="115824" y="6095"/>
                </a:lnTo>
                <a:lnTo>
                  <a:pt x="117348" y="4571"/>
                </a:lnTo>
                <a:lnTo>
                  <a:pt x="123444" y="1524"/>
                </a:lnTo>
                <a:close/>
              </a:path>
              <a:path w="128270" h="120650">
                <a:moveTo>
                  <a:pt x="51816" y="0"/>
                </a:moveTo>
                <a:lnTo>
                  <a:pt x="0" y="0"/>
                </a:lnTo>
                <a:lnTo>
                  <a:pt x="0" y="1524"/>
                </a:lnTo>
                <a:lnTo>
                  <a:pt x="50292" y="1524"/>
                </a:lnTo>
                <a:lnTo>
                  <a:pt x="51816" y="0"/>
                </a:lnTo>
                <a:close/>
              </a:path>
              <a:path w="128270" h="120650">
                <a:moveTo>
                  <a:pt x="128016" y="0"/>
                </a:moveTo>
                <a:lnTo>
                  <a:pt x="85344" y="0"/>
                </a:lnTo>
                <a:lnTo>
                  <a:pt x="85344" y="1524"/>
                </a:lnTo>
                <a:lnTo>
                  <a:pt x="128016" y="1524"/>
                </a:lnTo>
                <a:lnTo>
                  <a:pt x="12801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3653028" y="2491739"/>
            <a:ext cx="67310" cy="86995"/>
          </a:xfrm>
          <a:custGeom>
            <a:avLst/>
            <a:gdLst/>
            <a:ahLst/>
            <a:cxnLst/>
            <a:rect l="l" t="t" r="r" b="b"/>
            <a:pathLst>
              <a:path w="67310" h="86994">
                <a:moveTo>
                  <a:pt x="44196" y="83819"/>
                </a:moveTo>
                <a:lnTo>
                  <a:pt x="12192" y="83819"/>
                </a:lnTo>
                <a:lnTo>
                  <a:pt x="18287" y="86867"/>
                </a:lnTo>
                <a:lnTo>
                  <a:pt x="35051" y="86867"/>
                </a:lnTo>
                <a:lnTo>
                  <a:pt x="42672" y="85343"/>
                </a:lnTo>
                <a:lnTo>
                  <a:pt x="44196" y="83819"/>
                </a:lnTo>
                <a:close/>
              </a:path>
              <a:path w="67310" h="86994">
                <a:moveTo>
                  <a:pt x="9144" y="56387"/>
                </a:moveTo>
                <a:lnTo>
                  <a:pt x="6096" y="56387"/>
                </a:lnTo>
                <a:lnTo>
                  <a:pt x="0" y="85343"/>
                </a:lnTo>
                <a:lnTo>
                  <a:pt x="3048" y="85343"/>
                </a:lnTo>
                <a:lnTo>
                  <a:pt x="4572" y="83819"/>
                </a:lnTo>
                <a:lnTo>
                  <a:pt x="44196" y="83819"/>
                </a:lnTo>
                <a:lnTo>
                  <a:pt x="47244" y="80771"/>
                </a:lnTo>
                <a:lnTo>
                  <a:pt x="22860" y="80771"/>
                </a:lnTo>
                <a:lnTo>
                  <a:pt x="19812" y="79248"/>
                </a:lnTo>
                <a:lnTo>
                  <a:pt x="15239" y="76200"/>
                </a:lnTo>
                <a:lnTo>
                  <a:pt x="12192" y="71627"/>
                </a:lnTo>
                <a:lnTo>
                  <a:pt x="9144" y="65531"/>
                </a:lnTo>
                <a:lnTo>
                  <a:pt x="9144" y="56387"/>
                </a:lnTo>
                <a:close/>
              </a:path>
              <a:path w="67310" h="86994">
                <a:moveTo>
                  <a:pt x="45720" y="0"/>
                </a:moveTo>
                <a:lnTo>
                  <a:pt x="36575" y="0"/>
                </a:lnTo>
                <a:lnTo>
                  <a:pt x="28956" y="3048"/>
                </a:lnTo>
                <a:lnTo>
                  <a:pt x="22860" y="7619"/>
                </a:lnTo>
                <a:lnTo>
                  <a:pt x="18287" y="10667"/>
                </a:lnTo>
                <a:lnTo>
                  <a:pt x="15239" y="16763"/>
                </a:lnTo>
                <a:lnTo>
                  <a:pt x="13716" y="24383"/>
                </a:lnTo>
                <a:lnTo>
                  <a:pt x="12192" y="28955"/>
                </a:lnTo>
                <a:lnTo>
                  <a:pt x="12192" y="33527"/>
                </a:lnTo>
                <a:lnTo>
                  <a:pt x="15239" y="36575"/>
                </a:lnTo>
                <a:lnTo>
                  <a:pt x="16763" y="39624"/>
                </a:lnTo>
                <a:lnTo>
                  <a:pt x="21336" y="44195"/>
                </a:lnTo>
                <a:lnTo>
                  <a:pt x="36575" y="53339"/>
                </a:lnTo>
                <a:lnTo>
                  <a:pt x="42672" y="56387"/>
                </a:lnTo>
                <a:lnTo>
                  <a:pt x="44196" y="57911"/>
                </a:lnTo>
                <a:lnTo>
                  <a:pt x="45720" y="60959"/>
                </a:lnTo>
                <a:lnTo>
                  <a:pt x="47244" y="65531"/>
                </a:lnTo>
                <a:lnTo>
                  <a:pt x="45720" y="70103"/>
                </a:lnTo>
                <a:lnTo>
                  <a:pt x="45720" y="73151"/>
                </a:lnTo>
                <a:lnTo>
                  <a:pt x="42672" y="76200"/>
                </a:lnTo>
                <a:lnTo>
                  <a:pt x="41148" y="79248"/>
                </a:lnTo>
                <a:lnTo>
                  <a:pt x="38100" y="80771"/>
                </a:lnTo>
                <a:lnTo>
                  <a:pt x="47244" y="80771"/>
                </a:lnTo>
                <a:lnTo>
                  <a:pt x="48768" y="79248"/>
                </a:lnTo>
                <a:lnTo>
                  <a:pt x="56387" y="76200"/>
                </a:lnTo>
                <a:lnTo>
                  <a:pt x="59436" y="70103"/>
                </a:lnTo>
                <a:lnTo>
                  <a:pt x="62484" y="62483"/>
                </a:lnTo>
                <a:lnTo>
                  <a:pt x="62460" y="55673"/>
                </a:lnTo>
                <a:lnTo>
                  <a:pt x="60007" y="49149"/>
                </a:lnTo>
                <a:lnTo>
                  <a:pt x="54983" y="43195"/>
                </a:lnTo>
                <a:lnTo>
                  <a:pt x="47244" y="38100"/>
                </a:lnTo>
                <a:lnTo>
                  <a:pt x="36575" y="33527"/>
                </a:lnTo>
                <a:lnTo>
                  <a:pt x="30480" y="30479"/>
                </a:lnTo>
                <a:lnTo>
                  <a:pt x="27432" y="27431"/>
                </a:lnTo>
                <a:lnTo>
                  <a:pt x="25908" y="24383"/>
                </a:lnTo>
                <a:lnTo>
                  <a:pt x="24384" y="22859"/>
                </a:lnTo>
                <a:lnTo>
                  <a:pt x="24384" y="15239"/>
                </a:lnTo>
                <a:lnTo>
                  <a:pt x="25908" y="12191"/>
                </a:lnTo>
                <a:lnTo>
                  <a:pt x="27432" y="10667"/>
                </a:lnTo>
                <a:lnTo>
                  <a:pt x="33527" y="7619"/>
                </a:lnTo>
                <a:lnTo>
                  <a:pt x="38100" y="6095"/>
                </a:lnTo>
                <a:lnTo>
                  <a:pt x="66093" y="6095"/>
                </a:lnTo>
                <a:lnTo>
                  <a:pt x="66574" y="3048"/>
                </a:lnTo>
                <a:lnTo>
                  <a:pt x="57912" y="3048"/>
                </a:lnTo>
                <a:lnTo>
                  <a:pt x="54863" y="1524"/>
                </a:lnTo>
                <a:lnTo>
                  <a:pt x="50292" y="1524"/>
                </a:lnTo>
                <a:lnTo>
                  <a:pt x="45720" y="0"/>
                </a:lnTo>
                <a:close/>
              </a:path>
              <a:path w="67310" h="86994">
                <a:moveTo>
                  <a:pt x="66093" y="6095"/>
                </a:moveTo>
                <a:lnTo>
                  <a:pt x="47244" y="6095"/>
                </a:lnTo>
                <a:lnTo>
                  <a:pt x="51816" y="7619"/>
                </a:lnTo>
                <a:lnTo>
                  <a:pt x="54863" y="10667"/>
                </a:lnTo>
                <a:lnTo>
                  <a:pt x="57912" y="12191"/>
                </a:lnTo>
                <a:lnTo>
                  <a:pt x="59436" y="19811"/>
                </a:lnTo>
                <a:lnTo>
                  <a:pt x="59436" y="28955"/>
                </a:lnTo>
                <a:lnTo>
                  <a:pt x="62484" y="28955"/>
                </a:lnTo>
                <a:lnTo>
                  <a:pt x="66093" y="6095"/>
                </a:lnTo>
                <a:close/>
              </a:path>
              <a:path w="67310" h="86994">
                <a:moveTo>
                  <a:pt x="67056" y="0"/>
                </a:moveTo>
                <a:lnTo>
                  <a:pt x="65532" y="0"/>
                </a:lnTo>
                <a:lnTo>
                  <a:pt x="65532" y="1524"/>
                </a:lnTo>
                <a:lnTo>
                  <a:pt x="64008" y="3048"/>
                </a:lnTo>
                <a:lnTo>
                  <a:pt x="66574" y="3048"/>
                </a:lnTo>
                <a:lnTo>
                  <a:pt x="670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3343655" y="2491739"/>
            <a:ext cx="68580" cy="86867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3433571" y="2455164"/>
            <a:ext cx="128270" cy="120650"/>
          </a:xfrm>
          <a:custGeom>
            <a:avLst/>
            <a:gdLst/>
            <a:ahLst/>
            <a:cxnLst/>
            <a:rect l="l" t="t" r="r" b="b"/>
            <a:pathLst>
              <a:path w="128270" h="120650">
                <a:moveTo>
                  <a:pt x="65531" y="117347"/>
                </a:moveTo>
                <a:lnTo>
                  <a:pt x="13715" y="117347"/>
                </a:lnTo>
                <a:lnTo>
                  <a:pt x="12191" y="120395"/>
                </a:lnTo>
                <a:lnTo>
                  <a:pt x="65531" y="120395"/>
                </a:lnTo>
                <a:lnTo>
                  <a:pt x="65531" y="117347"/>
                </a:lnTo>
                <a:close/>
              </a:path>
              <a:path w="128270" h="120650">
                <a:moveTo>
                  <a:pt x="47243" y="1524"/>
                </a:moveTo>
                <a:lnTo>
                  <a:pt x="3048" y="1524"/>
                </a:lnTo>
                <a:lnTo>
                  <a:pt x="4572" y="3047"/>
                </a:lnTo>
                <a:lnTo>
                  <a:pt x="9143" y="4571"/>
                </a:lnTo>
                <a:lnTo>
                  <a:pt x="10667" y="7619"/>
                </a:lnTo>
                <a:lnTo>
                  <a:pt x="13715" y="10667"/>
                </a:lnTo>
                <a:lnTo>
                  <a:pt x="15239" y="13715"/>
                </a:lnTo>
                <a:lnTo>
                  <a:pt x="18287" y="21335"/>
                </a:lnTo>
                <a:lnTo>
                  <a:pt x="41148" y="70103"/>
                </a:lnTo>
                <a:lnTo>
                  <a:pt x="33527" y="100583"/>
                </a:lnTo>
                <a:lnTo>
                  <a:pt x="33527" y="106679"/>
                </a:lnTo>
                <a:lnTo>
                  <a:pt x="32003" y="111251"/>
                </a:lnTo>
                <a:lnTo>
                  <a:pt x="30479" y="114300"/>
                </a:lnTo>
                <a:lnTo>
                  <a:pt x="27431" y="115824"/>
                </a:lnTo>
                <a:lnTo>
                  <a:pt x="22860" y="117347"/>
                </a:lnTo>
                <a:lnTo>
                  <a:pt x="56387" y="117347"/>
                </a:lnTo>
                <a:lnTo>
                  <a:pt x="53339" y="115824"/>
                </a:lnTo>
                <a:lnTo>
                  <a:pt x="50291" y="112775"/>
                </a:lnTo>
                <a:lnTo>
                  <a:pt x="50291" y="108203"/>
                </a:lnTo>
                <a:lnTo>
                  <a:pt x="53339" y="100583"/>
                </a:lnTo>
                <a:lnTo>
                  <a:pt x="57912" y="70103"/>
                </a:lnTo>
                <a:lnTo>
                  <a:pt x="64516" y="62483"/>
                </a:lnTo>
                <a:lnTo>
                  <a:pt x="56387" y="62483"/>
                </a:lnTo>
                <a:lnTo>
                  <a:pt x="39624" y="22859"/>
                </a:lnTo>
                <a:lnTo>
                  <a:pt x="36575" y="16763"/>
                </a:lnTo>
                <a:lnTo>
                  <a:pt x="35051" y="12191"/>
                </a:lnTo>
                <a:lnTo>
                  <a:pt x="35051" y="10667"/>
                </a:lnTo>
                <a:lnTo>
                  <a:pt x="36575" y="7619"/>
                </a:lnTo>
                <a:lnTo>
                  <a:pt x="38100" y="6095"/>
                </a:lnTo>
                <a:lnTo>
                  <a:pt x="47243" y="1524"/>
                </a:lnTo>
                <a:close/>
              </a:path>
              <a:path w="128270" h="120650">
                <a:moveTo>
                  <a:pt x="124967" y="1524"/>
                </a:moveTo>
                <a:lnTo>
                  <a:pt x="88391" y="1524"/>
                </a:lnTo>
                <a:lnTo>
                  <a:pt x="91439" y="3047"/>
                </a:lnTo>
                <a:lnTo>
                  <a:pt x="92963" y="3047"/>
                </a:lnTo>
                <a:lnTo>
                  <a:pt x="94487" y="4571"/>
                </a:lnTo>
                <a:lnTo>
                  <a:pt x="96012" y="4571"/>
                </a:lnTo>
                <a:lnTo>
                  <a:pt x="96012" y="6095"/>
                </a:lnTo>
                <a:lnTo>
                  <a:pt x="97536" y="7619"/>
                </a:lnTo>
                <a:lnTo>
                  <a:pt x="97536" y="10667"/>
                </a:lnTo>
                <a:lnTo>
                  <a:pt x="96012" y="13715"/>
                </a:lnTo>
                <a:lnTo>
                  <a:pt x="92963" y="18287"/>
                </a:lnTo>
                <a:lnTo>
                  <a:pt x="88391" y="24383"/>
                </a:lnTo>
                <a:lnTo>
                  <a:pt x="56387" y="62483"/>
                </a:lnTo>
                <a:lnTo>
                  <a:pt x="64516" y="62483"/>
                </a:lnTo>
                <a:lnTo>
                  <a:pt x="97536" y="24383"/>
                </a:lnTo>
                <a:lnTo>
                  <a:pt x="102107" y="18287"/>
                </a:lnTo>
                <a:lnTo>
                  <a:pt x="112775" y="7619"/>
                </a:lnTo>
                <a:lnTo>
                  <a:pt x="118872" y="4571"/>
                </a:lnTo>
                <a:lnTo>
                  <a:pt x="123443" y="3047"/>
                </a:lnTo>
                <a:lnTo>
                  <a:pt x="124967" y="1524"/>
                </a:lnTo>
                <a:close/>
              </a:path>
              <a:path w="128270" h="120650">
                <a:moveTo>
                  <a:pt x="53339" y="0"/>
                </a:moveTo>
                <a:lnTo>
                  <a:pt x="0" y="0"/>
                </a:lnTo>
                <a:lnTo>
                  <a:pt x="0" y="1524"/>
                </a:lnTo>
                <a:lnTo>
                  <a:pt x="51815" y="1524"/>
                </a:lnTo>
                <a:lnTo>
                  <a:pt x="53339" y="0"/>
                </a:lnTo>
                <a:close/>
              </a:path>
              <a:path w="128270" h="120650">
                <a:moveTo>
                  <a:pt x="128015" y="0"/>
                </a:moveTo>
                <a:lnTo>
                  <a:pt x="86867" y="0"/>
                </a:lnTo>
                <a:lnTo>
                  <a:pt x="85343" y="1524"/>
                </a:lnTo>
                <a:lnTo>
                  <a:pt x="128015" y="1524"/>
                </a:lnTo>
                <a:lnTo>
                  <a:pt x="12801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4085844" y="2513076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4085844" y="2545842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762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3819144" y="2529077"/>
            <a:ext cx="96520" cy="0"/>
          </a:xfrm>
          <a:custGeom>
            <a:avLst/>
            <a:gdLst/>
            <a:ahLst/>
            <a:cxnLst/>
            <a:rect l="l" t="t" r="r" b="b"/>
            <a:pathLst>
              <a:path w="96520" h="0">
                <a:moveTo>
                  <a:pt x="0" y="0"/>
                </a:moveTo>
                <a:lnTo>
                  <a:pt x="96011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4815840" y="2484120"/>
            <a:ext cx="166115" cy="94487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6408420" y="2452116"/>
            <a:ext cx="79247" cy="126491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6161532" y="2449067"/>
            <a:ext cx="48895" cy="167640"/>
          </a:xfrm>
          <a:custGeom>
            <a:avLst/>
            <a:gdLst/>
            <a:ahLst/>
            <a:cxnLst/>
            <a:rect l="l" t="t" r="r" b="b"/>
            <a:pathLst>
              <a:path w="48895" h="167639">
                <a:moveTo>
                  <a:pt x="0" y="0"/>
                </a:moveTo>
                <a:lnTo>
                  <a:pt x="0" y="4572"/>
                </a:lnTo>
                <a:lnTo>
                  <a:pt x="6095" y="7620"/>
                </a:lnTo>
                <a:lnTo>
                  <a:pt x="9143" y="12191"/>
                </a:lnTo>
                <a:lnTo>
                  <a:pt x="18287" y="21335"/>
                </a:lnTo>
                <a:lnTo>
                  <a:pt x="21335" y="25907"/>
                </a:lnTo>
                <a:lnTo>
                  <a:pt x="22859" y="30479"/>
                </a:lnTo>
                <a:lnTo>
                  <a:pt x="25907" y="35051"/>
                </a:lnTo>
                <a:lnTo>
                  <a:pt x="30398" y="73175"/>
                </a:lnTo>
                <a:lnTo>
                  <a:pt x="30435" y="95964"/>
                </a:lnTo>
                <a:lnTo>
                  <a:pt x="30289" y="103441"/>
                </a:lnTo>
                <a:lnTo>
                  <a:pt x="20812" y="141184"/>
                </a:lnTo>
                <a:lnTo>
                  <a:pt x="16763" y="146303"/>
                </a:lnTo>
                <a:lnTo>
                  <a:pt x="12191" y="153924"/>
                </a:lnTo>
                <a:lnTo>
                  <a:pt x="6095" y="160020"/>
                </a:lnTo>
                <a:lnTo>
                  <a:pt x="0" y="164591"/>
                </a:lnTo>
                <a:lnTo>
                  <a:pt x="0" y="167639"/>
                </a:lnTo>
                <a:lnTo>
                  <a:pt x="35051" y="134111"/>
                </a:lnTo>
                <a:lnTo>
                  <a:pt x="47910" y="95964"/>
                </a:lnTo>
                <a:lnTo>
                  <a:pt x="48767" y="82296"/>
                </a:lnTo>
                <a:lnTo>
                  <a:pt x="48458" y="73175"/>
                </a:lnTo>
                <a:lnTo>
                  <a:pt x="33337" y="29527"/>
                </a:lnTo>
                <a:lnTo>
                  <a:pt x="5714" y="345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6016752" y="2449067"/>
            <a:ext cx="50800" cy="167640"/>
          </a:xfrm>
          <a:custGeom>
            <a:avLst/>
            <a:gdLst/>
            <a:ahLst/>
            <a:cxnLst/>
            <a:rect l="l" t="t" r="r" b="b"/>
            <a:pathLst>
              <a:path w="50800" h="167639">
                <a:moveTo>
                  <a:pt x="50292" y="0"/>
                </a:moveTo>
                <a:lnTo>
                  <a:pt x="13715" y="32003"/>
                </a:lnTo>
                <a:lnTo>
                  <a:pt x="857" y="69080"/>
                </a:lnTo>
                <a:lnTo>
                  <a:pt x="0" y="82296"/>
                </a:lnTo>
                <a:lnTo>
                  <a:pt x="547" y="92321"/>
                </a:lnTo>
                <a:lnTo>
                  <a:pt x="11358" y="129230"/>
                </a:lnTo>
                <a:lnTo>
                  <a:pt x="37147" y="159829"/>
                </a:lnTo>
                <a:lnTo>
                  <a:pt x="50292" y="167639"/>
                </a:lnTo>
                <a:lnTo>
                  <a:pt x="50292" y="164591"/>
                </a:lnTo>
                <a:lnTo>
                  <a:pt x="42672" y="160020"/>
                </a:lnTo>
                <a:lnTo>
                  <a:pt x="38088" y="155424"/>
                </a:lnTo>
                <a:lnTo>
                  <a:pt x="35051" y="149351"/>
                </a:lnTo>
                <a:lnTo>
                  <a:pt x="32003" y="144779"/>
                </a:lnTo>
                <a:lnTo>
                  <a:pt x="28956" y="141731"/>
                </a:lnTo>
                <a:lnTo>
                  <a:pt x="25908" y="135635"/>
                </a:lnTo>
                <a:lnTo>
                  <a:pt x="24384" y="131063"/>
                </a:lnTo>
                <a:lnTo>
                  <a:pt x="21336" y="123443"/>
                </a:lnTo>
                <a:lnTo>
                  <a:pt x="19812" y="115824"/>
                </a:lnTo>
                <a:lnTo>
                  <a:pt x="18692" y="107775"/>
                </a:lnTo>
                <a:lnTo>
                  <a:pt x="17716" y="99440"/>
                </a:lnTo>
                <a:lnTo>
                  <a:pt x="17025" y="90535"/>
                </a:lnTo>
                <a:lnTo>
                  <a:pt x="16763" y="80772"/>
                </a:lnTo>
                <a:lnTo>
                  <a:pt x="17049" y="72532"/>
                </a:lnTo>
                <a:lnTo>
                  <a:pt x="17906" y="64007"/>
                </a:lnTo>
                <a:lnTo>
                  <a:pt x="19335" y="55483"/>
                </a:lnTo>
                <a:lnTo>
                  <a:pt x="21336" y="47243"/>
                </a:lnTo>
                <a:lnTo>
                  <a:pt x="23002" y="38885"/>
                </a:lnTo>
                <a:lnTo>
                  <a:pt x="50292" y="4572"/>
                </a:lnTo>
                <a:lnTo>
                  <a:pt x="5029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5538215" y="2449067"/>
            <a:ext cx="48895" cy="167640"/>
          </a:xfrm>
          <a:custGeom>
            <a:avLst/>
            <a:gdLst/>
            <a:ahLst/>
            <a:cxnLst/>
            <a:rect l="l" t="t" r="r" b="b"/>
            <a:pathLst>
              <a:path w="48895" h="167639">
                <a:moveTo>
                  <a:pt x="0" y="0"/>
                </a:moveTo>
                <a:lnTo>
                  <a:pt x="0" y="4572"/>
                </a:lnTo>
                <a:lnTo>
                  <a:pt x="6096" y="7620"/>
                </a:lnTo>
                <a:lnTo>
                  <a:pt x="10668" y="12191"/>
                </a:lnTo>
                <a:lnTo>
                  <a:pt x="16763" y="21335"/>
                </a:lnTo>
                <a:lnTo>
                  <a:pt x="21336" y="25907"/>
                </a:lnTo>
                <a:lnTo>
                  <a:pt x="22860" y="30479"/>
                </a:lnTo>
                <a:lnTo>
                  <a:pt x="31742" y="76247"/>
                </a:lnTo>
                <a:lnTo>
                  <a:pt x="32004" y="85343"/>
                </a:lnTo>
                <a:lnTo>
                  <a:pt x="31742" y="94892"/>
                </a:lnTo>
                <a:lnTo>
                  <a:pt x="24003" y="135064"/>
                </a:lnTo>
                <a:lnTo>
                  <a:pt x="16763" y="146303"/>
                </a:lnTo>
                <a:lnTo>
                  <a:pt x="12192" y="153924"/>
                </a:lnTo>
                <a:lnTo>
                  <a:pt x="7620" y="160020"/>
                </a:lnTo>
                <a:lnTo>
                  <a:pt x="0" y="164591"/>
                </a:lnTo>
                <a:lnTo>
                  <a:pt x="0" y="167639"/>
                </a:lnTo>
                <a:lnTo>
                  <a:pt x="35051" y="134111"/>
                </a:lnTo>
                <a:lnTo>
                  <a:pt x="47910" y="95964"/>
                </a:lnTo>
                <a:lnTo>
                  <a:pt x="48768" y="82296"/>
                </a:lnTo>
                <a:lnTo>
                  <a:pt x="48434" y="73175"/>
                </a:lnTo>
                <a:lnTo>
                  <a:pt x="47244" y="64198"/>
                </a:lnTo>
                <a:lnTo>
                  <a:pt x="44910" y="55506"/>
                </a:lnTo>
                <a:lnTo>
                  <a:pt x="41148" y="47243"/>
                </a:lnTo>
                <a:lnTo>
                  <a:pt x="37409" y="37742"/>
                </a:lnTo>
                <a:lnTo>
                  <a:pt x="11811" y="7048"/>
                </a:lnTo>
                <a:lnTo>
                  <a:pt x="6334" y="345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5393435" y="2449067"/>
            <a:ext cx="50800" cy="167640"/>
          </a:xfrm>
          <a:custGeom>
            <a:avLst/>
            <a:gdLst/>
            <a:ahLst/>
            <a:cxnLst/>
            <a:rect l="l" t="t" r="r" b="b"/>
            <a:pathLst>
              <a:path w="50800" h="167639">
                <a:moveTo>
                  <a:pt x="50291" y="0"/>
                </a:moveTo>
                <a:lnTo>
                  <a:pt x="15239" y="32003"/>
                </a:lnTo>
                <a:lnTo>
                  <a:pt x="881" y="69080"/>
                </a:lnTo>
                <a:lnTo>
                  <a:pt x="0" y="82296"/>
                </a:lnTo>
                <a:lnTo>
                  <a:pt x="547" y="92321"/>
                </a:lnTo>
                <a:lnTo>
                  <a:pt x="11572" y="129230"/>
                </a:lnTo>
                <a:lnTo>
                  <a:pt x="38290" y="159829"/>
                </a:lnTo>
                <a:lnTo>
                  <a:pt x="50291" y="167639"/>
                </a:lnTo>
                <a:lnTo>
                  <a:pt x="50291" y="164591"/>
                </a:lnTo>
                <a:lnTo>
                  <a:pt x="44196" y="160020"/>
                </a:lnTo>
                <a:lnTo>
                  <a:pt x="39612" y="155424"/>
                </a:lnTo>
                <a:lnTo>
                  <a:pt x="36575" y="149351"/>
                </a:lnTo>
                <a:lnTo>
                  <a:pt x="28955" y="141731"/>
                </a:lnTo>
                <a:lnTo>
                  <a:pt x="25908" y="135635"/>
                </a:lnTo>
                <a:lnTo>
                  <a:pt x="24384" y="131063"/>
                </a:lnTo>
                <a:lnTo>
                  <a:pt x="22860" y="123443"/>
                </a:lnTo>
                <a:lnTo>
                  <a:pt x="19812" y="115824"/>
                </a:lnTo>
                <a:lnTo>
                  <a:pt x="19573" y="107775"/>
                </a:lnTo>
                <a:lnTo>
                  <a:pt x="19050" y="99440"/>
                </a:lnTo>
                <a:lnTo>
                  <a:pt x="18526" y="90535"/>
                </a:lnTo>
                <a:lnTo>
                  <a:pt x="21336" y="47243"/>
                </a:lnTo>
                <a:lnTo>
                  <a:pt x="38100" y="12191"/>
                </a:lnTo>
                <a:lnTo>
                  <a:pt x="50291" y="4572"/>
                </a:lnTo>
                <a:lnTo>
                  <a:pt x="5029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5939028" y="2552700"/>
            <a:ext cx="45720" cy="70485"/>
          </a:xfrm>
          <a:custGeom>
            <a:avLst/>
            <a:gdLst/>
            <a:ahLst/>
            <a:cxnLst/>
            <a:rect l="l" t="t" r="r" b="b"/>
            <a:pathLst>
              <a:path w="45720" h="70485">
                <a:moveTo>
                  <a:pt x="37337" y="7620"/>
                </a:moveTo>
                <a:lnTo>
                  <a:pt x="22860" y="7620"/>
                </a:lnTo>
                <a:lnTo>
                  <a:pt x="25908" y="9144"/>
                </a:lnTo>
                <a:lnTo>
                  <a:pt x="27432" y="12192"/>
                </a:lnTo>
                <a:lnTo>
                  <a:pt x="30480" y="15240"/>
                </a:lnTo>
                <a:lnTo>
                  <a:pt x="32004" y="18288"/>
                </a:lnTo>
                <a:lnTo>
                  <a:pt x="32004" y="28955"/>
                </a:lnTo>
                <a:lnTo>
                  <a:pt x="30480" y="35051"/>
                </a:lnTo>
                <a:lnTo>
                  <a:pt x="24384" y="41148"/>
                </a:lnTo>
                <a:lnTo>
                  <a:pt x="21002" y="47148"/>
                </a:lnTo>
                <a:lnTo>
                  <a:pt x="15621" y="53721"/>
                </a:lnTo>
                <a:lnTo>
                  <a:pt x="8419" y="60959"/>
                </a:lnTo>
                <a:lnTo>
                  <a:pt x="0" y="68579"/>
                </a:lnTo>
                <a:lnTo>
                  <a:pt x="0" y="70103"/>
                </a:lnTo>
                <a:lnTo>
                  <a:pt x="41148" y="70103"/>
                </a:lnTo>
                <a:lnTo>
                  <a:pt x="44005" y="62483"/>
                </a:lnTo>
                <a:lnTo>
                  <a:pt x="10668" y="62483"/>
                </a:lnTo>
                <a:lnTo>
                  <a:pt x="13716" y="60959"/>
                </a:lnTo>
                <a:lnTo>
                  <a:pt x="18287" y="54864"/>
                </a:lnTo>
                <a:lnTo>
                  <a:pt x="25908" y="45720"/>
                </a:lnTo>
                <a:lnTo>
                  <a:pt x="32004" y="41148"/>
                </a:lnTo>
                <a:lnTo>
                  <a:pt x="36575" y="35051"/>
                </a:lnTo>
                <a:lnTo>
                  <a:pt x="39624" y="28955"/>
                </a:lnTo>
                <a:lnTo>
                  <a:pt x="41148" y="24383"/>
                </a:lnTo>
                <a:lnTo>
                  <a:pt x="41148" y="13716"/>
                </a:lnTo>
                <a:lnTo>
                  <a:pt x="39624" y="9144"/>
                </a:lnTo>
                <a:lnTo>
                  <a:pt x="37337" y="7620"/>
                </a:lnTo>
                <a:close/>
              </a:path>
              <a:path w="45720" h="70485">
                <a:moveTo>
                  <a:pt x="45720" y="57911"/>
                </a:moveTo>
                <a:lnTo>
                  <a:pt x="44196" y="57911"/>
                </a:lnTo>
                <a:lnTo>
                  <a:pt x="39624" y="62483"/>
                </a:lnTo>
                <a:lnTo>
                  <a:pt x="44005" y="62483"/>
                </a:lnTo>
                <a:lnTo>
                  <a:pt x="45720" y="57911"/>
                </a:lnTo>
                <a:close/>
              </a:path>
              <a:path w="45720" h="70485">
                <a:moveTo>
                  <a:pt x="25908" y="0"/>
                </a:moveTo>
                <a:lnTo>
                  <a:pt x="16763" y="0"/>
                </a:lnTo>
                <a:lnTo>
                  <a:pt x="12192" y="1524"/>
                </a:lnTo>
                <a:lnTo>
                  <a:pt x="7620" y="4572"/>
                </a:lnTo>
                <a:lnTo>
                  <a:pt x="1524" y="13716"/>
                </a:lnTo>
                <a:lnTo>
                  <a:pt x="1524" y="18288"/>
                </a:lnTo>
                <a:lnTo>
                  <a:pt x="3048" y="18288"/>
                </a:lnTo>
                <a:lnTo>
                  <a:pt x="4572" y="16764"/>
                </a:lnTo>
                <a:lnTo>
                  <a:pt x="6096" y="13716"/>
                </a:lnTo>
                <a:lnTo>
                  <a:pt x="9144" y="10668"/>
                </a:lnTo>
                <a:lnTo>
                  <a:pt x="15239" y="7620"/>
                </a:lnTo>
                <a:lnTo>
                  <a:pt x="37337" y="7620"/>
                </a:lnTo>
                <a:lnTo>
                  <a:pt x="35051" y="6096"/>
                </a:lnTo>
                <a:lnTo>
                  <a:pt x="32004" y="1524"/>
                </a:lnTo>
                <a:lnTo>
                  <a:pt x="259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5334000" y="2552700"/>
            <a:ext cx="27940" cy="70485"/>
          </a:xfrm>
          <a:custGeom>
            <a:avLst/>
            <a:gdLst/>
            <a:ahLst/>
            <a:cxnLst/>
            <a:rect l="l" t="t" r="r" b="b"/>
            <a:pathLst>
              <a:path w="27939" h="70485">
                <a:moveTo>
                  <a:pt x="24384" y="67055"/>
                </a:moveTo>
                <a:lnTo>
                  <a:pt x="4572" y="67055"/>
                </a:lnTo>
                <a:lnTo>
                  <a:pt x="1524" y="68579"/>
                </a:lnTo>
                <a:lnTo>
                  <a:pt x="1524" y="70103"/>
                </a:lnTo>
                <a:lnTo>
                  <a:pt x="27432" y="70103"/>
                </a:lnTo>
                <a:lnTo>
                  <a:pt x="27432" y="68579"/>
                </a:lnTo>
                <a:lnTo>
                  <a:pt x="24384" y="67055"/>
                </a:lnTo>
                <a:close/>
              </a:path>
              <a:path w="27939" h="70485">
                <a:moveTo>
                  <a:pt x="18287" y="7620"/>
                </a:moveTo>
                <a:lnTo>
                  <a:pt x="7620" y="7620"/>
                </a:lnTo>
                <a:lnTo>
                  <a:pt x="7620" y="9144"/>
                </a:lnTo>
                <a:lnTo>
                  <a:pt x="9144" y="9144"/>
                </a:lnTo>
                <a:lnTo>
                  <a:pt x="10667" y="10668"/>
                </a:lnTo>
                <a:lnTo>
                  <a:pt x="10667" y="65531"/>
                </a:lnTo>
                <a:lnTo>
                  <a:pt x="9144" y="65531"/>
                </a:lnTo>
                <a:lnTo>
                  <a:pt x="9144" y="67055"/>
                </a:lnTo>
                <a:lnTo>
                  <a:pt x="19812" y="67055"/>
                </a:lnTo>
                <a:lnTo>
                  <a:pt x="19812" y="65531"/>
                </a:lnTo>
                <a:lnTo>
                  <a:pt x="18287" y="64007"/>
                </a:lnTo>
                <a:lnTo>
                  <a:pt x="18287" y="7620"/>
                </a:lnTo>
                <a:close/>
              </a:path>
              <a:path w="27939" h="70485">
                <a:moveTo>
                  <a:pt x="18287" y="0"/>
                </a:moveTo>
                <a:lnTo>
                  <a:pt x="16763" y="0"/>
                </a:lnTo>
                <a:lnTo>
                  <a:pt x="0" y="7620"/>
                </a:lnTo>
                <a:lnTo>
                  <a:pt x="1524" y="10668"/>
                </a:lnTo>
                <a:lnTo>
                  <a:pt x="4572" y="7620"/>
                </a:lnTo>
                <a:lnTo>
                  <a:pt x="18287" y="7620"/>
                </a:lnTo>
                <a:lnTo>
                  <a:pt x="1828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6263640" y="2513076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6263640" y="2545842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762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5675376" y="2534411"/>
            <a:ext cx="9525" cy="41275"/>
          </a:xfrm>
          <a:custGeom>
            <a:avLst/>
            <a:gdLst/>
            <a:ahLst/>
            <a:cxnLst/>
            <a:rect l="l" t="t" r="r" b="b"/>
            <a:pathLst>
              <a:path w="9525" h="41275">
                <a:moveTo>
                  <a:pt x="9144" y="0"/>
                </a:moveTo>
                <a:lnTo>
                  <a:pt x="0" y="0"/>
                </a:lnTo>
                <a:lnTo>
                  <a:pt x="0" y="41148"/>
                </a:lnTo>
                <a:lnTo>
                  <a:pt x="9144" y="41148"/>
                </a:lnTo>
                <a:lnTo>
                  <a:pt x="914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/>
          <p:nvPr/>
        </p:nvSpPr>
        <p:spPr>
          <a:xfrm>
            <a:off x="5632703" y="2529839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/>
          <p:nvPr/>
        </p:nvSpPr>
        <p:spPr>
          <a:xfrm>
            <a:off x="5675376" y="2481072"/>
            <a:ext cx="9525" cy="44450"/>
          </a:xfrm>
          <a:custGeom>
            <a:avLst/>
            <a:gdLst/>
            <a:ahLst/>
            <a:cxnLst/>
            <a:rect l="l" t="t" r="r" b="b"/>
            <a:pathLst>
              <a:path w="9525" h="44450">
                <a:moveTo>
                  <a:pt x="9144" y="0"/>
                </a:moveTo>
                <a:lnTo>
                  <a:pt x="0" y="0"/>
                </a:lnTo>
                <a:lnTo>
                  <a:pt x="0" y="44196"/>
                </a:lnTo>
                <a:lnTo>
                  <a:pt x="9144" y="44196"/>
                </a:lnTo>
                <a:lnTo>
                  <a:pt x="914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5116067" y="2529077"/>
            <a:ext cx="96520" cy="0"/>
          </a:xfrm>
          <a:custGeom>
            <a:avLst/>
            <a:gdLst/>
            <a:ahLst/>
            <a:cxnLst/>
            <a:rect l="l" t="t" r="r" b="b"/>
            <a:pathLst>
              <a:path w="96520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/>
          <p:nvPr/>
        </p:nvSpPr>
        <p:spPr>
          <a:xfrm>
            <a:off x="6088379" y="2491739"/>
            <a:ext cx="67310" cy="86995"/>
          </a:xfrm>
          <a:custGeom>
            <a:avLst/>
            <a:gdLst/>
            <a:ahLst/>
            <a:cxnLst/>
            <a:rect l="l" t="t" r="r" b="b"/>
            <a:pathLst>
              <a:path w="67310" h="86994">
                <a:moveTo>
                  <a:pt x="43053" y="83819"/>
                </a:moveTo>
                <a:lnTo>
                  <a:pt x="10668" y="83819"/>
                </a:lnTo>
                <a:lnTo>
                  <a:pt x="16764" y="86867"/>
                </a:lnTo>
                <a:lnTo>
                  <a:pt x="33528" y="86867"/>
                </a:lnTo>
                <a:lnTo>
                  <a:pt x="41148" y="85343"/>
                </a:lnTo>
                <a:lnTo>
                  <a:pt x="43053" y="83819"/>
                </a:lnTo>
                <a:close/>
              </a:path>
              <a:path w="67310" h="86994">
                <a:moveTo>
                  <a:pt x="9144" y="56387"/>
                </a:moveTo>
                <a:lnTo>
                  <a:pt x="6096" y="56387"/>
                </a:lnTo>
                <a:lnTo>
                  <a:pt x="0" y="85343"/>
                </a:lnTo>
                <a:lnTo>
                  <a:pt x="3048" y="85343"/>
                </a:lnTo>
                <a:lnTo>
                  <a:pt x="3048" y="83819"/>
                </a:lnTo>
                <a:lnTo>
                  <a:pt x="43053" y="83819"/>
                </a:lnTo>
                <a:lnTo>
                  <a:pt x="46863" y="80771"/>
                </a:lnTo>
                <a:lnTo>
                  <a:pt x="22860" y="80771"/>
                </a:lnTo>
                <a:lnTo>
                  <a:pt x="18287" y="79248"/>
                </a:lnTo>
                <a:lnTo>
                  <a:pt x="13716" y="76200"/>
                </a:lnTo>
                <a:lnTo>
                  <a:pt x="10668" y="71627"/>
                </a:lnTo>
                <a:lnTo>
                  <a:pt x="9144" y="65531"/>
                </a:lnTo>
                <a:lnTo>
                  <a:pt x="9144" y="56387"/>
                </a:lnTo>
                <a:close/>
              </a:path>
              <a:path w="67310" h="86994">
                <a:moveTo>
                  <a:pt x="45720" y="0"/>
                </a:moveTo>
                <a:lnTo>
                  <a:pt x="33528" y="0"/>
                </a:lnTo>
                <a:lnTo>
                  <a:pt x="28956" y="3048"/>
                </a:lnTo>
                <a:lnTo>
                  <a:pt x="22860" y="7619"/>
                </a:lnTo>
                <a:lnTo>
                  <a:pt x="16764" y="10667"/>
                </a:lnTo>
                <a:lnTo>
                  <a:pt x="12192" y="16763"/>
                </a:lnTo>
                <a:lnTo>
                  <a:pt x="10668" y="24383"/>
                </a:lnTo>
                <a:lnTo>
                  <a:pt x="10668" y="33527"/>
                </a:lnTo>
                <a:lnTo>
                  <a:pt x="12192" y="36575"/>
                </a:lnTo>
                <a:lnTo>
                  <a:pt x="19812" y="44195"/>
                </a:lnTo>
                <a:lnTo>
                  <a:pt x="28956" y="48767"/>
                </a:lnTo>
                <a:lnTo>
                  <a:pt x="35052" y="53339"/>
                </a:lnTo>
                <a:lnTo>
                  <a:pt x="41148" y="56387"/>
                </a:lnTo>
                <a:lnTo>
                  <a:pt x="45720" y="60959"/>
                </a:lnTo>
                <a:lnTo>
                  <a:pt x="45720" y="70103"/>
                </a:lnTo>
                <a:lnTo>
                  <a:pt x="42672" y="76200"/>
                </a:lnTo>
                <a:lnTo>
                  <a:pt x="39624" y="79248"/>
                </a:lnTo>
                <a:lnTo>
                  <a:pt x="36575" y="80771"/>
                </a:lnTo>
                <a:lnTo>
                  <a:pt x="46863" y="80771"/>
                </a:lnTo>
                <a:lnTo>
                  <a:pt x="48768" y="79248"/>
                </a:lnTo>
                <a:lnTo>
                  <a:pt x="54864" y="76200"/>
                </a:lnTo>
                <a:lnTo>
                  <a:pt x="57912" y="70103"/>
                </a:lnTo>
                <a:lnTo>
                  <a:pt x="59436" y="62483"/>
                </a:lnTo>
                <a:lnTo>
                  <a:pt x="60102" y="55673"/>
                </a:lnTo>
                <a:lnTo>
                  <a:pt x="57912" y="49149"/>
                </a:lnTo>
                <a:lnTo>
                  <a:pt x="53435" y="43195"/>
                </a:lnTo>
                <a:lnTo>
                  <a:pt x="47244" y="38100"/>
                </a:lnTo>
                <a:lnTo>
                  <a:pt x="35052" y="33527"/>
                </a:lnTo>
                <a:lnTo>
                  <a:pt x="30480" y="30479"/>
                </a:lnTo>
                <a:lnTo>
                  <a:pt x="27432" y="27431"/>
                </a:lnTo>
                <a:lnTo>
                  <a:pt x="25908" y="24383"/>
                </a:lnTo>
                <a:lnTo>
                  <a:pt x="24384" y="22859"/>
                </a:lnTo>
                <a:lnTo>
                  <a:pt x="24384" y="12191"/>
                </a:lnTo>
                <a:lnTo>
                  <a:pt x="33528" y="7619"/>
                </a:lnTo>
                <a:lnTo>
                  <a:pt x="35052" y="6095"/>
                </a:lnTo>
                <a:lnTo>
                  <a:pt x="65772" y="6095"/>
                </a:lnTo>
                <a:lnTo>
                  <a:pt x="66414" y="3048"/>
                </a:lnTo>
                <a:lnTo>
                  <a:pt x="56387" y="3048"/>
                </a:lnTo>
                <a:lnTo>
                  <a:pt x="53340" y="1524"/>
                </a:lnTo>
                <a:lnTo>
                  <a:pt x="48768" y="1524"/>
                </a:lnTo>
                <a:lnTo>
                  <a:pt x="45720" y="0"/>
                </a:lnTo>
                <a:close/>
              </a:path>
              <a:path w="67310" h="86994">
                <a:moveTo>
                  <a:pt x="65772" y="6095"/>
                </a:moveTo>
                <a:lnTo>
                  <a:pt x="45720" y="6095"/>
                </a:lnTo>
                <a:lnTo>
                  <a:pt x="50292" y="7619"/>
                </a:lnTo>
                <a:lnTo>
                  <a:pt x="53340" y="10667"/>
                </a:lnTo>
                <a:lnTo>
                  <a:pt x="56387" y="12191"/>
                </a:lnTo>
                <a:lnTo>
                  <a:pt x="56387" y="19811"/>
                </a:lnTo>
                <a:lnTo>
                  <a:pt x="57912" y="28955"/>
                </a:lnTo>
                <a:lnTo>
                  <a:pt x="60960" y="28955"/>
                </a:lnTo>
                <a:lnTo>
                  <a:pt x="65772" y="6095"/>
                </a:lnTo>
                <a:close/>
              </a:path>
              <a:path w="67310" h="86994">
                <a:moveTo>
                  <a:pt x="67056" y="0"/>
                </a:moveTo>
                <a:lnTo>
                  <a:pt x="64008" y="0"/>
                </a:lnTo>
                <a:lnTo>
                  <a:pt x="62484" y="1524"/>
                </a:lnTo>
                <a:lnTo>
                  <a:pt x="62484" y="3048"/>
                </a:lnTo>
                <a:lnTo>
                  <a:pt x="66414" y="3048"/>
                </a:lnTo>
                <a:lnTo>
                  <a:pt x="670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/>
          <p:nvPr/>
        </p:nvSpPr>
        <p:spPr>
          <a:xfrm>
            <a:off x="5779008" y="2491739"/>
            <a:ext cx="68579" cy="86867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/>
          <p:nvPr/>
        </p:nvSpPr>
        <p:spPr>
          <a:xfrm>
            <a:off x="5868923" y="2455164"/>
            <a:ext cx="129539" cy="120650"/>
          </a:xfrm>
          <a:custGeom>
            <a:avLst/>
            <a:gdLst/>
            <a:ahLst/>
            <a:cxnLst/>
            <a:rect l="l" t="t" r="r" b="b"/>
            <a:pathLst>
              <a:path w="129539" h="120650">
                <a:moveTo>
                  <a:pt x="65531" y="117347"/>
                </a:moveTo>
                <a:lnTo>
                  <a:pt x="13715" y="117347"/>
                </a:lnTo>
                <a:lnTo>
                  <a:pt x="12191" y="120395"/>
                </a:lnTo>
                <a:lnTo>
                  <a:pt x="65531" y="120395"/>
                </a:lnTo>
                <a:lnTo>
                  <a:pt x="65531" y="117347"/>
                </a:lnTo>
                <a:close/>
              </a:path>
              <a:path w="129539" h="120650">
                <a:moveTo>
                  <a:pt x="47243" y="1524"/>
                </a:moveTo>
                <a:lnTo>
                  <a:pt x="1524" y="1524"/>
                </a:lnTo>
                <a:lnTo>
                  <a:pt x="3048" y="3047"/>
                </a:lnTo>
                <a:lnTo>
                  <a:pt x="4572" y="3047"/>
                </a:lnTo>
                <a:lnTo>
                  <a:pt x="7620" y="4571"/>
                </a:lnTo>
                <a:lnTo>
                  <a:pt x="13715" y="10667"/>
                </a:lnTo>
                <a:lnTo>
                  <a:pt x="15239" y="13715"/>
                </a:lnTo>
                <a:lnTo>
                  <a:pt x="18287" y="21335"/>
                </a:lnTo>
                <a:lnTo>
                  <a:pt x="41148" y="70103"/>
                </a:lnTo>
                <a:lnTo>
                  <a:pt x="35051" y="100583"/>
                </a:lnTo>
                <a:lnTo>
                  <a:pt x="33527" y="106679"/>
                </a:lnTo>
                <a:lnTo>
                  <a:pt x="30479" y="111251"/>
                </a:lnTo>
                <a:lnTo>
                  <a:pt x="28955" y="114300"/>
                </a:lnTo>
                <a:lnTo>
                  <a:pt x="25908" y="115824"/>
                </a:lnTo>
                <a:lnTo>
                  <a:pt x="24384" y="117347"/>
                </a:lnTo>
                <a:lnTo>
                  <a:pt x="56387" y="117347"/>
                </a:lnTo>
                <a:lnTo>
                  <a:pt x="50291" y="114300"/>
                </a:lnTo>
                <a:lnTo>
                  <a:pt x="48767" y="112775"/>
                </a:lnTo>
                <a:lnTo>
                  <a:pt x="50291" y="108203"/>
                </a:lnTo>
                <a:lnTo>
                  <a:pt x="57912" y="70103"/>
                </a:lnTo>
                <a:lnTo>
                  <a:pt x="64516" y="62483"/>
                </a:lnTo>
                <a:lnTo>
                  <a:pt x="56387" y="62483"/>
                </a:lnTo>
                <a:lnTo>
                  <a:pt x="39624" y="22859"/>
                </a:lnTo>
                <a:lnTo>
                  <a:pt x="36575" y="16763"/>
                </a:lnTo>
                <a:lnTo>
                  <a:pt x="35051" y="12191"/>
                </a:lnTo>
                <a:lnTo>
                  <a:pt x="36575" y="10667"/>
                </a:lnTo>
                <a:lnTo>
                  <a:pt x="36575" y="7619"/>
                </a:lnTo>
                <a:lnTo>
                  <a:pt x="38100" y="6095"/>
                </a:lnTo>
                <a:lnTo>
                  <a:pt x="47243" y="1524"/>
                </a:lnTo>
                <a:close/>
              </a:path>
              <a:path w="129539" h="120650">
                <a:moveTo>
                  <a:pt x="123443" y="1524"/>
                </a:moveTo>
                <a:lnTo>
                  <a:pt x="89915" y="1524"/>
                </a:lnTo>
                <a:lnTo>
                  <a:pt x="91439" y="3047"/>
                </a:lnTo>
                <a:lnTo>
                  <a:pt x="92963" y="3047"/>
                </a:lnTo>
                <a:lnTo>
                  <a:pt x="92963" y="4571"/>
                </a:lnTo>
                <a:lnTo>
                  <a:pt x="94487" y="4571"/>
                </a:lnTo>
                <a:lnTo>
                  <a:pt x="94487" y="6095"/>
                </a:lnTo>
                <a:lnTo>
                  <a:pt x="96012" y="7619"/>
                </a:lnTo>
                <a:lnTo>
                  <a:pt x="96012" y="10667"/>
                </a:lnTo>
                <a:lnTo>
                  <a:pt x="94487" y="13715"/>
                </a:lnTo>
                <a:lnTo>
                  <a:pt x="92963" y="18287"/>
                </a:lnTo>
                <a:lnTo>
                  <a:pt x="88391" y="24383"/>
                </a:lnTo>
                <a:lnTo>
                  <a:pt x="56387" y="62483"/>
                </a:lnTo>
                <a:lnTo>
                  <a:pt x="64516" y="62483"/>
                </a:lnTo>
                <a:lnTo>
                  <a:pt x="97536" y="24383"/>
                </a:lnTo>
                <a:lnTo>
                  <a:pt x="102108" y="18287"/>
                </a:lnTo>
                <a:lnTo>
                  <a:pt x="112775" y="7619"/>
                </a:lnTo>
                <a:lnTo>
                  <a:pt x="115824" y="6095"/>
                </a:lnTo>
                <a:lnTo>
                  <a:pt x="117348" y="4571"/>
                </a:lnTo>
                <a:lnTo>
                  <a:pt x="121920" y="3047"/>
                </a:lnTo>
                <a:lnTo>
                  <a:pt x="123443" y="1524"/>
                </a:lnTo>
                <a:close/>
              </a:path>
              <a:path w="129539" h="120650">
                <a:moveTo>
                  <a:pt x="51815" y="0"/>
                </a:moveTo>
                <a:lnTo>
                  <a:pt x="1524" y="0"/>
                </a:lnTo>
                <a:lnTo>
                  <a:pt x="0" y="1524"/>
                </a:lnTo>
                <a:lnTo>
                  <a:pt x="51815" y="1524"/>
                </a:lnTo>
                <a:lnTo>
                  <a:pt x="51815" y="0"/>
                </a:lnTo>
                <a:close/>
              </a:path>
              <a:path w="129539" h="120650">
                <a:moveTo>
                  <a:pt x="129539" y="0"/>
                </a:moveTo>
                <a:lnTo>
                  <a:pt x="86867" y="0"/>
                </a:lnTo>
                <a:lnTo>
                  <a:pt x="85343" y="1524"/>
                </a:lnTo>
                <a:lnTo>
                  <a:pt x="128015" y="1524"/>
                </a:lnTo>
                <a:lnTo>
                  <a:pt x="1295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/>
          <p:nvPr/>
        </p:nvSpPr>
        <p:spPr>
          <a:xfrm>
            <a:off x="5465064" y="2491739"/>
            <a:ext cx="67310" cy="86995"/>
          </a:xfrm>
          <a:custGeom>
            <a:avLst/>
            <a:gdLst/>
            <a:ahLst/>
            <a:cxnLst/>
            <a:rect l="l" t="t" r="r" b="b"/>
            <a:pathLst>
              <a:path w="67310" h="86994">
                <a:moveTo>
                  <a:pt x="43053" y="83819"/>
                </a:moveTo>
                <a:lnTo>
                  <a:pt x="12191" y="83819"/>
                </a:lnTo>
                <a:lnTo>
                  <a:pt x="16763" y="86867"/>
                </a:lnTo>
                <a:lnTo>
                  <a:pt x="35051" y="86867"/>
                </a:lnTo>
                <a:lnTo>
                  <a:pt x="41148" y="85343"/>
                </a:lnTo>
                <a:lnTo>
                  <a:pt x="43053" y="83819"/>
                </a:lnTo>
                <a:close/>
              </a:path>
              <a:path w="67310" h="86994">
                <a:moveTo>
                  <a:pt x="9144" y="56387"/>
                </a:moveTo>
                <a:lnTo>
                  <a:pt x="6096" y="56387"/>
                </a:lnTo>
                <a:lnTo>
                  <a:pt x="0" y="85343"/>
                </a:lnTo>
                <a:lnTo>
                  <a:pt x="3048" y="85343"/>
                </a:lnTo>
                <a:lnTo>
                  <a:pt x="4572" y="83819"/>
                </a:lnTo>
                <a:lnTo>
                  <a:pt x="43053" y="83819"/>
                </a:lnTo>
                <a:lnTo>
                  <a:pt x="46863" y="80771"/>
                </a:lnTo>
                <a:lnTo>
                  <a:pt x="22860" y="80771"/>
                </a:lnTo>
                <a:lnTo>
                  <a:pt x="18287" y="79248"/>
                </a:lnTo>
                <a:lnTo>
                  <a:pt x="10668" y="71627"/>
                </a:lnTo>
                <a:lnTo>
                  <a:pt x="9144" y="65531"/>
                </a:lnTo>
                <a:lnTo>
                  <a:pt x="9144" y="56387"/>
                </a:lnTo>
                <a:close/>
              </a:path>
              <a:path w="67310" h="86994">
                <a:moveTo>
                  <a:pt x="45720" y="0"/>
                </a:moveTo>
                <a:lnTo>
                  <a:pt x="36575" y="0"/>
                </a:lnTo>
                <a:lnTo>
                  <a:pt x="28956" y="3048"/>
                </a:lnTo>
                <a:lnTo>
                  <a:pt x="22860" y="7619"/>
                </a:lnTo>
                <a:lnTo>
                  <a:pt x="16763" y="10667"/>
                </a:lnTo>
                <a:lnTo>
                  <a:pt x="15239" y="16763"/>
                </a:lnTo>
                <a:lnTo>
                  <a:pt x="13715" y="24383"/>
                </a:lnTo>
                <a:lnTo>
                  <a:pt x="12191" y="28955"/>
                </a:lnTo>
                <a:lnTo>
                  <a:pt x="12191" y="33527"/>
                </a:lnTo>
                <a:lnTo>
                  <a:pt x="15239" y="36575"/>
                </a:lnTo>
                <a:lnTo>
                  <a:pt x="16763" y="39624"/>
                </a:lnTo>
                <a:lnTo>
                  <a:pt x="19812" y="44195"/>
                </a:lnTo>
                <a:lnTo>
                  <a:pt x="28956" y="48767"/>
                </a:lnTo>
                <a:lnTo>
                  <a:pt x="36575" y="53339"/>
                </a:lnTo>
                <a:lnTo>
                  <a:pt x="41148" y="56387"/>
                </a:lnTo>
                <a:lnTo>
                  <a:pt x="44196" y="57911"/>
                </a:lnTo>
                <a:lnTo>
                  <a:pt x="45720" y="60959"/>
                </a:lnTo>
                <a:lnTo>
                  <a:pt x="47244" y="65531"/>
                </a:lnTo>
                <a:lnTo>
                  <a:pt x="45720" y="70103"/>
                </a:lnTo>
                <a:lnTo>
                  <a:pt x="45720" y="73151"/>
                </a:lnTo>
                <a:lnTo>
                  <a:pt x="38100" y="80771"/>
                </a:lnTo>
                <a:lnTo>
                  <a:pt x="46863" y="80771"/>
                </a:lnTo>
                <a:lnTo>
                  <a:pt x="48768" y="79248"/>
                </a:lnTo>
                <a:lnTo>
                  <a:pt x="54863" y="76200"/>
                </a:lnTo>
                <a:lnTo>
                  <a:pt x="59436" y="70103"/>
                </a:lnTo>
                <a:lnTo>
                  <a:pt x="60960" y="62483"/>
                </a:lnTo>
                <a:lnTo>
                  <a:pt x="61174" y="55673"/>
                </a:lnTo>
                <a:lnTo>
                  <a:pt x="59245" y="49149"/>
                </a:lnTo>
                <a:lnTo>
                  <a:pt x="54744" y="43195"/>
                </a:lnTo>
                <a:lnTo>
                  <a:pt x="47244" y="38100"/>
                </a:lnTo>
                <a:lnTo>
                  <a:pt x="36575" y="33527"/>
                </a:lnTo>
                <a:lnTo>
                  <a:pt x="30480" y="30479"/>
                </a:lnTo>
                <a:lnTo>
                  <a:pt x="27432" y="27431"/>
                </a:lnTo>
                <a:lnTo>
                  <a:pt x="25908" y="24383"/>
                </a:lnTo>
                <a:lnTo>
                  <a:pt x="24384" y="22859"/>
                </a:lnTo>
                <a:lnTo>
                  <a:pt x="24384" y="15239"/>
                </a:lnTo>
                <a:lnTo>
                  <a:pt x="25908" y="12191"/>
                </a:lnTo>
                <a:lnTo>
                  <a:pt x="27432" y="10667"/>
                </a:lnTo>
                <a:lnTo>
                  <a:pt x="33527" y="7619"/>
                </a:lnTo>
                <a:lnTo>
                  <a:pt x="38100" y="6095"/>
                </a:lnTo>
                <a:lnTo>
                  <a:pt x="66093" y="6095"/>
                </a:lnTo>
                <a:lnTo>
                  <a:pt x="66574" y="3048"/>
                </a:lnTo>
                <a:lnTo>
                  <a:pt x="57912" y="3048"/>
                </a:lnTo>
                <a:lnTo>
                  <a:pt x="54863" y="1524"/>
                </a:lnTo>
                <a:lnTo>
                  <a:pt x="50291" y="1524"/>
                </a:lnTo>
                <a:lnTo>
                  <a:pt x="45720" y="0"/>
                </a:lnTo>
                <a:close/>
              </a:path>
              <a:path w="67310" h="86994">
                <a:moveTo>
                  <a:pt x="66093" y="6095"/>
                </a:moveTo>
                <a:lnTo>
                  <a:pt x="47244" y="6095"/>
                </a:lnTo>
                <a:lnTo>
                  <a:pt x="51815" y="7619"/>
                </a:lnTo>
                <a:lnTo>
                  <a:pt x="54863" y="10667"/>
                </a:lnTo>
                <a:lnTo>
                  <a:pt x="57912" y="12191"/>
                </a:lnTo>
                <a:lnTo>
                  <a:pt x="59436" y="19811"/>
                </a:lnTo>
                <a:lnTo>
                  <a:pt x="59436" y="28955"/>
                </a:lnTo>
                <a:lnTo>
                  <a:pt x="62484" y="28955"/>
                </a:lnTo>
                <a:lnTo>
                  <a:pt x="66093" y="6095"/>
                </a:lnTo>
                <a:close/>
              </a:path>
              <a:path w="67310" h="86994">
                <a:moveTo>
                  <a:pt x="67056" y="0"/>
                </a:moveTo>
                <a:lnTo>
                  <a:pt x="64008" y="0"/>
                </a:lnTo>
                <a:lnTo>
                  <a:pt x="62484" y="1524"/>
                </a:lnTo>
                <a:lnTo>
                  <a:pt x="62484" y="3048"/>
                </a:lnTo>
                <a:lnTo>
                  <a:pt x="66574" y="3048"/>
                </a:lnTo>
                <a:lnTo>
                  <a:pt x="670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/>
          <p:nvPr/>
        </p:nvSpPr>
        <p:spPr>
          <a:xfrm>
            <a:off x="5265420" y="2455164"/>
            <a:ext cx="128270" cy="120650"/>
          </a:xfrm>
          <a:custGeom>
            <a:avLst/>
            <a:gdLst/>
            <a:ahLst/>
            <a:cxnLst/>
            <a:rect l="l" t="t" r="r" b="b"/>
            <a:pathLst>
              <a:path w="128270" h="120650">
                <a:moveTo>
                  <a:pt x="65531" y="117347"/>
                </a:moveTo>
                <a:lnTo>
                  <a:pt x="12191" y="117347"/>
                </a:lnTo>
                <a:lnTo>
                  <a:pt x="12191" y="120395"/>
                </a:lnTo>
                <a:lnTo>
                  <a:pt x="64007" y="120395"/>
                </a:lnTo>
                <a:lnTo>
                  <a:pt x="65531" y="117347"/>
                </a:lnTo>
                <a:close/>
              </a:path>
              <a:path w="128270" h="120650">
                <a:moveTo>
                  <a:pt x="45719" y="1524"/>
                </a:moveTo>
                <a:lnTo>
                  <a:pt x="1524" y="1524"/>
                </a:lnTo>
                <a:lnTo>
                  <a:pt x="3047" y="3047"/>
                </a:lnTo>
                <a:lnTo>
                  <a:pt x="4571" y="3047"/>
                </a:lnTo>
                <a:lnTo>
                  <a:pt x="9143" y="4571"/>
                </a:lnTo>
                <a:lnTo>
                  <a:pt x="10667" y="7619"/>
                </a:lnTo>
                <a:lnTo>
                  <a:pt x="12191" y="9143"/>
                </a:lnTo>
                <a:lnTo>
                  <a:pt x="12191" y="10667"/>
                </a:lnTo>
                <a:lnTo>
                  <a:pt x="15239" y="13715"/>
                </a:lnTo>
                <a:lnTo>
                  <a:pt x="18287" y="21335"/>
                </a:lnTo>
                <a:lnTo>
                  <a:pt x="39624" y="70103"/>
                </a:lnTo>
                <a:lnTo>
                  <a:pt x="33527" y="100583"/>
                </a:lnTo>
                <a:lnTo>
                  <a:pt x="33527" y="106679"/>
                </a:lnTo>
                <a:lnTo>
                  <a:pt x="32003" y="111251"/>
                </a:lnTo>
                <a:lnTo>
                  <a:pt x="30479" y="114300"/>
                </a:lnTo>
                <a:lnTo>
                  <a:pt x="27431" y="115824"/>
                </a:lnTo>
                <a:lnTo>
                  <a:pt x="22859" y="117347"/>
                </a:lnTo>
                <a:lnTo>
                  <a:pt x="56387" y="117347"/>
                </a:lnTo>
                <a:lnTo>
                  <a:pt x="53339" y="115824"/>
                </a:lnTo>
                <a:lnTo>
                  <a:pt x="50291" y="112775"/>
                </a:lnTo>
                <a:lnTo>
                  <a:pt x="50291" y="108203"/>
                </a:lnTo>
                <a:lnTo>
                  <a:pt x="57912" y="70103"/>
                </a:lnTo>
                <a:lnTo>
                  <a:pt x="64515" y="62483"/>
                </a:lnTo>
                <a:lnTo>
                  <a:pt x="56387" y="62483"/>
                </a:lnTo>
                <a:lnTo>
                  <a:pt x="38100" y="22859"/>
                </a:lnTo>
                <a:lnTo>
                  <a:pt x="36575" y="16763"/>
                </a:lnTo>
                <a:lnTo>
                  <a:pt x="35051" y="12191"/>
                </a:lnTo>
                <a:lnTo>
                  <a:pt x="35051" y="10667"/>
                </a:lnTo>
                <a:lnTo>
                  <a:pt x="36575" y="7619"/>
                </a:lnTo>
                <a:lnTo>
                  <a:pt x="38100" y="6095"/>
                </a:lnTo>
                <a:lnTo>
                  <a:pt x="41147" y="4571"/>
                </a:lnTo>
                <a:lnTo>
                  <a:pt x="42671" y="3047"/>
                </a:lnTo>
                <a:lnTo>
                  <a:pt x="45719" y="1524"/>
                </a:lnTo>
                <a:close/>
              </a:path>
              <a:path w="128270" h="120650">
                <a:moveTo>
                  <a:pt x="124967" y="1524"/>
                </a:moveTo>
                <a:lnTo>
                  <a:pt x="88391" y="1524"/>
                </a:lnTo>
                <a:lnTo>
                  <a:pt x="91439" y="3047"/>
                </a:lnTo>
                <a:lnTo>
                  <a:pt x="92963" y="3047"/>
                </a:lnTo>
                <a:lnTo>
                  <a:pt x="94487" y="4571"/>
                </a:lnTo>
                <a:lnTo>
                  <a:pt x="96012" y="4571"/>
                </a:lnTo>
                <a:lnTo>
                  <a:pt x="96012" y="7619"/>
                </a:lnTo>
                <a:lnTo>
                  <a:pt x="97535" y="9143"/>
                </a:lnTo>
                <a:lnTo>
                  <a:pt x="96012" y="10667"/>
                </a:lnTo>
                <a:lnTo>
                  <a:pt x="96012" y="13715"/>
                </a:lnTo>
                <a:lnTo>
                  <a:pt x="92963" y="18287"/>
                </a:lnTo>
                <a:lnTo>
                  <a:pt x="88391" y="24383"/>
                </a:lnTo>
                <a:lnTo>
                  <a:pt x="56387" y="62483"/>
                </a:lnTo>
                <a:lnTo>
                  <a:pt x="64515" y="62483"/>
                </a:lnTo>
                <a:lnTo>
                  <a:pt x="97535" y="24383"/>
                </a:lnTo>
                <a:lnTo>
                  <a:pt x="102107" y="18287"/>
                </a:lnTo>
                <a:lnTo>
                  <a:pt x="105155" y="13715"/>
                </a:lnTo>
                <a:lnTo>
                  <a:pt x="108203" y="10667"/>
                </a:lnTo>
                <a:lnTo>
                  <a:pt x="112775" y="7619"/>
                </a:lnTo>
                <a:lnTo>
                  <a:pt x="124967" y="1524"/>
                </a:lnTo>
                <a:close/>
              </a:path>
              <a:path w="128270" h="120650">
                <a:moveTo>
                  <a:pt x="53339" y="0"/>
                </a:moveTo>
                <a:lnTo>
                  <a:pt x="0" y="0"/>
                </a:lnTo>
                <a:lnTo>
                  <a:pt x="0" y="1524"/>
                </a:lnTo>
                <a:lnTo>
                  <a:pt x="51815" y="1524"/>
                </a:lnTo>
                <a:lnTo>
                  <a:pt x="53339" y="0"/>
                </a:lnTo>
                <a:close/>
              </a:path>
              <a:path w="128270" h="120650">
                <a:moveTo>
                  <a:pt x="128015" y="0"/>
                </a:moveTo>
                <a:lnTo>
                  <a:pt x="85343" y="0"/>
                </a:lnTo>
                <a:lnTo>
                  <a:pt x="85343" y="1524"/>
                </a:lnTo>
                <a:lnTo>
                  <a:pt x="128015" y="1524"/>
                </a:lnTo>
                <a:lnTo>
                  <a:pt x="12801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/>
          <p:nvPr/>
        </p:nvSpPr>
        <p:spPr>
          <a:xfrm>
            <a:off x="4656582" y="2950464"/>
            <a:ext cx="0" cy="186055"/>
          </a:xfrm>
          <a:custGeom>
            <a:avLst/>
            <a:gdLst/>
            <a:ahLst/>
            <a:cxnLst/>
            <a:rect l="l" t="t" r="r" b="b"/>
            <a:pathLst>
              <a:path w="0" h="186055">
                <a:moveTo>
                  <a:pt x="0" y="0"/>
                </a:moveTo>
                <a:lnTo>
                  <a:pt x="0" y="185927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1" name="object 111"/>
          <p:cNvSpPr/>
          <p:nvPr/>
        </p:nvSpPr>
        <p:spPr>
          <a:xfrm>
            <a:off x="4596384" y="3248660"/>
            <a:ext cx="62865" cy="10160"/>
          </a:xfrm>
          <a:custGeom>
            <a:avLst/>
            <a:gdLst/>
            <a:ahLst/>
            <a:cxnLst/>
            <a:rect l="l" t="t" r="r" b="b"/>
            <a:pathLst>
              <a:path w="62864" h="10160">
                <a:moveTo>
                  <a:pt x="0" y="10160"/>
                </a:moveTo>
                <a:lnTo>
                  <a:pt x="62483" y="10160"/>
                </a:lnTo>
                <a:lnTo>
                  <a:pt x="62483" y="0"/>
                </a:lnTo>
                <a:lnTo>
                  <a:pt x="0" y="0"/>
                </a:lnTo>
                <a:lnTo>
                  <a:pt x="0" y="1016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/>
          <p:nvPr/>
        </p:nvSpPr>
        <p:spPr>
          <a:xfrm>
            <a:off x="4655058" y="3072129"/>
            <a:ext cx="0" cy="176530"/>
          </a:xfrm>
          <a:custGeom>
            <a:avLst/>
            <a:gdLst/>
            <a:ahLst/>
            <a:cxnLst/>
            <a:rect l="l" t="t" r="r" b="b"/>
            <a:pathLst>
              <a:path w="0" h="176530">
                <a:moveTo>
                  <a:pt x="0" y="0"/>
                </a:moveTo>
                <a:lnTo>
                  <a:pt x="0" y="176529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3" name="object 113"/>
          <p:cNvSpPr/>
          <p:nvPr/>
        </p:nvSpPr>
        <p:spPr>
          <a:xfrm>
            <a:off x="4655058" y="2781300"/>
            <a:ext cx="0" cy="176530"/>
          </a:xfrm>
          <a:custGeom>
            <a:avLst/>
            <a:gdLst/>
            <a:ahLst/>
            <a:cxnLst/>
            <a:rect l="l" t="t" r="r" b="b"/>
            <a:pathLst>
              <a:path w="0" h="176530">
                <a:moveTo>
                  <a:pt x="0" y="0"/>
                </a:moveTo>
                <a:lnTo>
                  <a:pt x="0" y="176529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4" name="object 114"/>
          <p:cNvSpPr/>
          <p:nvPr/>
        </p:nvSpPr>
        <p:spPr>
          <a:xfrm>
            <a:off x="4596384" y="2773679"/>
            <a:ext cx="62865" cy="7620"/>
          </a:xfrm>
          <a:custGeom>
            <a:avLst/>
            <a:gdLst/>
            <a:ahLst/>
            <a:cxnLst/>
            <a:rect l="l" t="t" r="r" b="b"/>
            <a:pathLst>
              <a:path w="62864" h="7619">
                <a:moveTo>
                  <a:pt x="0" y="7620"/>
                </a:moveTo>
                <a:lnTo>
                  <a:pt x="62483" y="7620"/>
                </a:lnTo>
                <a:lnTo>
                  <a:pt x="62483" y="0"/>
                </a:lnTo>
                <a:lnTo>
                  <a:pt x="0" y="0"/>
                </a:lnTo>
                <a:lnTo>
                  <a:pt x="0" y="76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5" name="object 115"/>
          <p:cNvSpPr/>
          <p:nvPr/>
        </p:nvSpPr>
        <p:spPr>
          <a:xfrm>
            <a:off x="4431029" y="2950464"/>
            <a:ext cx="0" cy="186055"/>
          </a:xfrm>
          <a:custGeom>
            <a:avLst/>
            <a:gdLst/>
            <a:ahLst/>
            <a:cxnLst/>
            <a:rect l="l" t="t" r="r" b="b"/>
            <a:pathLst>
              <a:path w="0" h="186055">
                <a:moveTo>
                  <a:pt x="0" y="0"/>
                </a:moveTo>
                <a:lnTo>
                  <a:pt x="0" y="185927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6" name="object 116"/>
          <p:cNvSpPr/>
          <p:nvPr/>
        </p:nvSpPr>
        <p:spPr>
          <a:xfrm>
            <a:off x="4427220" y="3248660"/>
            <a:ext cx="62865" cy="10160"/>
          </a:xfrm>
          <a:custGeom>
            <a:avLst/>
            <a:gdLst/>
            <a:ahLst/>
            <a:cxnLst/>
            <a:rect l="l" t="t" r="r" b="b"/>
            <a:pathLst>
              <a:path w="62864" h="10160">
                <a:moveTo>
                  <a:pt x="0" y="10160"/>
                </a:moveTo>
                <a:lnTo>
                  <a:pt x="62483" y="10160"/>
                </a:lnTo>
                <a:lnTo>
                  <a:pt x="62483" y="0"/>
                </a:lnTo>
                <a:lnTo>
                  <a:pt x="0" y="0"/>
                </a:lnTo>
                <a:lnTo>
                  <a:pt x="0" y="1016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7" name="object 117"/>
          <p:cNvSpPr/>
          <p:nvPr/>
        </p:nvSpPr>
        <p:spPr>
          <a:xfrm>
            <a:off x="4431029" y="3072129"/>
            <a:ext cx="0" cy="176530"/>
          </a:xfrm>
          <a:custGeom>
            <a:avLst/>
            <a:gdLst/>
            <a:ahLst/>
            <a:cxnLst/>
            <a:rect l="l" t="t" r="r" b="b"/>
            <a:pathLst>
              <a:path w="0" h="176530">
                <a:moveTo>
                  <a:pt x="0" y="0"/>
                </a:moveTo>
                <a:lnTo>
                  <a:pt x="0" y="176529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8" name="object 118"/>
          <p:cNvSpPr/>
          <p:nvPr/>
        </p:nvSpPr>
        <p:spPr>
          <a:xfrm>
            <a:off x="4431029" y="2781300"/>
            <a:ext cx="0" cy="176530"/>
          </a:xfrm>
          <a:custGeom>
            <a:avLst/>
            <a:gdLst/>
            <a:ahLst/>
            <a:cxnLst/>
            <a:rect l="l" t="t" r="r" b="b"/>
            <a:pathLst>
              <a:path w="0" h="176530">
                <a:moveTo>
                  <a:pt x="0" y="0"/>
                </a:moveTo>
                <a:lnTo>
                  <a:pt x="0" y="176529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9" name="object 119"/>
          <p:cNvSpPr/>
          <p:nvPr/>
        </p:nvSpPr>
        <p:spPr>
          <a:xfrm>
            <a:off x="4427220" y="2773679"/>
            <a:ext cx="62865" cy="7620"/>
          </a:xfrm>
          <a:custGeom>
            <a:avLst/>
            <a:gdLst/>
            <a:ahLst/>
            <a:cxnLst/>
            <a:rect l="l" t="t" r="r" b="b"/>
            <a:pathLst>
              <a:path w="62864" h="7619">
                <a:moveTo>
                  <a:pt x="0" y="7620"/>
                </a:moveTo>
                <a:lnTo>
                  <a:pt x="62483" y="7620"/>
                </a:lnTo>
                <a:lnTo>
                  <a:pt x="62483" y="0"/>
                </a:lnTo>
                <a:lnTo>
                  <a:pt x="0" y="0"/>
                </a:lnTo>
                <a:lnTo>
                  <a:pt x="0" y="76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0" name="object 120"/>
          <p:cNvSpPr/>
          <p:nvPr/>
        </p:nvSpPr>
        <p:spPr>
          <a:xfrm>
            <a:off x="4282440" y="2997707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1" name="object 121"/>
          <p:cNvSpPr/>
          <p:nvPr/>
        </p:nvSpPr>
        <p:spPr>
          <a:xfrm>
            <a:off x="4282440" y="3031998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2" name="object 122"/>
          <p:cNvSpPr/>
          <p:nvPr/>
        </p:nvSpPr>
        <p:spPr>
          <a:xfrm>
            <a:off x="4223765" y="2948939"/>
            <a:ext cx="0" cy="186055"/>
          </a:xfrm>
          <a:custGeom>
            <a:avLst/>
            <a:gdLst/>
            <a:ahLst/>
            <a:cxnLst/>
            <a:rect l="l" t="t" r="r" b="b"/>
            <a:pathLst>
              <a:path w="0" h="186055">
                <a:moveTo>
                  <a:pt x="0" y="0"/>
                </a:moveTo>
                <a:lnTo>
                  <a:pt x="0" y="185927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3" name="object 123"/>
          <p:cNvSpPr/>
          <p:nvPr/>
        </p:nvSpPr>
        <p:spPr>
          <a:xfrm>
            <a:off x="4163567" y="3251200"/>
            <a:ext cx="64135" cy="7620"/>
          </a:xfrm>
          <a:custGeom>
            <a:avLst/>
            <a:gdLst/>
            <a:ahLst/>
            <a:cxnLst/>
            <a:rect l="l" t="t" r="r" b="b"/>
            <a:pathLst>
              <a:path w="64135" h="7620">
                <a:moveTo>
                  <a:pt x="0" y="7620"/>
                </a:moveTo>
                <a:lnTo>
                  <a:pt x="64008" y="7620"/>
                </a:lnTo>
                <a:lnTo>
                  <a:pt x="64008" y="0"/>
                </a:lnTo>
                <a:lnTo>
                  <a:pt x="0" y="0"/>
                </a:lnTo>
                <a:lnTo>
                  <a:pt x="0" y="76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4" name="object 124"/>
          <p:cNvSpPr/>
          <p:nvPr/>
        </p:nvSpPr>
        <p:spPr>
          <a:xfrm>
            <a:off x="4223003" y="3073400"/>
            <a:ext cx="0" cy="177800"/>
          </a:xfrm>
          <a:custGeom>
            <a:avLst/>
            <a:gdLst/>
            <a:ahLst/>
            <a:cxnLst/>
            <a:rect l="l" t="t" r="r" b="b"/>
            <a:pathLst>
              <a:path w="0" h="177800">
                <a:moveTo>
                  <a:pt x="0" y="0"/>
                </a:moveTo>
                <a:lnTo>
                  <a:pt x="0" y="17780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5" name="object 125"/>
          <p:cNvSpPr/>
          <p:nvPr/>
        </p:nvSpPr>
        <p:spPr>
          <a:xfrm>
            <a:off x="4223003" y="2780029"/>
            <a:ext cx="0" cy="177800"/>
          </a:xfrm>
          <a:custGeom>
            <a:avLst/>
            <a:gdLst/>
            <a:ahLst/>
            <a:cxnLst/>
            <a:rect l="l" t="t" r="r" b="b"/>
            <a:pathLst>
              <a:path w="0" h="177800">
                <a:moveTo>
                  <a:pt x="0" y="0"/>
                </a:moveTo>
                <a:lnTo>
                  <a:pt x="0" y="17780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6" name="object 126"/>
          <p:cNvSpPr/>
          <p:nvPr/>
        </p:nvSpPr>
        <p:spPr>
          <a:xfrm>
            <a:off x="4163567" y="2772410"/>
            <a:ext cx="64135" cy="7620"/>
          </a:xfrm>
          <a:custGeom>
            <a:avLst/>
            <a:gdLst/>
            <a:ahLst/>
            <a:cxnLst/>
            <a:rect l="l" t="t" r="r" b="b"/>
            <a:pathLst>
              <a:path w="64135" h="7619">
                <a:moveTo>
                  <a:pt x="0" y="7620"/>
                </a:moveTo>
                <a:lnTo>
                  <a:pt x="64008" y="7620"/>
                </a:lnTo>
                <a:lnTo>
                  <a:pt x="64008" y="0"/>
                </a:lnTo>
                <a:lnTo>
                  <a:pt x="0" y="0"/>
                </a:lnTo>
                <a:lnTo>
                  <a:pt x="0" y="76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7" name="object 127"/>
          <p:cNvSpPr/>
          <p:nvPr/>
        </p:nvSpPr>
        <p:spPr>
          <a:xfrm>
            <a:off x="3719321" y="2948939"/>
            <a:ext cx="0" cy="186055"/>
          </a:xfrm>
          <a:custGeom>
            <a:avLst/>
            <a:gdLst/>
            <a:ahLst/>
            <a:cxnLst/>
            <a:rect l="l" t="t" r="r" b="b"/>
            <a:pathLst>
              <a:path w="0" h="186055">
                <a:moveTo>
                  <a:pt x="0" y="0"/>
                </a:moveTo>
                <a:lnTo>
                  <a:pt x="0" y="185927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8" name="object 128"/>
          <p:cNvSpPr/>
          <p:nvPr/>
        </p:nvSpPr>
        <p:spPr>
          <a:xfrm>
            <a:off x="3717035" y="3251200"/>
            <a:ext cx="62865" cy="7620"/>
          </a:xfrm>
          <a:custGeom>
            <a:avLst/>
            <a:gdLst/>
            <a:ahLst/>
            <a:cxnLst/>
            <a:rect l="l" t="t" r="r" b="b"/>
            <a:pathLst>
              <a:path w="62864" h="7620">
                <a:moveTo>
                  <a:pt x="0" y="7620"/>
                </a:moveTo>
                <a:lnTo>
                  <a:pt x="62484" y="7620"/>
                </a:lnTo>
                <a:lnTo>
                  <a:pt x="62484" y="0"/>
                </a:lnTo>
                <a:lnTo>
                  <a:pt x="0" y="0"/>
                </a:lnTo>
                <a:lnTo>
                  <a:pt x="0" y="76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9" name="object 129"/>
          <p:cNvSpPr/>
          <p:nvPr/>
        </p:nvSpPr>
        <p:spPr>
          <a:xfrm>
            <a:off x="3720846" y="3073400"/>
            <a:ext cx="0" cy="177800"/>
          </a:xfrm>
          <a:custGeom>
            <a:avLst/>
            <a:gdLst/>
            <a:ahLst/>
            <a:cxnLst/>
            <a:rect l="l" t="t" r="r" b="b"/>
            <a:pathLst>
              <a:path w="0" h="177800">
                <a:moveTo>
                  <a:pt x="0" y="0"/>
                </a:moveTo>
                <a:lnTo>
                  <a:pt x="0" y="17780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0" name="object 130"/>
          <p:cNvSpPr/>
          <p:nvPr/>
        </p:nvSpPr>
        <p:spPr>
          <a:xfrm>
            <a:off x="3720846" y="2780029"/>
            <a:ext cx="0" cy="177800"/>
          </a:xfrm>
          <a:custGeom>
            <a:avLst/>
            <a:gdLst/>
            <a:ahLst/>
            <a:cxnLst/>
            <a:rect l="l" t="t" r="r" b="b"/>
            <a:pathLst>
              <a:path w="0" h="177800">
                <a:moveTo>
                  <a:pt x="0" y="0"/>
                </a:moveTo>
                <a:lnTo>
                  <a:pt x="0" y="17780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1" name="object 131"/>
          <p:cNvSpPr/>
          <p:nvPr/>
        </p:nvSpPr>
        <p:spPr>
          <a:xfrm>
            <a:off x="3717035" y="2772410"/>
            <a:ext cx="62865" cy="7620"/>
          </a:xfrm>
          <a:custGeom>
            <a:avLst/>
            <a:gdLst/>
            <a:ahLst/>
            <a:cxnLst/>
            <a:rect l="l" t="t" r="r" b="b"/>
            <a:pathLst>
              <a:path w="62864" h="7619">
                <a:moveTo>
                  <a:pt x="0" y="7620"/>
                </a:moveTo>
                <a:lnTo>
                  <a:pt x="62484" y="7620"/>
                </a:lnTo>
                <a:lnTo>
                  <a:pt x="62484" y="0"/>
                </a:lnTo>
                <a:lnTo>
                  <a:pt x="0" y="0"/>
                </a:lnTo>
                <a:lnTo>
                  <a:pt x="0" y="76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2" name="object 132"/>
          <p:cNvSpPr/>
          <p:nvPr/>
        </p:nvSpPr>
        <p:spPr>
          <a:xfrm>
            <a:off x="3694938" y="2951988"/>
            <a:ext cx="0" cy="186055"/>
          </a:xfrm>
          <a:custGeom>
            <a:avLst/>
            <a:gdLst/>
            <a:ahLst/>
            <a:cxnLst/>
            <a:rect l="l" t="t" r="r" b="b"/>
            <a:pathLst>
              <a:path w="0" h="186055">
                <a:moveTo>
                  <a:pt x="0" y="0"/>
                </a:moveTo>
                <a:lnTo>
                  <a:pt x="0" y="185927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3" name="object 133"/>
          <p:cNvSpPr/>
          <p:nvPr/>
        </p:nvSpPr>
        <p:spPr>
          <a:xfrm>
            <a:off x="3634740" y="3248660"/>
            <a:ext cx="64135" cy="10160"/>
          </a:xfrm>
          <a:custGeom>
            <a:avLst/>
            <a:gdLst/>
            <a:ahLst/>
            <a:cxnLst/>
            <a:rect l="l" t="t" r="r" b="b"/>
            <a:pathLst>
              <a:path w="64135" h="10160">
                <a:moveTo>
                  <a:pt x="0" y="10160"/>
                </a:moveTo>
                <a:lnTo>
                  <a:pt x="64008" y="10160"/>
                </a:lnTo>
                <a:lnTo>
                  <a:pt x="64008" y="0"/>
                </a:lnTo>
                <a:lnTo>
                  <a:pt x="0" y="0"/>
                </a:lnTo>
                <a:lnTo>
                  <a:pt x="0" y="1016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4" name="object 134"/>
          <p:cNvSpPr/>
          <p:nvPr/>
        </p:nvSpPr>
        <p:spPr>
          <a:xfrm>
            <a:off x="3694938" y="3072129"/>
            <a:ext cx="0" cy="176530"/>
          </a:xfrm>
          <a:custGeom>
            <a:avLst/>
            <a:gdLst/>
            <a:ahLst/>
            <a:cxnLst/>
            <a:rect l="l" t="t" r="r" b="b"/>
            <a:pathLst>
              <a:path w="0" h="176530">
                <a:moveTo>
                  <a:pt x="0" y="0"/>
                </a:moveTo>
                <a:lnTo>
                  <a:pt x="0" y="176529"/>
                </a:lnTo>
              </a:path>
            </a:pathLst>
          </a:custGeom>
          <a:ln w="762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5" name="object 135"/>
          <p:cNvSpPr/>
          <p:nvPr/>
        </p:nvSpPr>
        <p:spPr>
          <a:xfrm>
            <a:off x="3694938" y="2781300"/>
            <a:ext cx="0" cy="177800"/>
          </a:xfrm>
          <a:custGeom>
            <a:avLst/>
            <a:gdLst/>
            <a:ahLst/>
            <a:cxnLst/>
            <a:rect l="l" t="t" r="r" b="b"/>
            <a:pathLst>
              <a:path w="0" h="177800">
                <a:moveTo>
                  <a:pt x="0" y="0"/>
                </a:moveTo>
                <a:lnTo>
                  <a:pt x="0" y="177800"/>
                </a:lnTo>
              </a:path>
            </a:pathLst>
          </a:custGeom>
          <a:ln w="762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6" name="object 136"/>
          <p:cNvSpPr/>
          <p:nvPr/>
        </p:nvSpPr>
        <p:spPr>
          <a:xfrm>
            <a:off x="3634740" y="2773679"/>
            <a:ext cx="64135" cy="7620"/>
          </a:xfrm>
          <a:custGeom>
            <a:avLst/>
            <a:gdLst/>
            <a:ahLst/>
            <a:cxnLst/>
            <a:rect l="l" t="t" r="r" b="b"/>
            <a:pathLst>
              <a:path w="64135" h="7619">
                <a:moveTo>
                  <a:pt x="0" y="7620"/>
                </a:moveTo>
                <a:lnTo>
                  <a:pt x="64008" y="7620"/>
                </a:lnTo>
                <a:lnTo>
                  <a:pt x="64008" y="0"/>
                </a:lnTo>
                <a:lnTo>
                  <a:pt x="0" y="0"/>
                </a:lnTo>
                <a:lnTo>
                  <a:pt x="0" y="76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7" name="object 137"/>
          <p:cNvSpPr/>
          <p:nvPr/>
        </p:nvSpPr>
        <p:spPr>
          <a:xfrm>
            <a:off x="3111245" y="2951988"/>
            <a:ext cx="0" cy="186055"/>
          </a:xfrm>
          <a:custGeom>
            <a:avLst/>
            <a:gdLst/>
            <a:ahLst/>
            <a:cxnLst/>
            <a:rect l="l" t="t" r="r" b="b"/>
            <a:pathLst>
              <a:path w="0" h="186055">
                <a:moveTo>
                  <a:pt x="0" y="0"/>
                </a:moveTo>
                <a:lnTo>
                  <a:pt x="0" y="185927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8" name="object 138"/>
          <p:cNvSpPr/>
          <p:nvPr/>
        </p:nvSpPr>
        <p:spPr>
          <a:xfrm>
            <a:off x="3107435" y="3248660"/>
            <a:ext cx="62865" cy="10160"/>
          </a:xfrm>
          <a:custGeom>
            <a:avLst/>
            <a:gdLst/>
            <a:ahLst/>
            <a:cxnLst/>
            <a:rect l="l" t="t" r="r" b="b"/>
            <a:pathLst>
              <a:path w="62864" h="10160">
                <a:moveTo>
                  <a:pt x="0" y="10160"/>
                </a:moveTo>
                <a:lnTo>
                  <a:pt x="62483" y="10160"/>
                </a:lnTo>
                <a:lnTo>
                  <a:pt x="62483" y="0"/>
                </a:lnTo>
                <a:lnTo>
                  <a:pt x="0" y="0"/>
                </a:lnTo>
                <a:lnTo>
                  <a:pt x="0" y="1016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9" name="object 139"/>
          <p:cNvSpPr/>
          <p:nvPr/>
        </p:nvSpPr>
        <p:spPr>
          <a:xfrm>
            <a:off x="3112007" y="3072129"/>
            <a:ext cx="0" cy="176530"/>
          </a:xfrm>
          <a:custGeom>
            <a:avLst/>
            <a:gdLst/>
            <a:ahLst/>
            <a:cxnLst/>
            <a:rect l="l" t="t" r="r" b="b"/>
            <a:pathLst>
              <a:path w="0" h="176530">
                <a:moveTo>
                  <a:pt x="0" y="0"/>
                </a:moveTo>
                <a:lnTo>
                  <a:pt x="0" y="176529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0" name="object 140"/>
          <p:cNvSpPr/>
          <p:nvPr/>
        </p:nvSpPr>
        <p:spPr>
          <a:xfrm>
            <a:off x="3112007" y="2781300"/>
            <a:ext cx="0" cy="177800"/>
          </a:xfrm>
          <a:custGeom>
            <a:avLst/>
            <a:gdLst/>
            <a:ahLst/>
            <a:cxnLst/>
            <a:rect l="l" t="t" r="r" b="b"/>
            <a:pathLst>
              <a:path w="0" h="177800">
                <a:moveTo>
                  <a:pt x="0" y="0"/>
                </a:moveTo>
                <a:lnTo>
                  <a:pt x="0" y="17780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1" name="object 141"/>
          <p:cNvSpPr/>
          <p:nvPr/>
        </p:nvSpPr>
        <p:spPr>
          <a:xfrm>
            <a:off x="3107435" y="2773679"/>
            <a:ext cx="62865" cy="7620"/>
          </a:xfrm>
          <a:custGeom>
            <a:avLst/>
            <a:gdLst/>
            <a:ahLst/>
            <a:cxnLst/>
            <a:rect l="l" t="t" r="r" b="b"/>
            <a:pathLst>
              <a:path w="62864" h="7619">
                <a:moveTo>
                  <a:pt x="0" y="7620"/>
                </a:moveTo>
                <a:lnTo>
                  <a:pt x="62483" y="7620"/>
                </a:lnTo>
                <a:lnTo>
                  <a:pt x="62483" y="0"/>
                </a:lnTo>
                <a:lnTo>
                  <a:pt x="0" y="0"/>
                </a:lnTo>
                <a:lnTo>
                  <a:pt x="0" y="76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2" name="object 142"/>
          <p:cNvSpPr/>
          <p:nvPr/>
        </p:nvSpPr>
        <p:spPr>
          <a:xfrm>
            <a:off x="3185160" y="3155442"/>
            <a:ext cx="96520" cy="0"/>
          </a:xfrm>
          <a:custGeom>
            <a:avLst/>
            <a:gdLst/>
            <a:ahLst/>
            <a:cxnLst/>
            <a:rect l="l" t="t" r="r" b="b"/>
            <a:pathLst>
              <a:path w="96520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3" name="object 143"/>
          <p:cNvSpPr/>
          <p:nvPr/>
        </p:nvSpPr>
        <p:spPr>
          <a:xfrm>
            <a:off x="4504944" y="3078479"/>
            <a:ext cx="79375" cy="127000"/>
          </a:xfrm>
          <a:custGeom>
            <a:avLst/>
            <a:gdLst/>
            <a:ahLst/>
            <a:cxnLst/>
            <a:rect l="l" t="t" r="r" b="b"/>
            <a:pathLst>
              <a:path w="79375" h="127000">
                <a:moveTo>
                  <a:pt x="39623" y="0"/>
                </a:moveTo>
                <a:lnTo>
                  <a:pt x="35051" y="0"/>
                </a:lnTo>
                <a:lnTo>
                  <a:pt x="28955" y="1524"/>
                </a:lnTo>
                <a:lnTo>
                  <a:pt x="3214" y="35742"/>
                </a:lnTo>
                <a:lnTo>
                  <a:pt x="0" y="65531"/>
                </a:lnTo>
                <a:lnTo>
                  <a:pt x="595" y="76676"/>
                </a:lnTo>
                <a:lnTo>
                  <a:pt x="16025" y="114919"/>
                </a:lnTo>
                <a:lnTo>
                  <a:pt x="38100" y="126492"/>
                </a:lnTo>
                <a:lnTo>
                  <a:pt x="44195" y="126492"/>
                </a:lnTo>
                <a:lnTo>
                  <a:pt x="51815" y="124968"/>
                </a:lnTo>
                <a:lnTo>
                  <a:pt x="57911" y="120396"/>
                </a:lnTo>
                <a:lnTo>
                  <a:pt x="33527" y="120396"/>
                </a:lnTo>
                <a:lnTo>
                  <a:pt x="27431" y="115824"/>
                </a:lnTo>
                <a:lnTo>
                  <a:pt x="17311" y="78200"/>
                </a:lnTo>
                <a:lnTo>
                  <a:pt x="16763" y="65531"/>
                </a:lnTo>
                <a:lnTo>
                  <a:pt x="17025" y="58197"/>
                </a:lnTo>
                <a:lnTo>
                  <a:pt x="17716" y="50292"/>
                </a:lnTo>
                <a:lnTo>
                  <a:pt x="18692" y="42386"/>
                </a:lnTo>
                <a:lnTo>
                  <a:pt x="19811" y="35051"/>
                </a:lnTo>
                <a:lnTo>
                  <a:pt x="21355" y="24336"/>
                </a:lnTo>
                <a:lnTo>
                  <a:pt x="24383" y="16764"/>
                </a:lnTo>
                <a:lnTo>
                  <a:pt x="28955" y="12192"/>
                </a:lnTo>
                <a:lnTo>
                  <a:pt x="32003" y="7620"/>
                </a:lnTo>
                <a:lnTo>
                  <a:pt x="36575" y="6096"/>
                </a:lnTo>
                <a:lnTo>
                  <a:pt x="56070" y="6096"/>
                </a:lnTo>
                <a:lnTo>
                  <a:pt x="52958" y="3619"/>
                </a:lnTo>
                <a:lnTo>
                  <a:pt x="46434" y="881"/>
                </a:lnTo>
                <a:lnTo>
                  <a:pt x="39623" y="0"/>
                </a:lnTo>
                <a:close/>
              </a:path>
              <a:path w="79375" h="127000">
                <a:moveTo>
                  <a:pt x="56070" y="6096"/>
                </a:moveTo>
                <a:lnTo>
                  <a:pt x="45719" y="6096"/>
                </a:lnTo>
                <a:lnTo>
                  <a:pt x="51815" y="12192"/>
                </a:lnTo>
                <a:lnTo>
                  <a:pt x="54863" y="16764"/>
                </a:lnTo>
                <a:lnTo>
                  <a:pt x="60890" y="72461"/>
                </a:lnTo>
                <a:lnTo>
                  <a:pt x="60578" y="83439"/>
                </a:lnTo>
                <a:lnTo>
                  <a:pt x="59674" y="93487"/>
                </a:lnTo>
                <a:lnTo>
                  <a:pt x="57911" y="102108"/>
                </a:lnTo>
                <a:lnTo>
                  <a:pt x="56387" y="109727"/>
                </a:lnTo>
                <a:lnTo>
                  <a:pt x="53339" y="112775"/>
                </a:lnTo>
                <a:lnTo>
                  <a:pt x="48767" y="115824"/>
                </a:lnTo>
                <a:lnTo>
                  <a:pt x="45719" y="118872"/>
                </a:lnTo>
                <a:lnTo>
                  <a:pt x="42671" y="120396"/>
                </a:lnTo>
                <a:lnTo>
                  <a:pt x="57911" y="120396"/>
                </a:lnTo>
                <a:lnTo>
                  <a:pt x="77914" y="81724"/>
                </a:lnTo>
                <a:lnTo>
                  <a:pt x="79247" y="62484"/>
                </a:lnTo>
                <a:lnTo>
                  <a:pt x="78366" y="48244"/>
                </a:lnTo>
                <a:lnTo>
                  <a:pt x="75628" y="35433"/>
                </a:lnTo>
                <a:lnTo>
                  <a:pt x="70889" y="24336"/>
                </a:lnTo>
                <a:lnTo>
                  <a:pt x="64007" y="15240"/>
                </a:lnTo>
                <a:lnTo>
                  <a:pt x="58912" y="8358"/>
                </a:lnTo>
                <a:lnTo>
                  <a:pt x="5607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4" name="object 144"/>
          <p:cNvSpPr/>
          <p:nvPr/>
        </p:nvSpPr>
        <p:spPr>
          <a:xfrm>
            <a:off x="4518659" y="2801111"/>
            <a:ext cx="47625" cy="125095"/>
          </a:xfrm>
          <a:custGeom>
            <a:avLst/>
            <a:gdLst/>
            <a:ahLst/>
            <a:cxnLst/>
            <a:rect l="l" t="t" r="r" b="b"/>
            <a:pathLst>
              <a:path w="47625" h="125094">
                <a:moveTo>
                  <a:pt x="47243" y="121920"/>
                </a:moveTo>
                <a:lnTo>
                  <a:pt x="1524" y="121920"/>
                </a:lnTo>
                <a:lnTo>
                  <a:pt x="1524" y="124968"/>
                </a:lnTo>
                <a:lnTo>
                  <a:pt x="47243" y="124968"/>
                </a:lnTo>
                <a:lnTo>
                  <a:pt x="47243" y="121920"/>
                </a:lnTo>
                <a:close/>
              </a:path>
              <a:path w="47625" h="125094">
                <a:moveTo>
                  <a:pt x="39624" y="120396"/>
                </a:moveTo>
                <a:lnTo>
                  <a:pt x="12191" y="120396"/>
                </a:lnTo>
                <a:lnTo>
                  <a:pt x="7619" y="121920"/>
                </a:lnTo>
                <a:lnTo>
                  <a:pt x="42672" y="121920"/>
                </a:lnTo>
                <a:lnTo>
                  <a:pt x="39624" y="120396"/>
                </a:lnTo>
                <a:close/>
              </a:path>
              <a:path w="47625" h="125094">
                <a:moveTo>
                  <a:pt x="32003" y="15240"/>
                </a:moveTo>
                <a:lnTo>
                  <a:pt x="13715" y="15240"/>
                </a:lnTo>
                <a:lnTo>
                  <a:pt x="15239" y="16764"/>
                </a:lnTo>
                <a:lnTo>
                  <a:pt x="15239" y="18288"/>
                </a:lnTo>
                <a:lnTo>
                  <a:pt x="16763" y="19812"/>
                </a:lnTo>
                <a:lnTo>
                  <a:pt x="16763" y="21336"/>
                </a:lnTo>
                <a:lnTo>
                  <a:pt x="18287" y="22860"/>
                </a:lnTo>
                <a:lnTo>
                  <a:pt x="18287" y="114300"/>
                </a:lnTo>
                <a:lnTo>
                  <a:pt x="16763" y="115824"/>
                </a:lnTo>
                <a:lnTo>
                  <a:pt x="16763" y="117348"/>
                </a:lnTo>
                <a:lnTo>
                  <a:pt x="13715" y="120396"/>
                </a:lnTo>
                <a:lnTo>
                  <a:pt x="36575" y="120396"/>
                </a:lnTo>
                <a:lnTo>
                  <a:pt x="33527" y="117348"/>
                </a:lnTo>
                <a:lnTo>
                  <a:pt x="33527" y="115824"/>
                </a:lnTo>
                <a:lnTo>
                  <a:pt x="32003" y="114300"/>
                </a:lnTo>
                <a:lnTo>
                  <a:pt x="32003" y="15240"/>
                </a:lnTo>
                <a:close/>
              </a:path>
              <a:path w="47625" h="125094">
                <a:moveTo>
                  <a:pt x="32003" y="0"/>
                </a:moveTo>
                <a:lnTo>
                  <a:pt x="28955" y="0"/>
                </a:lnTo>
                <a:lnTo>
                  <a:pt x="0" y="15240"/>
                </a:lnTo>
                <a:lnTo>
                  <a:pt x="1524" y="18288"/>
                </a:lnTo>
                <a:lnTo>
                  <a:pt x="7619" y="15240"/>
                </a:lnTo>
                <a:lnTo>
                  <a:pt x="32003" y="15240"/>
                </a:lnTo>
                <a:lnTo>
                  <a:pt x="3200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5" name="object 145"/>
          <p:cNvSpPr/>
          <p:nvPr/>
        </p:nvSpPr>
        <p:spPr>
          <a:xfrm>
            <a:off x="4099559" y="3073907"/>
            <a:ext cx="48895" cy="166370"/>
          </a:xfrm>
          <a:custGeom>
            <a:avLst/>
            <a:gdLst/>
            <a:ahLst/>
            <a:cxnLst/>
            <a:rect l="l" t="t" r="r" b="b"/>
            <a:pathLst>
              <a:path w="48895" h="166369">
                <a:moveTo>
                  <a:pt x="0" y="0"/>
                </a:moveTo>
                <a:lnTo>
                  <a:pt x="0" y="3048"/>
                </a:lnTo>
                <a:lnTo>
                  <a:pt x="6095" y="7620"/>
                </a:lnTo>
                <a:lnTo>
                  <a:pt x="9143" y="12192"/>
                </a:lnTo>
                <a:lnTo>
                  <a:pt x="13715" y="16764"/>
                </a:lnTo>
                <a:lnTo>
                  <a:pt x="16763" y="21336"/>
                </a:lnTo>
                <a:lnTo>
                  <a:pt x="21336" y="25908"/>
                </a:lnTo>
                <a:lnTo>
                  <a:pt x="22860" y="30480"/>
                </a:lnTo>
                <a:lnTo>
                  <a:pt x="25907" y="36575"/>
                </a:lnTo>
                <a:lnTo>
                  <a:pt x="27431" y="42672"/>
                </a:lnTo>
                <a:lnTo>
                  <a:pt x="28955" y="50292"/>
                </a:lnTo>
                <a:lnTo>
                  <a:pt x="29837" y="59221"/>
                </a:lnTo>
                <a:lnTo>
                  <a:pt x="30289" y="68008"/>
                </a:lnTo>
                <a:lnTo>
                  <a:pt x="30414" y="97250"/>
                </a:lnTo>
                <a:lnTo>
                  <a:pt x="30289" y="103631"/>
                </a:lnTo>
                <a:lnTo>
                  <a:pt x="20812" y="140541"/>
                </a:lnTo>
                <a:lnTo>
                  <a:pt x="16763" y="146303"/>
                </a:lnTo>
                <a:lnTo>
                  <a:pt x="12191" y="153924"/>
                </a:lnTo>
                <a:lnTo>
                  <a:pt x="7619" y="160020"/>
                </a:lnTo>
                <a:lnTo>
                  <a:pt x="0" y="163068"/>
                </a:lnTo>
                <a:lnTo>
                  <a:pt x="0" y="166116"/>
                </a:lnTo>
                <a:lnTo>
                  <a:pt x="35051" y="134112"/>
                </a:lnTo>
                <a:lnTo>
                  <a:pt x="47910" y="97250"/>
                </a:lnTo>
                <a:lnTo>
                  <a:pt x="48767" y="83820"/>
                </a:lnTo>
                <a:lnTo>
                  <a:pt x="48434" y="73818"/>
                </a:lnTo>
                <a:lnTo>
                  <a:pt x="47243" y="64389"/>
                </a:lnTo>
                <a:lnTo>
                  <a:pt x="44910" y="55530"/>
                </a:lnTo>
                <a:lnTo>
                  <a:pt x="41148" y="47244"/>
                </a:lnTo>
                <a:lnTo>
                  <a:pt x="37409" y="38385"/>
                </a:lnTo>
                <a:lnTo>
                  <a:pt x="11239" y="6477"/>
                </a:lnTo>
                <a:lnTo>
                  <a:pt x="5691" y="280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6" name="object 146"/>
          <p:cNvSpPr/>
          <p:nvPr/>
        </p:nvSpPr>
        <p:spPr>
          <a:xfrm>
            <a:off x="3954779" y="3073907"/>
            <a:ext cx="50800" cy="166370"/>
          </a:xfrm>
          <a:custGeom>
            <a:avLst/>
            <a:gdLst/>
            <a:ahLst/>
            <a:cxnLst/>
            <a:rect l="l" t="t" r="r" b="b"/>
            <a:pathLst>
              <a:path w="50800" h="166369">
                <a:moveTo>
                  <a:pt x="50292" y="0"/>
                </a:moveTo>
                <a:lnTo>
                  <a:pt x="15240" y="32003"/>
                </a:lnTo>
                <a:lnTo>
                  <a:pt x="881" y="70151"/>
                </a:lnTo>
                <a:lnTo>
                  <a:pt x="0" y="83820"/>
                </a:lnTo>
                <a:lnTo>
                  <a:pt x="547" y="92963"/>
                </a:lnTo>
                <a:lnTo>
                  <a:pt x="15811" y="136779"/>
                </a:lnTo>
                <a:lnTo>
                  <a:pt x="43719" y="162877"/>
                </a:lnTo>
                <a:lnTo>
                  <a:pt x="50292" y="166116"/>
                </a:lnTo>
                <a:lnTo>
                  <a:pt x="50292" y="163068"/>
                </a:lnTo>
                <a:lnTo>
                  <a:pt x="44196" y="160020"/>
                </a:lnTo>
                <a:lnTo>
                  <a:pt x="38100" y="155448"/>
                </a:lnTo>
                <a:lnTo>
                  <a:pt x="36575" y="150875"/>
                </a:lnTo>
                <a:lnTo>
                  <a:pt x="32004" y="146303"/>
                </a:lnTo>
                <a:lnTo>
                  <a:pt x="28956" y="140208"/>
                </a:lnTo>
                <a:lnTo>
                  <a:pt x="25908" y="137160"/>
                </a:lnTo>
                <a:lnTo>
                  <a:pt x="22860" y="124968"/>
                </a:lnTo>
                <a:lnTo>
                  <a:pt x="19812" y="115824"/>
                </a:lnTo>
                <a:lnTo>
                  <a:pt x="18692" y="107561"/>
                </a:lnTo>
                <a:lnTo>
                  <a:pt x="17716" y="98869"/>
                </a:lnTo>
                <a:lnTo>
                  <a:pt x="17025" y="89892"/>
                </a:lnTo>
                <a:lnTo>
                  <a:pt x="16764" y="80772"/>
                </a:lnTo>
                <a:lnTo>
                  <a:pt x="17049" y="72532"/>
                </a:lnTo>
                <a:lnTo>
                  <a:pt x="17907" y="64008"/>
                </a:lnTo>
                <a:lnTo>
                  <a:pt x="19335" y="55483"/>
                </a:lnTo>
                <a:lnTo>
                  <a:pt x="21336" y="47244"/>
                </a:lnTo>
                <a:lnTo>
                  <a:pt x="23002" y="39552"/>
                </a:lnTo>
                <a:lnTo>
                  <a:pt x="45077" y="6762"/>
                </a:lnTo>
                <a:lnTo>
                  <a:pt x="50292" y="3048"/>
                </a:lnTo>
                <a:lnTo>
                  <a:pt x="5029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7" name="object 147"/>
          <p:cNvSpPr/>
          <p:nvPr/>
        </p:nvSpPr>
        <p:spPr>
          <a:xfrm>
            <a:off x="4088891" y="2798064"/>
            <a:ext cx="50800" cy="166370"/>
          </a:xfrm>
          <a:custGeom>
            <a:avLst/>
            <a:gdLst/>
            <a:ahLst/>
            <a:cxnLst/>
            <a:rect l="l" t="t" r="r" b="b"/>
            <a:pathLst>
              <a:path w="50800" h="166369">
                <a:moveTo>
                  <a:pt x="0" y="0"/>
                </a:moveTo>
                <a:lnTo>
                  <a:pt x="0" y="1524"/>
                </a:lnTo>
                <a:lnTo>
                  <a:pt x="12192" y="10667"/>
                </a:lnTo>
                <a:lnTo>
                  <a:pt x="15240" y="16763"/>
                </a:lnTo>
                <a:lnTo>
                  <a:pt x="18287" y="21335"/>
                </a:lnTo>
                <a:lnTo>
                  <a:pt x="21336" y="24383"/>
                </a:lnTo>
                <a:lnTo>
                  <a:pt x="22860" y="30479"/>
                </a:lnTo>
                <a:lnTo>
                  <a:pt x="25908" y="35051"/>
                </a:lnTo>
                <a:lnTo>
                  <a:pt x="28956" y="50291"/>
                </a:lnTo>
                <a:lnTo>
                  <a:pt x="30718" y="58340"/>
                </a:lnTo>
                <a:lnTo>
                  <a:pt x="31623" y="66675"/>
                </a:lnTo>
                <a:lnTo>
                  <a:pt x="31865" y="73151"/>
                </a:lnTo>
                <a:lnTo>
                  <a:pt x="31956" y="93583"/>
                </a:lnTo>
                <a:lnTo>
                  <a:pt x="31623" y="102107"/>
                </a:lnTo>
                <a:lnTo>
                  <a:pt x="21455" y="140517"/>
                </a:lnTo>
                <a:lnTo>
                  <a:pt x="0" y="163067"/>
                </a:lnTo>
                <a:lnTo>
                  <a:pt x="0" y="166115"/>
                </a:lnTo>
                <a:lnTo>
                  <a:pt x="36575" y="134111"/>
                </a:lnTo>
                <a:lnTo>
                  <a:pt x="49220" y="95750"/>
                </a:lnTo>
                <a:lnTo>
                  <a:pt x="50292" y="82295"/>
                </a:lnTo>
                <a:lnTo>
                  <a:pt x="49744" y="73151"/>
                </a:lnTo>
                <a:lnTo>
                  <a:pt x="34480" y="29336"/>
                </a:lnTo>
                <a:lnTo>
                  <a:pt x="6572" y="280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8" name="object 148"/>
          <p:cNvSpPr/>
          <p:nvPr/>
        </p:nvSpPr>
        <p:spPr>
          <a:xfrm>
            <a:off x="3947230" y="2798064"/>
            <a:ext cx="47625" cy="166370"/>
          </a:xfrm>
          <a:custGeom>
            <a:avLst/>
            <a:gdLst/>
            <a:ahLst/>
            <a:cxnLst/>
            <a:rect l="l" t="t" r="r" b="b"/>
            <a:pathLst>
              <a:path w="47625" h="166369">
                <a:moveTo>
                  <a:pt x="47173" y="0"/>
                </a:moveTo>
                <a:lnTo>
                  <a:pt x="12121" y="32003"/>
                </a:lnTo>
                <a:lnTo>
                  <a:pt x="548" y="68865"/>
                </a:lnTo>
                <a:lnTo>
                  <a:pt x="0" y="80771"/>
                </a:lnTo>
                <a:lnTo>
                  <a:pt x="1" y="91654"/>
                </a:lnTo>
                <a:lnTo>
                  <a:pt x="13836" y="136016"/>
                </a:lnTo>
                <a:lnTo>
                  <a:pt x="41458" y="162663"/>
                </a:lnTo>
                <a:lnTo>
                  <a:pt x="47173" y="166115"/>
                </a:lnTo>
                <a:lnTo>
                  <a:pt x="47173" y="163067"/>
                </a:lnTo>
                <a:lnTo>
                  <a:pt x="42601" y="160019"/>
                </a:lnTo>
                <a:lnTo>
                  <a:pt x="38029" y="153924"/>
                </a:lnTo>
                <a:lnTo>
                  <a:pt x="28885" y="144779"/>
                </a:lnTo>
                <a:lnTo>
                  <a:pt x="25837" y="140207"/>
                </a:lnTo>
                <a:lnTo>
                  <a:pt x="22789" y="131063"/>
                </a:lnTo>
                <a:lnTo>
                  <a:pt x="19741" y="115824"/>
                </a:lnTo>
                <a:lnTo>
                  <a:pt x="17979" y="107561"/>
                </a:lnTo>
                <a:lnTo>
                  <a:pt x="17074" y="98869"/>
                </a:lnTo>
                <a:lnTo>
                  <a:pt x="16806" y="91654"/>
                </a:lnTo>
                <a:lnTo>
                  <a:pt x="16693" y="80771"/>
                </a:lnTo>
                <a:lnTo>
                  <a:pt x="16955" y="71675"/>
                </a:lnTo>
                <a:lnTo>
                  <a:pt x="23932" y="31241"/>
                </a:lnTo>
                <a:lnTo>
                  <a:pt x="30409" y="19811"/>
                </a:lnTo>
                <a:lnTo>
                  <a:pt x="34981" y="12191"/>
                </a:lnTo>
                <a:lnTo>
                  <a:pt x="41077" y="6095"/>
                </a:lnTo>
                <a:lnTo>
                  <a:pt x="47173" y="1524"/>
                </a:lnTo>
                <a:lnTo>
                  <a:pt x="4717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9" name="object 149"/>
          <p:cNvSpPr/>
          <p:nvPr/>
        </p:nvSpPr>
        <p:spPr>
          <a:xfrm>
            <a:off x="3320796" y="3078479"/>
            <a:ext cx="47625" cy="125095"/>
          </a:xfrm>
          <a:custGeom>
            <a:avLst/>
            <a:gdLst/>
            <a:ahLst/>
            <a:cxnLst/>
            <a:rect l="l" t="t" r="r" b="b"/>
            <a:pathLst>
              <a:path w="47625" h="125094">
                <a:moveTo>
                  <a:pt x="41148" y="120396"/>
                </a:moveTo>
                <a:lnTo>
                  <a:pt x="7619" y="120396"/>
                </a:lnTo>
                <a:lnTo>
                  <a:pt x="1524" y="121920"/>
                </a:lnTo>
                <a:lnTo>
                  <a:pt x="1524" y="124968"/>
                </a:lnTo>
                <a:lnTo>
                  <a:pt x="47243" y="124968"/>
                </a:lnTo>
                <a:lnTo>
                  <a:pt x="47243" y="121920"/>
                </a:lnTo>
                <a:lnTo>
                  <a:pt x="41148" y="120396"/>
                </a:lnTo>
                <a:close/>
              </a:path>
              <a:path w="47625" h="125094">
                <a:moveTo>
                  <a:pt x="32003" y="15240"/>
                </a:moveTo>
                <a:lnTo>
                  <a:pt x="12191" y="15240"/>
                </a:lnTo>
                <a:lnTo>
                  <a:pt x="13715" y="16764"/>
                </a:lnTo>
                <a:lnTo>
                  <a:pt x="15239" y="16764"/>
                </a:lnTo>
                <a:lnTo>
                  <a:pt x="15239" y="19812"/>
                </a:lnTo>
                <a:lnTo>
                  <a:pt x="16763" y="22860"/>
                </a:lnTo>
                <a:lnTo>
                  <a:pt x="16763" y="114300"/>
                </a:lnTo>
                <a:lnTo>
                  <a:pt x="15239" y="115824"/>
                </a:lnTo>
                <a:lnTo>
                  <a:pt x="15239" y="117348"/>
                </a:lnTo>
                <a:lnTo>
                  <a:pt x="12191" y="120396"/>
                </a:lnTo>
                <a:lnTo>
                  <a:pt x="38100" y="120396"/>
                </a:lnTo>
                <a:lnTo>
                  <a:pt x="36575" y="118872"/>
                </a:lnTo>
                <a:lnTo>
                  <a:pt x="33527" y="118872"/>
                </a:lnTo>
                <a:lnTo>
                  <a:pt x="32003" y="117348"/>
                </a:lnTo>
                <a:lnTo>
                  <a:pt x="32003" y="15240"/>
                </a:lnTo>
                <a:close/>
              </a:path>
              <a:path w="47625" h="125094">
                <a:moveTo>
                  <a:pt x="32003" y="0"/>
                </a:moveTo>
                <a:lnTo>
                  <a:pt x="28955" y="0"/>
                </a:lnTo>
                <a:lnTo>
                  <a:pt x="0" y="15240"/>
                </a:lnTo>
                <a:lnTo>
                  <a:pt x="1524" y="18288"/>
                </a:lnTo>
                <a:lnTo>
                  <a:pt x="4571" y="15240"/>
                </a:lnTo>
                <a:lnTo>
                  <a:pt x="32003" y="15240"/>
                </a:lnTo>
                <a:lnTo>
                  <a:pt x="3200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0" name="object 150"/>
          <p:cNvSpPr/>
          <p:nvPr/>
        </p:nvSpPr>
        <p:spPr>
          <a:xfrm>
            <a:off x="3561588" y="2801111"/>
            <a:ext cx="48895" cy="125095"/>
          </a:xfrm>
          <a:custGeom>
            <a:avLst/>
            <a:gdLst/>
            <a:ahLst/>
            <a:cxnLst/>
            <a:rect l="l" t="t" r="r" b="b"/>
            <a:pathLst>
              <a:path w="48895" h="125094">
                <a:moveTo>
                  <a:pt x="48767" y="121920"/>
                </a:moveTo>
                <a:lnTo>
                  <a:pt x="3048" y="121920"/>
                </a:lnTo>
                <a:lnTo>
                  <a:pt x="3048" y="124968"/>
                </a:lnTo>
                <a:lnTo>
                  <a:pt x="48767" y="124968"/>
                </a:lnTo>
                <a:lnTo>
                  <a:pt x="48767" y="121920"/>
                </a:lnTo>
                <a:close/>
              </a:path>
              <a:path w="48895" h="125094">
                <a:moveTo>
                  <a:pt x="33527" y="15240"/>
                </a:moveTo>
                <a:lnTo>
                  <a:pt x="13715" y="15240"/>
                </a:lnTo>
                <a:lnTo>
                  <a:pt x="18287" y="19812"/>
                </a:lnTo>
                <a:lnTo>
                  <a:pt x="18287" y="22860"/>
                </a:lnTo>
                <a:lnTo>
                  <a:pt x="19812" y="28956"/>
                </a:lnTo>
                <a:lnTo>
                  <a:pt x="19812" y="111252"/>
                </a:lnTo>
                <a:lnTo>
                  <a:pt x="18287" y="114300"/>
                </a:lnTo>
                <a:lnTo>
                  <a:pt x="18287" y="115824"/>
                </a:lnTo>
                <a:lnTo>
                  <a:pt x="16763" y="118872"/>
                </a:lnTo>
                <a:lnTo>
                  <a:pt x="13715" y="120396"/>
                </a:lnTo>
                <a:lnTo>
                  <a:pt x="12191" y="121920"/>
                </a:lnTo>
                <a:lnTo>
                  <a:pt x="39624" y="121920"/>
                </a:lnTo>
                <a:lnTo>
                  <a:pt x="33527" y="115824"/>
                </a:lnTo>
                <a:lnTo>
                  <a:pt x="33527" y="15240"/>
                </a:lnTo>
                <a:close/>
              </a:path>
              <a:path w="48895" h="125094">
                <a:moveTo>
                  <a:pt x="33527" y="0"/>
                </a:moveTo>
                <a:lnTo>
                  <a:pt x="30479" y="0"/>
                </a:lnTo>
                <a:lnTo>
                  <a:pt x="0" y="15240"/>
                </a:lnTo>
                <a:lnTo>
                  <a:pt x="1524" y="18288"/>
                </a:lnTo>
                <a:lnTo>
                  <a:pt x="6096" y="16764"/>
                </a:lnTo>
                <a:lnTo>
                  <a:pt x="9144" y="15240"/>
                </a:lnTo>
                <a:lnTo>
                  <a:pt x="33527" y="15240"/>
                </a:lnTo>
                <a:lnTo>
                  <a:pt x="3352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1" name="object 151"/>
          <p:cNvSpPr/>
          <p:nvPr/>
        </p:nvSpPr>
        <p:spPr>
          <a:xfrm>
            <a:off x="3877055" y="3176016"/>
            <a:ext cx="45720" cy="70485"/>
          </a:xfrm>
          <a:custGeom>
            <a:avLst/>
            <a:gdLst/>
            <a:ahLst/>
            <a:cxnLst/>
            <a:rect l="l" t="t" r="r" b="b"/>
            <a:pathLst>
              <a:path w="45720" h="70485">
                <a:moveTo>
                  <a:pt x="38100" y="9143"/>
                </a:moveTo>
                <a:lnTo>
                  <a:pt x="22860" y="9143"/>
                </a:lnTo>
                <a:lnTo>
                  <a:pt x="27432" y="13715"/>
                </a:lnTo>
                <a:lnTo>
                  <a:pt x="30480" y="15239"/>
                </a:lnTo>
                <a:lnTo>
                  <a:pt x="32004" y="18287"/>
                </a:lnTo>
                <a:lnTo>
                  <a:pt x="32004" y="28955"/>
                </a:lnTo>
                <a:lnTo>
                  <a:pt x="28956" y="36575"/>
                </a:lnTo>
                <a:lnTo>
                  <a:pt x="24384" y="42672"/>
                </a:lnTo>
                <a:lnTo>
                  <a:pt x="21002" y="48005"/>
                </a:lnTo>
                <a:lnTo>
                  <a:pt x="15621" y="54482"/>
                </a:lnTo>
                <a:lnTo>
                  <a:pt x="8524" y="61531"/>
                </a:lnTo>
                <a:lnTo>
                  <a:pt x="0" y="68579"/>
                </a:lnTo>
                <a:lnTo>
                  <a:pt x="0" y="70103"/>
                </a:lnTo>
                <a:lnTo>
                  <a:pt x="41148" y="70103"/>
                </a:lnTo>
                <a:lnTo>
                  <a:pt x="44005" y="62483"/>
                </a:lnTo>
                <a:lnTo>
                  <a:pt x="10668" y="62483"/>
                </a:lnTo>
                <a:lnTo>
                  <a:pt x="12192" y="60959"/>
                </a:lnTo>
                <a:lnTo>
                  <a:pt x="18288" y="56387"/>
                </a:lnTo>
                <a:lnTo>
                  <a:pt x="25908" y="47243"/>
                </a:lnTo>
                <a:lnTo>
                  <a:pt x="32004" y="39624"/>
                </a:lnTo>
                <a:lnTo>
                  <a:pt x="36576" y="35051"/>
                </a:lnTo>
                <a:lnTo>
                  <a:pt x="38100" y="28955"/>
                </a:lnTo>
                <a:lnTo>
                  <a:pt x="41148" y="25907"/>
                </a:lnTo>
                <a:lnTo>
                  <a:pt x="41148" y="13715"/>
                </a:lnTo>
                <a:lnTo>
                  <a:pt x="39624" y="10667"/>
                </a:lnTo>
                <a:lnTo>
                  <a:pt x="38100" y="9143"/>
                </a:lnTo>
                <a:close/>
              </a:path>
              <a:path w="45720" h="70485">
                <a:moveTo>
                  <a:pt x="45720" y="57911"/>
                </a:moveTo>
                <a:lnTo>
                  <a:pt x="44196" y="57911"/>
                </a:lnTo>
                <a:lnTo>
                  <a:pt x="42672" y="59435"/>
                </a:lnTo>
                <a:lnTo>
                  <a:pt x="41148" y="59435"/>
                </a:lnTo>
                <a:lnTo>
                  <a:pt x="41148" y="60959"/>
                </a:lnTo>
                <a:lnTo>
                  <a:pt x="39624" y="60959"/>
                </a:lnTo>
                <a:lnTo>
                  <a:pt x="38100" y="62483"/>
                </a:lnTo>
                <a:lnTo>
                  <a:pt x="44005" y="62483"/>
                </a:lnTo>
                <a:lnTo>
                  <a:pt x="45720" y="57911"/>
                </a:lnTo>
                <a:close/>
              </a:path>
              <a:path w="45720" h="70485">
                <a:moveTo>
                  <a:pt x="25908" y="0"/>
                </a:moveTo>
                <a:lnTo>
                  <a:pt x="16764" y="0"/>
                </a:lnTo>
                <a:lnTo>
                  <a:pt x="7620" y="6095"/>
                </a:lnTo>
                <a:lnTo>
                  <a:pt x="4572" y="9143"/>
                </a:lnTo>
                <a:lnTo>
                  <a:pt x="1524" y="13715"/>
                </a:lnTo>
                <a:lnTo>
                  <a:pt x="1524" y="19811"/>
                </a:lnTo>
                <a:lnTo>
                  <a:pt x="3048" y="19811"/>
                </a:lnTo>
                <a:lnTo>
                  <a:pt x="4572" y="15239"/>
                </a:lnTo>
                <a:lnTo>
                  <a:pt x="6096" y="13715"/>
                </a:lnTo>
                <a:lnTo>
                  <a:pt x="15240" y="9143"/>
                </a:lnTo>
                <a:lnTo>
                  <a:pt x="38100" y="9143"/>
                </a:lnTo>
                <a:lnTo>
                  <a:pt x="32004" y="3048"/>
                </a:lnTo>
                <a:lnTo>
                  <a:pt x="259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2" name="object 152"/>
          <p:cNvSpPr/>
          <p:nvPr/>
        </p:nvSpPr>
        <p:spPr>
          <a:xfrm>
            <a:off x="3884676" y="2900172"/>
            <a:ext cx="27940" cy="70485"/>
          </a:xfrm>
          <a:custGeom>
            <a:avLst/>
            <a:gdLst/>
            <a:ahLst/>
            <a:cxnLst/>
            <a:rect l="l" t="t" r="r" b="b"/>
            <a:pathLst>
              <a:path w="27939" h="70485">
                <a:moveTo>
                  <a:pt x="24384" y="67055"/>
                </a:moveTo>
                <a:lnTo>
                  <a:pt x="4572" y="67055"/>
                </a:lnTo>
                <a:lnTo>
                  <a:pt x="1524" y="68579"/>
                </a:lnTo>
                <a:lnTo>
                  <a:pt x="1524" y="70103"/>
                </a:lnTo>
                <a:lnTo>
                  <a:pt x="27432" y="70103"/>
                </a:lnTo>
                <a:lnTo>
                  <a:pt x="27432" y="68579"/>
                </a:lnTo>
                <a:lnTo>
                  <a:pt x="24384" y="67055"/>
                </a:lnTo>
                <a:close/>
              </a:path>
              <a:path w="27939" h="70485">
                <a:moveTo>
                  <a:pt x="18287" y="7620"/>
                </a:moveTo>
                <a:lnTo>
                  <a:pt x="7620" y="7620"/>
                </a:lnTo>
                <a:lnTo>
                  <a:pt x="9144" y="9144"/>
                </a:lnTo>
                <a:lnTo>
                  <a:pt x="10668" y="9144"/>
                </a:lnTo>
                <a:lnTo>
                  <a:pt x="10668" y="65531"/>
                </a:lnTo>
                <a:lnTo>
                  <a:pt x="9144" y="67055"/>
                </a:lnTo>
                <a:lnTo>
                  <a:pt x="19812" y="67055"/>
                </a:lnTo>
                <a:lnTo>
                  <a:pt x="19812" y="64007"/>
                </a:lnTo>
                <a:lnTo>
                  <a:pt x="18287" y="64007"/>
                </a:lnTo>
                <a:lnTo>
                  <a:pt x="18287" y="7620"/>
                </a:lnTo>
                <a:close/>
              </a:path>
              <a:path w="27939" h="70485">
                <a:moveTo>
                  <a:pt x="18287" y="0"/>
                </a:moveTo>
                <a:lnTo>
                  <a:pt x="16763" y="0"/>
                </a:lnTo>
                <a:lnTo>
                  <a:pt x="0" y="7620"/>
                </a:lnTo>
                <a:lnTo>
                  <a:pt x="1524" y="10668"/>
                </a:lnTo>
                <a:lnTo>
                  <a:pt x="3048" y="9144"/>
                </a:lnTo>
                <a:lnTo>
                  <a:pt x="6096" y="7620"/>
                </a:lnTo>
                <a:lnTo>
                  <a:pt x="18287" y="7620"/>
                </a:lnTo>
                <a:lnTo>
                  <a:pt x="1828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3" name="object 153"/>
          <p:cNvSpPr/>
          <p:nvPr/>
        </p:nvSpPr>
        <p:spPr>
          <a:xfrm>
            <a:off x="4026408" y="3116579"/>
            <a:ext cx="67310" cy="86995"/>
          </a:xfrm>
          <a:custGeom>
            <a:avLst/>
            <a:gdLst/>
            <a:ahLst/>
            <a:cxnLst/>
            <a:rect l="l" t="t" r="r" b="b"/>
            <a:pathLst>
              <a:path w="67310" h="86994">
                <a:moveTo>
                  <a:pt x="43052" y="83820"/>
                </a:moveTo>
                <a:lnTo>
                  <a:pt x="12191" y="83820"/>
                </a:lnTo>
                <a:lnTo>
                  <a:pt x="16763" y="86868"/>
                </a:lnTo>
                <a:lnTo>
                  <a:pt x="35051" y="86868"/>
                </a:lnTo>
                <a:lnTo>
                  <a:pt x="41147" y="85344"/>
                </a:lnTo>
                <a:lnTo>
                  <a:pt x="43052" y="83820"/>
                </a:lnTo>
                <a:close/>
              </a:path>
              <a:path w="67310" h="86994">
                <a:moveTo>
                  <a:pt x="9143" y="56388"/>
                </a:moveTo>
                <a:lnTo>
                  <a:pt x="6095" y="56388"/>
                </a:lnTo>
                <a:lnTo>
                  <a:pt x="0" y="85344"/>
                </a:lnTo>
                <a:lnTo>
                  <a:pt x="3047" y="85344"/>
                </a:lnTo>
                <a:lnTo>
                  <a:pt x="4571" y="83820"/>
                </a:lnTo>
                <a:lnTo>
                  <a:pt x="43052" y="83820"/>
                </a:lnTo>
                <a:lnTo>
                  <a:pt x="44957" y="82296"/>
                </a:lnTo>
                <a:lnTo>
                  <a:pt x="22859" y="82296"/>
                </a:lnTo>
                <a:lnTo>
                  <a:pt x="18287" y="79248"/>
                </a:lnTo>
                <a:lnTo>
                  <a:pt x="13715" y="74675"/>
                </a:lnTo>
                <a:lnTo>
                  <a:pt x="9143" y="65531"/>
                </a:lnTo>
                <a:lnTo>
                  <a:pt x="9143" y="56388"/>
                </a:lnTo>
                <a:close/>
              </a:path>
              <a:path w="67310" h="86994">
                <a:moveTo>
                  <a:pt x="45719" y="0"/>
                </a:moveTo>
                <a:lnTo>
                  <a:pt x="35051" y="0"/>
                </a:lnTo>
                <a:lnTo>
                  <a:pt x="22859" y="6096"/>
                </a:lnTo>
                <a:lnTo>
                  <a:pt x="16763" y="10668"/>
                </a:lnTo>
                <a:lnTo>
                  <a:pt x="13715" y="16764"/>
                </a:lnTo>
                <a:lnTo>
                  <a:pt x="12191" y="24384"/>
                </a:lnTo>
                <a:lnTo>
                  <a:pt x="12191" y="33527"/>
                </a:lnTo>
                <a:lnTo>
                  <a:pt x="15239" y="39624"/>
                </a:lnTo>
                <a:lnTo>
                  <a:pt x="21336" y="44196"/>
                </a:lnTo>
                <a:lnTo>
                  <a:pt x="28955" y="48768"/>
                </a:lnTo>
                <a:lnTo>
                  <a:pt x="35051" y="51816"/>
                </a:lnTo>
                <a:lnTo>
                  <a:pt x="41147" y="56388"/>
                </a:lnTo>
                <a:lnTo>
                  <a:pt x="44195" y="59436"/>
                </a:lnTo>
                <a:lnTo>
                  <a:pt x="47243" y="65531"/>
                </a:lnTo>
                <a:lnTo>
                  <a:pt x="45719" y="70103"/>
                </a:lnTo>
                <a:lnTo>
                  <a:pt x="45719" y="73151"/>
                </a:lnTo>
                <a:lnTo>
                  <a:pt x="42671" y="74675"/>
                </a:lnTo>
                <a:lnTo>
                  <a:pt x="36575" y="80772"/>
                </a:lnTo>
                <a:lnTo>
                  <a:pt x="33527" y="82296"/>
                </a:lnTo>
                <a:lnTo>
                  <a:pt x="44957" y="82296"/>
                </a:lnTo>
                <a:lnTo>
                  <a:pt x="48767" y="79248"/>
                </a:lnTo>
                <a:lnTo>
                  <a:pt x="54863" y="74675"/>
                </a:lnTo>
                <a:lnTo>
                  <a:pt x="57912" y="70103"/>
                </a:lnTo>
                <a:lnTo>
                  <a:pt x="59436" y="62484"/>
                </a:lnTo>
                <a:lnTo>
                  <a:pt x="60317" y="55245"/>
                </a:lnTo>
                <a:lnTo>
                  <a:pt x="58483" y="49149"/>
                </a:lnTo>
                <a:lnTo>
                  <a:pt x="54078" y="43624"/>
                </a:lnTo>
                <a:lnTo>
                  <a:pt x="47243" y="38100"/>
                </a:lnTo>
                <a:lnTo>
                  <a:pt x="35051" y="32003"/>
                </a:lnTo>
                <a:lnTo>
                  <a:pt x="30479" y="28955"/>
                </a:lnTo>
                <a:lnTo>
                  <a:pt x="27431" y="27431"/>
                </a:lnTo>
                <a:lnTo>
                  <a:pt x="25907" y="24384"/>
                </a:lnTo>
                <a:lnTo>
                  <a:pt x="24383" y="22860"/>
                </a:lnTo>
                <a:lnTo>
                  <a:pt x="24383" y="15240"/>
                </a:lnTo>
                <a:lnTo>
                  <a:pt x="25907" y="12192"/>
                </a:lnTo>
                <a:lnTo>
                  <a:pt x="30479" y="7620"/>
                </a:lnTo>
                <a:lnTo>
                  <a:pt x="36575" y="4572"/>
                </a:lnTo>
                <a:lnTo>
                  <a:pt x="57912" y="4572"/>
                </a:lnTo>
                <a:lnTo>
                  <a:pt x="57912" y="3048"/>
                </a:lnTo>
                <a:lnTo>
                  <a:pt x="54863" y="3048"/>
                </a:lnTo>
                <a:lnTo>
                  <a:pt x="45719" y="0"/>
                </a:lnTo>
                <a:close/>
              </a:path>
              <a:path w="67310" h="86994">
                <a:moveTo>
                  <a:pt x="67055" y="0"/>
                </a:moveTo>
                <a:lnTo>
                  <a:pt x="64007" y="0"/>
                </a:lnTo>
                <a:lnTo>
                  <a:pt x="62483" y="1524"/>
                </a:lnTo>
                <a:lnTo>
                  <a:pt x="62483" y="3048"/>
                </a:lnTo>
                <a:lnTo>
                  <a:pt x="60959" y="3048"/>
                </a:lnTo>
                <a:lnTo>
                  <a:pt x="59436" y="4572"/>
                </a:lnTo>
                <a:lnTo>
                  <a:pt x="47243" y="4572"/>
                </a:lnTo>
                <a:lnTo>
                  <a:pt x="51815" y="6096"/>
                </a:lnTo>
                <a:lnTo>
                  <a:pt x="57912" y="12192"/>
                </a:lnTo>
                <a:lnTo>
                  <a:pt x="57912" y="27431"/>
                </a:lnTo>
                <a:lnTo>
                  <a:pt x="60959" y="27431"/>
                </a:lnTo>
                <a:lnTo>
                  <a:pt x="6705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4" name="object 154"/>
          <p:cNvSpPr/>
          <p:nvPr/>
        </p:nvSpPr>
        <p:spPr>
          <a:xfrm>
            <a:off x="3806952" y="3078479"/>
            <a:ext cx="129539" cy="123825"/>
          </a:xfrm>
          <a:custGeom>
            <a:avLst/>
            <a:gdLst/>
            <a:ahLst/>
            <a:cxnLst/>
            <a:rect l="l" t="t" r="r" b="b"/>
            <a:pathLst>
              <a:path w="129539" h="123825">
                <a:moveTo>
                  <a:pt x="65532" y="118872"/>
                </a:moveTo>
                <a:lnTo>
                  <a:pt x="13715" y="118872"/>
                </a:lnTo>
                <a:lnTo>
                  <a:pt x="12192" y="123444"/>
                </a:lnTo>
                <a:lnTo>
                  <a:pt x="65532" y="123444"/>
                </a:lnTo>
                <a:lnTo>
                  <a:pt x="65532" y="118872"/>
                </a:lnTo>
                <a:close/>
              </a:path>
              <a:path w="129539" h="123825">
                <a:moveTo>
                  <a:pt x="47244" y="3048"/>
                </a:moveTo>
                <a:lnTo>
                  <a:pt x="3048" y="3048"/>
                </a:lnTo>
                <a:lnTo>
                  <a:pt x="3048" y="4572"/>
                </a:lnTo>
                <a:lnTo>
                  <a:pt x="4572" y="4572"/>
                </a:lnTo>
                <a:lnTo>
                  <a:pt x="7620" y="7620"/>
                </a:lnTo>
                <a:lnTo>
                  <a:pt x="10668" y="9144"/>
                </a:lnTo>
                <a:lnTo>
                  <a:pt x="13715" y="12192"/>
                </a:lnTo>
                <a:lnTo>
                  <a:pt x="15239" y="16764"/>
                </a:lnTo>
                <a:lnTo>
                  <a:pt x="18287" y="21336"/>
                </a:lnTo>
                <a:lnTo>
                  <a:pt x="41148" y="73151"/>
                </a:lnTo>
                <a:lnTo>
                  <a:pt x="35051" y="102108"/>
                </a:lnTo>
                <a:lnTo>
                  <a:pt x="33527" y="109727"/>
                </a:lnTo>
                <a:lnTo>
                  <a:pt x="32003" y="112775"/>
                </a:lnTo>
                <a:lnTo>
                  <a:pt x="28956" y="114300"/>
                </a:lnTo>
                <a:lnTo>
                  <a:pt x="24384" y="118872"/>
                </a:lnTo>
                <a:lnTo>
                  <a:pt x="56387" y="118872"/>
                </a:lnTo>
                <a:lnTo>
                  <a:pt x="50292" y="115824"/>
                </a:lnTo>
                <a:lnTo>
                  <a:pt x="50292" y="109727"/>
                </a:lnTo>
                <a:lnTo>
                  <a:pt x="51815" y="102108"/>
                </a:lnTo>
                <a:lnTo>
                  <a:pt x="57912" y="70103"/>
                </a:lnTo>
                <a:lnTo>
                  <a:pt x="63195" y="64008"/>
                </a:lnTo>
                <a:lnTo>
                  <a:pt x="56387" y="64008"/>
                </a:lnTo>
                <a:lnTo>
                  <a:pt x="39624" y="22860"/>
                </a:lnTo>
                <a:lnTo>
                  <a:pt x="36575" y="18288"/>
                </a:lnTo>
                <a:lnTo>
                  <a:pt x="35051" y="15240"/>
                </a:lnTo>
                <a:lnTo>
                  <a:pt x="36575" y="12192"/>
                </a:lnTo>
                <a:lnTo>
                  <a:pt x="36575" y="9144"/>
                </a:lnTo>
                <a:lnTo>
                  <a:pt x="38100" y="7620"/>
                </a:lnTo>
                <a:lnTo>
                  <a:pt x="47244" y="3048"/>
                </a:lnTo>
                <a:close/>
              </a:path>
              <a:path w="129539" h="123825">
                <a:moveTo>
                  <a:pt x="123444" y="3048"/>
                </a:moveTo>
                <a:lnTo>
                  <a:pt x="89915" y="3048"/>
                </a:lnTo>
                <a:lnTo>
                  <a:pt x="91439" y="4572"/>
                </a:lnTo>
                <a:lnTo>
                  <a:pt x="92963" y="4572"/>
                </a:lnTo>
                <a:lnTo>
                  <a:pt x="94487" y="6096"/>
                </a:lnTo>
                <a:lnTo>
                  <a:pt x="94487" y="7620"/>
                </a:lnTo>
                <a:lnTo>
                  <a:pt x="96012" y="9144"/>
                </a:lnTo>
                <a:lnTo>
                  <a:pt x="96012" y="13716"/>
                </a:lnTo>
                <a:lnTo>
                  <a:pt x="92963" y="19812"/>
                </a:lnTo>
                <a:lnTo>
                  <a:pt x="88392" y="24384"/>
                </a:lnTo>
                <a:lnTo>
                  <a:pt x="56387" y="64008"/>
                </a:lnTo>
                <a:lnTo>
                  <a:pt x="63195" y="64008"/>
                </a:lnTo>
                <a:lnTo>
                  <a:pt x="97536" y="24384"/>
                </a:lnTo>
                <a:lnTo>
                  <a:pt x="112775" y="9144"/>
                </a:lnTo>
                <a:lnTo>
                  <a:pt x="115824" y="7620"/>
                </a:lnTo>
                <a:lnTo>
                  <a:pt x="117348" y="6096"/>
                </a:lnTo>
                <a:lnTo>
                  <a:pt x="121920" y="4572"/>
                </a:lnTo>
                <a:lnTo>
                  <a:pt x="123444" y="3048"/>
                </a:lnTo>
                <a:close/>
              </a:path>
              <a:path w="129539" h="123825">
                <a:moveTo>
                  <a:pt x="51815" y="0"/>
                </a:moveTo>
                <a:lnTo>
                  <a:pt x="1524" y="0"/>
                </a:lnTo>
                <a:lnTo>
                  <a:pt x="0" y="3048"/>
                </a:lnTo>
                <a:lnTo>
                  <a:pt x="51815" y="3048"/>
                </a:lnTo>
                <a:lnTo>
                  <a:pt x="51815" y="0"/>
                </a:lnTo>
                <a:close/>
              </a:path>
              <a:path w="129539" h="123825">
                <a:moveTo>
                  <a:pt x="129539" y="0"/>
                </a:moveTo>
                <a:lnTo>
                  <a:pt x="86868" y="0"/>
                </a:lnTo>
                <a:lnTo>
                  <a:pt x="85344" y="3048"/>
                </a:lnTo>
                <a:lnTo>
                  <a:pt x="128015" y="3048"/>
                </a:lnTo>
                <a:lnTo>
                  <a:pt x="1295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5" name="object 155"/>
          <p:cNvSpPr/>
          <p:nvPr/>
        </p:nvSpPr>
        <p:spPr>
          <a:xfrm>
            <a:off x="4015740" y="2840735"/>
            <a:ext cx="68580" cy="86995"/>
          </a:xfrm>
          <a:custGeom>
            <a:avLst/>
            <a:gdLst/>
            <a:ahLst/>
            <a:cxnLst/>
            <a:rect l="l" t="t" r="r" b="b"/>
            <a:pathLst>
              <a:path w="68579" h="86994">
                <a:moveTo>
                  <a:pt x="44704" y="82296"/>
                </a:moveTo>
                <a:lnTo>
                  <a:pt x="10668" y="82296"/>
                </a:lnTo>
                <a:lnTo>
                  <a:pt x="12192" y="83820"/>
                </a:lnTo>
                <a:lnTo>
                  <a:pt x="18287" y="85344"/>
                </a:lnTo>
                <a:lnTo>
                  <a:pt x="22860" y="86868"/>
                </a:lnTo>
                <a:lnTo>
                  <a:pt x="36575" y="86868"/>
                </a:lnTo>
                <a:lnTo>
                  <a:pt x="42672" y="83820"/>
                </a:lnTo>
                <a:lnTo>
                  <a:pt x="44704" y="82296"/>
                </a:lnTo>
                <a:close/>
              </a:path>
              <a:path w="68579" h="86994">
                <a:moveTo>
                  <a:pt x="10668" y="54864"/>
                </a:moveTo>
                <a:lnTo>
                  <a:pt x="6096" y="54864"/>
                </a:lnTo>
                <a:lnTo>
                  <a:pt x="0" y="85344"/>
                </a:lnTo>
                <a:lnTo>
                  <a:pt x="3048" y="85344"/>
                </a:lnTo>
                <a:lnTo>
                  <a:pt x="6096" y="82296"/>
                </a:lnTo>
                <a:lnTo>
                  <a:pt x="44704" y="82296"/>
                </a:lnTo>
                <a:lnTo>
                  <a:pt x="46736" y="80772"/>
                </a:lnTo>
                <a:lnTo>
                  <a:pt x="24384" y="80772"/>
                </a:lnTo>
                <a:lnTo>
                  <a:pt x="19812" y="77724"/>
                </a:lnTo>
                <a:lnTo>
                  <a:pt x="16763" y="74675"/>
                </a:lnTo>
                <a:lnTo>
                  <a:pt x="12192" y="71628"/>
                </a:lnTo>
                <a:lnTo>
                  <a:pt x="10668" y="64008"/>
                </a:lnTo>
                <a:lnTo>
                  <a:pt x="10668" y="54864"/>
                </a:lnTo>
                <a:close/>
              </a:path>
              <a:path w="68579" h="86994">
                <a:moveTo>
                  <a:pt x="50292" y="0"/>
                </a:moveTo>
                <a:lnTo>
                  <a:pt x="36575" y="0"/>
                </a:lnTo>
                <a:lnTo>
                  <a:pt x="28956" y="1524"/>
                </a:lnTo>
                <a:lnTo>
                  <a:pt x="22860" y="4572"/>
                </a:lnTo>
                <a:lnTo>
                  <a:pt x="18287" y="10668"/>
                </a:lnTo>
                <a:lnTo>
                  <a:pt x="15239" y="16764"/>
                </a:lnTo>
                <a:lnTo>
                  <a:pt x="13715" y="22860"/>
                </a:lnTo>
                <a:lnTo>
                  <a:pt x="12192" y="27432"/>
                </a:lnTo>
                <a:lnTo>
                  <a:pt x="13715" y="32004"/>
                </a:lnTo>
                <a:lnTo>
                  <a:pt x="15239" y="35052"/>
                </a:lnTo>
                <a:lnTo>
                  <a:pt x="16763" y="39624"/>
                </a:lnTo>
                <a:lnTo>
                  <a:pt x="22860" y="42672"/>
                </a:lnTo>
                <a:lnTo>
                  <a:pt x="28956" y="48768"/>
                </a:lnTo>
                <a:lnTo>
                  <a:pt x="38100" y="51816"/>
                </a:lnTo>
                <a:lnTo>
                  <a:pt x="42672" y="54864"/>
                </a:lnTo>
                <a:lnTo>
                  <a:pt x="45720" y="57912"/>
                </a:lnTo>
                <a:lnTo>
                  <a:pt x="45720" y="60960"/>
                </a:lnTo>
                <a:lnTo>
                  <a:pt x="47244" y="64008"/>
                </a:lnTo>
                <a:lnTo>
                  <a:pt x="45720" y="68580"/>
                </a:lnTo>
                <a:lnTo>
                  <a:pt x="45720" y="74675"/>
                </a:lnTo>
                <a:lnTo>
                  <a:pt x="41148" y="76200"/>
                </a:lnTo>
                <a:lnTo>
                  <a:pt x="38100" y="79248"/>
                </a:lnTo>
                <a:lnTo>
                  <a:pt x="35051" y="80772"/>
                </a:lnTo>
                <a:lnTo>
                  <a:pt x="46736" y="80772"/>
                </a:lnTo>
                <a:lnTo>
                  <a:pt x="48768" y="79248"/>
                </a:lnTo>
                <a:lnTo>
                  <a:pt x="56387" y="74675"/>
                </a:lnTo>
                <a:lnTo>
                  <a:pt x="60960" y="68580"/>
                </a:lnTo>
                <a:lnTo>
                  <a:pt x="62484" y="60960"/>
                </a:lnTo>
                <a:lnTo>
                  <a:pt x="62460" y="53744"/>
                </a:lnTo>
                <a:lnTo>
                  <a:pt x="60007" y="47815"/>
                </a:lnTo>
                <a:lnTo>
                  <a:pt x="54983" y="42743"/>
                </a:lnTo>
                <a:lnTo>
                  <a:pt x="47244" y="38100"/>
                </a:lnTo>
                <a:lnTo>
                  <a:pt x="36575" y="30480"/>
                </a:lnTo>
                <a:lnTo>
                  <a:pt x="32004" y="27432"/>
                </a:lnTo>
                <a:lnTo>
                  <a:pt x="27432" y="27432"/>
                </a:lnTo>
                <a:lnTo>
                  <a:pt x="24384" y="21336"/>
                </a:lnTo>
                <a:lnTo>
                  <a:pt x="24384" y="18288"/>
                </a:lnTo>
                <a:lnTo>
                  <a:pt x="25908" y="15240"/>
                </a:lnTo>
                <a:lnTo>
                  <a:pt x="25908" y="12192"/>
                </a:lnTo>
                <a:lnTo>
                  <a:pt x="27432" y="9144"/>
                </a:lnTo>
                <a:lnTo>
                  <a:pt x="30480" y="7620"/>
                </a:lnTo>
                <a:lnTo>
                  <a:pt x="35051" y="4572"/>
                </a:lnTo>
                <a:lnTo>
                  <a:pt x="67564" y="4572"/>
                </a:lnTo>
                <a:lnTo>
                  <a:pt x="67902" y="3048"/>
                </a:lnTo>
                <a:lnTo>
                  <a:pt x="57912" y="3048"/>
                </a:lnTo>
                <a:lnTo>
                  <a:pt x="54863" y="1524"/>
                </a:lnTo>
                <a:lnTo>
                  <a:pt x="50292" y="0"/>
                </a:lnTo>
                <a:close/>
              </a:path>
              <a:path w="68579" h="86994">
                <a:moveTo>
                  <a:pt x="67564" y="4572"/>
                </a:moveTo>
                <a:lnTo>
                  <a:pt x="51815" y="4572"/>
                </a:lnTo>
                <a:lnTo>
                  <a:pt x="54863" y="9144"/>
                </a:lnTo>
                <a:lnTo>
                  <a:pt x="57912" y="12192"/>
                </a:lnTo>
                <a:lnTo>
                  <a:pt x="59436" y="18288"/>
                </a:lnTo>
                <a:lnTo>
                  <a:pt x="59436" y="27432"/>
                </a:lnTo>
                <a:lnTo>
                  <a:pt x="62484" y="27432"/>
                </a:lnTo>
                <a:lnTo>
                  <a:pt x="67564" y="4572"/>
                </a:lnTo>
                <a:close/>
              </a:path>
              <a:path w="68579" h="86994">
                <a:moveTo>
                  <a:pt x="68580" y="0"/>
                </a:moveTo>
                <a:lnTo>
                  <a:pt x="65532" y="0"/>
                </a:lnTo>
                <a:lnTo>
                  <a:pt x="65532" y="1524"/>
                </a:lnTo>
                <a:lnTo>
                  <a:pt x="64008" y="1524"/>
                </a:lnTo>
                <a:lnTo>
                  <a:pt x="64008" y="3048"/>
                </a:lnTo>
                <a:lnTo>
                  <a:pt x="67902" y="3048"/>
                </a:lnTo>
                <a:lnTo>
                  <a:pt x="685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6" name="object 156"/>
          <p:cNvSpPr/>
          <p:nvPr/>
        </p:nvSpPr>
        <p:spPr>
          <a:xfrm>
            <a:off x="3816096" y="2802635"/>
            <a:ext cx="131445" cy="121920"/>
          </a:xfrm>
          <a:custGeom>
            <a:avLst/>
            <a:gdLst/>
            <a:ahLst/>
            <a:cxnLst/>
            <a:rect l="l" t="t" r="r" b="b"/>
            <a:pathLst>
              <a:path w="131445" h="121919">
                <a:moveTo>
                  <a:pt x="65531" y="118872"/>
                </a:moveTo>
                <a:lnTo>
                  <a:pt x="15239" y="118872"/>
                </a:lnTo>
                <a:lnTo>
                  <a:pt x="13715" y="121920"/>
                </a:lnTo>
                <a:lnTo>
                  <a:pt x="65531" y="121920"/>
                </a:lnTo>
                <a:lnTo>
                  <a:pt x="65531" y="118872"/>
                </a:lnTo>
                <a:close/>
              </a:path>
              <a:path w="131445" h="121919">
                <a:moveTo>
                  <a:pt x="44195" y="3048"/>
                </a:moveTo>
                <a:lnTo>
                  <a:pt x="4571" y="3048"/>
                </a:lnTo>
                <a:lnTo>
                  <a:pt x="6095" y="4572"/>
                </a:lnTo>
                <a:lnTo>
                  <a:pt x="12191" y="7620"/>
                </a:lnTo>
                <a:lnTo>
                  <a:pt x="15239" y="10668"/>
                </a:lnTo>
                <a:lnTo>
                  <a:pt x="18287" y="19812"/>
                </a:lnTo>
                <a:lnTo>
                  <a:pt x="41148" y="71628"/>
                </a:lnTo>
                <a:lnTo>
                  <a:pt x="36575" y="100584"/>
                </a:lnTo>
                <a:lnTo>
                  <a:pt x="35051" y="108204"/>
                </a:lnTo>
                <a:lnTo>
                  <a:pt x="30479" y="112775"/>
                </a:lnTo>
                <a:lnTo>
                  <a:pt x="27431" y="117348"/>
                </a:lnTo>
                <a:lnTo>
                  <a:pt x="22859" y="118872"/>
                </a:lnTo>
                <a:lnTo>
                  <a:pt x="57912" y="118872"/>
                </a:lnTo>
                <a:lnTo>
                  <a:pt x="54863" y="117348"/>
                </a:lnTo>
                <a:lnTo>
                  <a:pt x="50291" y="112775"/>
                </a:lnTo>
                <a:lnTo>
                  <a:pt x="51815" y="108204"/>
                </a:lnTo>
                <a:lnTo>
                  <a:pt x="59436" y="70104"/>
                </a:lnTo>
                <a:lnTo>
                  <a:pt x="65826" y="62484"/>
                </a:lnTo>
                <a:lnTo>
                  <a:pt x="57912" y="62484"/>
                </a:lnTo>
                <a:lnTo>
                  <a:pt x="39624" y="22860"/>
                </a:lnTo>
                <a:lnTo>
                  <a:pt x="36575" y="13716"/>
                </a:lnTo>
                <a:lnTo>
                  <a:pt x="38100" y="10668"/>
                </a:lnTo>
                <a:lnTo>
                  <a:pt x="38100" y="9144"/>
                </a:lnTo>
                <a:lnTo>
                  <a:pt x="39624" y="6096"/>
                </a:lnTo>
                <a:lnTo>
                  <a:pt x="41148" y="4572"/>
                </a:lnTo>
                <a:lnTo>
                  <a:pt x="44195" y="3048"/>
                </a:lnTo>
                <a:close/>
              </a:path>
              <a:path w="131445" h="121919">
                <a:moveTo>
                  <a:pt x="123443" y="3048"/>
                </a:moveTo>
                <a:lnTo>
                  <a:pt x="91439" y="3048"/>
                </a:lnTo>
                <a:lnTo>
                  <a:pt x="92963" y="4572"/>
                </a:lnTo>
                <a:lnTo>
                  <a:pt x="94487" y="4572"/>
                </a:lnTo>
                <a:lnTo>
                  <a:pt x="96012" y="6096"/>
                </a:lnTo>
                <a:lnTo>
                  <a:pt x="96012" y="7620"/>
                </a:lnTo>
                <a:lnTo>
                  <a:pt x="97536" y="9144"/>
                </a:lnTo>
                <a:lnTo>
                  <a:pt x="97536" y="12192"/>
                </a:lnTo>
                <a:lnTo>
                  <a:pt x="96012" y="15240"/>
                </a:lnTo>
                <a:lnTo>
                  <a:pt x="92963" y="19812"/>
                </a:lnTo>
                <a:lnTo>
                  <a:pt x="88391" y="24384"/>
                </a:lnTo>
                <a:lnTo>
                  <a:pt x="57912" y="62484"/>
                </a:lnTo>
                <a:lnTo>
                  <a:pt x="65826" y="62484"/>
                </a:lnTo>
                <a:lnTo>
                  <a:pt x="99059" y="22860"/>
                </a:lnTo>
                <a:lnTo>
                  <a:pt x="115824" y="6096"/>
                </a:lnTo>
                <a:lnTo>
                  <a:pt x="118871" y="4572"/>
                </a:lnTo>
                <a:lnTo>
                  <a:pt x="123443" y="3048"/>
                </a:lnTo>
                <a:close/>
              </a:path>
              <a:path w="131445" h="121919">
                <a:moveTo>
                  <a:pt x="53339" y="0"/>
                </a:moveTo>
                <a:lnTo>
                  <a:pt x="0" y="0"/>
                </a:lnTo>
                <a:lnTo>
                  <a:pt x="0" y="3048"/>
                </a:lnTo>
                <a:lnTo>
                  <a:pt x="53339" y="3048"/>
                </a:lnTo>
                <a:lnTo>
                  <a:pt x="53339" y="0"/>
                </a:lnTo>
                <a:close/>
              </a:path>
              <a:path w="131445" h="121919">
                <a:moveTo>
                  <a:pt x="131063" y="0"/>
                </a:moveTo>
                <a:lnTo>
                  <a:pt x="86867" y="0"/>
                </a:lnTo>
                <a:lnTo>
                  <a:pt x="85343" y="3048"/>
                </a:lnTo>
                <a:lnTo>
                  <a:pt x="129539" y="3048"/>
                </a:lnTo>
                <a:lnTo>
                  <a:pt x="13106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7" name="object 157"/>
          <p:cNvSpPr/>
          <p:nvPr/>
        </p:nvSpPr>
        <p:spPr>
          <a:xfrm>
            <a:off x="3560064" y="3118104"/>
            <a:ext cx="67310" cy="86995"/>
          </a:xfrm>
          <a:custGeom>
            <a:avLst/>
            <a:gdLst/>
            <a:ahLst/>
            <a:cxnLst/>
            <a:rect l="l" t="t" r="r" b="b"/>
            <a:pathLst>
              <a:path w="67310" h="86994">
                <a:moveTo>
                  <a:pt x="44704" y="83820"/>
                </a:moveTo>
                <a:lnTo>
                  <a:pt x="12191" y="83820"/>
                </a:lnTo>
                <a:lnTo>
                  <a:pt x="18287" y="86868"/>
                </a:lnTo>
                <a:lnTo>
                  <a:pt x="36575" y="86868"/>
                </a:lnTo>
                <a:lnTo>
                  <a:pt x="42672" y="85344"/>
                </a:lnTo>
                <a:lnTo>
                  <a:pt x="44704" y="83820"/>
                </a:lnTo>
                <a:close/>
              </a:path>
              <a:path w="67310" h="86994">
                <a:moveTo>
                  <a:pt x="9144" y="56388"/>
                </a:moveTo>
                <a:lnTo>
                  <a:pt x="6096" y="56388"/>
                </a:lnTo>
                <a:lnTo>
                  <a:pt x="0" y="85344"/>
                </a:lnTo>
                <a:lnTo>
                  <a:pt x="3048" y="85344"/>
                </a:lnTo>
                <a:lnTo>
                  <a:pt x="4572" y="83820"/>
                </a:lnTo>
                <a:lnTo>
                  <a:pt x="44704" y="83820"/>
                </a:lnTo>
                <a:lnTo>
                  <a:pt x="46736" y="82296"/>
                </a:lnTo>
                <a:lnTo>
                  <a:pt x="22860" y="82296"/>
                </a:lnTo>
                <a:lnTo>
                  <a:pt x="12191" y="71627"/>
                </a:lnTo>
                <a:lnTo>
                  <a:pt x="9144" y="65531"/>
                </a:lnTo>
                <a:lnTo>
                  <a:pt x="9144" y="56388"/>
                </a:lnTo>
                <a:close/>
              </a:path>
              <a:path w="67310" h="86994">
                <a:moveTo>
                  <a:pt x="45720" y="0"/>
                </a:moveTo>
                <a:lnTo>
                  <a:pt x="36575" y="0"/>
                </a:lnTo>
                <a:lnTo>
                  <a:pt x="28956" y="3048"/>
                </a:lnTo>
                <a:lnTo>
                  <a:pt x="22860" y="6096"/>
                </a:lnTo>
                <a:lnTo>
                  <a:pt x="18287" y="10668"/>
                </a:lnTo>
                <a:lnTo>
                  <a:pt x="15239" y="16764"/>
                </a:lnTo>
                <a:lnTo>
                  <a:pt x="13715" y="24384"/>
                </a:lnTo>
                <a:lnTo>
                  <a:pt x="12191" y="28955"/>
                </a:lnTo>
                <a:lnTo>
                  <a:pt x="38100" y="51816"/>
                </a:lnTo>
                <a:lnTo>
                  <a:pt x="42672" y="56388"/>
                </a:lnTo>
                <a:lnTo>
                  <a:pt x="47244" y="65531"/>
                </a:lnTo>
                <a:lnTo>
                  <a:pt x="45720" y="70103"/>
                </a:lnTo>
                <a:lnTo>
                  <a:pt x="45720" y="71627"/>
                </a:lnTo>
                <a:lnTo>
                  <a:pt x="44196" y="74675"/>
                </a:lnTo>
                <a:lnTo>
                  <a:pt x="38100" y="80772"/>
                </a:lnTo>
                <a:lnTo>
                  <a:pt x="35051" y="82296"/>
                </a:lnTo>
                <a:lnTo>
                  <a:pt x="46736" y="82296"/>
                </a:lnTo>
                <a:lnTo>
                  <a:pt x="48768" y="80772"/>
                </a:lnTo>
                <a:lnTo>
                  <a:pt x="56387" y="74675"/>
                </a:lnTo>
                <a:lnTo>
                  <a:pt x="60960" y="70103"/>
                </a:lnTo>
                <a:lnTo>
                  <a:pt x="62484" y="62484"/>
                </a:lnTo>
                <a:lnTo>
                  <a:pt x="62460" y="55245"/>
                </a:lnTo>
                <a:lnTo>
                  <a:pt x="30480" y="28955"/>
                </a:lnTo>
                <a:lnTo>
                  <a:pt x="24384" y="22860"/>
                </a:lnTo>
                <a:lnTo>
                  <a:pt x="24384" y="19812"/>
                </a:lnTo>
                <a:lnTo>
                  <a:pt x="25908" y="15240"/>
                </a:lnTo>
                <a:lnTo>
                  <a:pt x="25908" y="13716"/>
                </a:lnTo>
                <a:lnTo>
                  <a:pt x="27432" y="10668"/>
                </a:lnTo>
                <a:lnTo>
                  <a:pt x="30480" y="7620"/>
                </a:lnTo>
                <a:lnTo>
                  <a:pt x="33527" y="6096"/>
                </a:lnTo>
                <a:lnTo>
                  <a:pt x="38100" y="4572"/>
                </a:lnTo>
                <a:lnTo>
                  <a:pt x="66294" y="4572"/>
                </a:lnTo>
                <a:lnTo>
                  <a:pt x="66548" y="3048"/>
                </a:lnTo>
                <a:lnTo>
                  <a:pt x="54863" y="3048"/>
                </a:lnTo>
                <a:lnTo>
                  <a:pt x="45720" y="0"/>
                </a:lnTo>
                <a:close/>
              </a:path>
              <a:path w="67310" h="86994">
                <a:moveTo>
                  <a:pt x="66294" y="4572"/>
                </a:moveTo>
                <a:lnTo>
                  <a:pt x="47244" y="4572"/>
                </a:lnTo>
                <a:lnTo>
                  <a:pt x="51815" y="6096"/>
                </a:lnTo>
                <a:lnTo>
                  <a:pt x="57912" y="12192"/>
                </a:lnTo>
                <a:lnTo>
                  <a:pt x="59436" y="19812"/>
                </a:lnTo>
                <a:lnTo>
                  <a:pt x="59436" y="27431"/>
                </a:lnTo>
                <a:lnTo>
                  <a:pt x="62484" y="27431"/>
                </a:lnTo>
                <a:lnTo>
                  <a:pt x="66294" y="4572"/>
                </a:lnTo>
                <a:close/>
              </a:path>
              <a:path w="67310" h="86994">
                <a:moveTo>
                  <a:pt x="67056" y="0"/>
                </a:moveTo>
                <a:lnTo>
                  <a:pt x="65532" y="0"/>
                </a:lnTo>
                <a:lnTo>
                  <a:pt x="65532" y="1524"/>
                </a:lnTo>
                <a:lnTo>
                  <a:pt x="64008" y="3048"/>
                </a:lnTo>
                <a:lnTo>
                  <a:pt x="66548" y="3048"/>
                </a:lnTo>
                <a:lnTo>
                  <a:pt x="670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8" name="object 158"/>
          <p:cNvSpPr/>
          <p:nvPr/>
        </p:nvSpPr>
        <p:spPr>
          <a:xfrm>
            <a:off x="3250692" y="2842260"/>
            <a:ext cx="68580" cy="86995"/>
          </a:xfrm>
          <a:custGeom>
            <a:avLst/>
            <a:gdLst/>
            <a:ahLst/>
            <a:cxnLst/>
            <a:rect l="l" t="t" r="r" b="b"/>
            <a:pathLst>
              <a:path w="68579" h="86994">
                <a:moveTo>
                  <a:pt x="43687" y="82296"/>
                </a:moveTo>
                <a:lnTo>
                  <a:pt x="10668" y="82296"/>
                </a:lnTo>
                <a:lnTo>
                  <a:pt x="10668" y="83820"/>
                </a:lnTo>
                <a:lnTo>
                  <a:pt x="22859" y="86868"/>
                </a:lnTo>
                <a:lnTo>
                  <a:pt x="35052" y="86868"/>
                </a:lnTo>
                <a:lnTo>
                  <a:pt x="41147" y="83820"/>
                </a:lnTo>
                <a:lnTo>
                  <a:pt x="43687" y="82296"/>
                </a:lnTo>
                <a:close/>
              </a:path>
              <a:path w="68579" h="86994">
                <a:moveTo>
                  <a:pt x="10668" y="54864"/>
                </a:moveTo>
                <a:lnTo>
                  <a:pt x="6095" y="54864"/>
                </a:lnTo>
                <a:lnTo>
                  <a:pt x="0" y="85344"/>
                </a:lnTo>
                <a:lnTo>
                  <a:pt x="3047" y="85344"/>
                </a:lnTo>
                <a:lnTo>
                  <a:pt x="6095" y="82296"/>
                </a:lnTo>
                <a:lnTo>
                  <a:pt x="43687" y="82296"/>
                </a:lnTo>
                <a:lnTo>
                  <a:pt x="46227" y="80772"/>
                </a:lnTo>
                <a:lnTo>
                  <a:pt x="24383" y="80772"/>
                </a:lnTo>
                <a:lnTo>
                  <a:pt x="18287" y="79248"/>
                </a:lnTo>
                <a:lnTo>
                  <a:pt x="10668" y="71628"/>
                </a:lnTo>
                <a:lnTo>
                  <a:pt x="9143" y="64008"/>
                </a:lnTo>
                <a:lnTo>
                  <a:pt x="10668" y="54864"/>
                </a:lnTo>
                <a:close/>
              </a:path>
              <a:path w="68579" h="86994">
                <a:moveTo>
                  <a:pt x="50292" y="0"/>
                </a:moveTo>
                <a:lnTo>
                  <a:pt x="35052" y="0"/>
                </a:lnTo>
                <a:lnTo>
                  <a:pt x="28956" y="1524"/>
                </a:lnTo>
                <a:lnTo>
                  <a:pt x="22859" y="4572"/>
                </a:lnTo>
                <a:lnTo>
                  <a:pt x="16763" y="10668"/>
                </a:lnTo>
                <a:lnTo>
                  <a:pt x="13716" y="16764"/>
                </a:lnTo>
                <a:lnTo>
                  <a:pt x="12192" y="22860"/>
                </a:lnTo>
                <a:lnTo>
                  <a:pt x="10668" y="27432"/>
                </a:lnTo>
                <a:lnTo>
                  <a:pt x="12192" y="32004"/>
                </a:lnTo>
                <a:lnTo>
                  <a:pt x="13716" y="35051"/>
                </a:lnTo>
                <a:lnTo>
                  <a:pt x="15240" y="39624"/>
                </a:lnTo>
                <a:lnTo>
                  <a:pt x="21335" y="44196"/>
                </a:lnTo>
                <a:lnTo>
                  <a:pt x="28956" y="48768"/>
                </a:lnTo>
                <a:lnTo>
                  <a:pt x="36575" y="51816"/>
                </a:lnTo>
                <a:lnTo>
                  <a:pt x="41147" y="54864"/>
                </a:lnTo>
                <a:lnTo>
                  <a:pt x="44195" y="57912"/>
                </a:lnTo>
                <a:lnTo>
                  <a:pt x="47243" y="64008"/>
                </a:lnTo>
                <a:lnTo>
                  <a:pt x="45719" y="68580"/>
                </a:lnTo>
                <a:lnTo>
                  <a:pt x="45719" y="71628"/>
                </a:lnTo>
                <a:lnTo>
                  <a:pt x="42671" y="74675"/>
                </a:lnTo>
                <a:lnTo>
                  <a:pt x="39623" y="76200"/>
                </a:lnTo>
                <a:lnTo>
                  <a:pt x="36575" y="79248"/>
                </a:lnTo>
                <a:lnTo>
                  <a:pt x="33528" y="80772"/>
                </a:lnTo>
                <a:lnTo>
                  <a:pt x="46227" y="80772"/>
                </a:lnTo>
                <a:lnTo>
                  <a:pt x="56387" y="74675"/>
                </a:lnTo>
                <a:lnTo>
                  <a:pt x="59435" y="68580"/>
                </a:lnTo>
                <a:lnTo>
                  <a:pt x="60959" y="60960"/>
                </a:lnTo>
                <a:lnTo>
                  <a:pt x="60959" y="53744"/>
                </a:lnTo>
                <a:lnTo>
                  <a:pt x="58673" y="47815"/>
                </a:lnTo>
                <a:lnTo>
                  <a:pt x="54101" y="42743"/>
                </a:lnTo>
                <a:lnTo>
                  <a:pt x="47243" y="38100"/>
                </a:lnTo>
                <a:lnTo>
                  <a:pt x="35052" y="30480"/>
                </a:lnTo>
                <a:lnTo>
                  <a:pt x="32004" y="27432"/>
                </a:lnTo>
                <a:lnTo>
                  <a:pt x="27431" y="25908"/>
                </a:lnTo>
                <a:lnTo>
                  <a:pt x="25907" y="24384"/>
                </a:lnTo>
                <a:lnTo>
                  <a:pt x="24383" y="21336"/>
                </a:lnTo>
                <a:lnTo>
                  <a:pt x="24383" y="18288"/>
                </a:lnTo>
                <a:lnTo>
                  <a:pt x="25907" y="15240"/>
                </a:lnTo>
                <a:lnTo>
                  <a:pt x="25907" y="12192"/>
                </a:lnTo>
                <a:lnTo>
                  <a:pt x="27431" y="9144"/>
                </a:lnTo>
                <a:lnTo>
                  <a:pt x="30480" y="7620"/>
                </a:lnTo>
                <a:lnTo>
                  <a:pt x="33528" y="4572"/>
                </a:lnTo>
                <a:lnTo>
                  <a:pt x="36575" y="3048"/>
                </a:lnTo>
                <a:lnTo>
                  <a:pt x="56387" y="3048"/>
                </a:lnTo>
                <a:lnTo>
                  <a:pt x="54863" y="1524"/>
                </a:lnTo>
                <a:lnTo>
                  <a:pt x="50292" y="0"/>
                </a:lnTo>
                <a:close/>
              </a:path>
              <a:path w="68579" h="86994">
                <a:moveTo>
                  <a:pt x="68580" y="0"/>
                </a:moveTo>
                <a:lnTo>
                  <a:pt x="64007" y="0"/>
                </a:lnTo>
                <a:lnTo>
                  <a:pt x="64007" y="1524"/>
                </a:lnTo>
                <a:lnTo>
                  <a:pt x="62483" y="1524"/>
                </a:lnTo>
                <a:lnTo>
                  <a:pt x="62483" y="3048"/>
                </a:lnTo>
                <a:lnTo>
                  <a:pt x="47243" y="3048"/>
                </a:lnTo>
                <a:lnTo>
                  <a:pt x="51816" y="4572"/>
                </a:lnTo>
                <a:lnTo>
                  <a:pt x="54863" y="9144"/>
                </a:lnTo>
                <a:lnTo>
                  <a:pt x="56387" y="12192"/>
                </a:lnTo>
                <a:lnTo>
                  <a:pt x="57911" y="18288"/>
                </a:lnTo>
                <a:lnTo>
                  <a:pt x="57911" y="25908"/>
                </a:lnTo>
                <a:lnTo>
                  <a:pt x="60959" y="25908"/>
                </a:lnTo>
                <a:lnTo>
                  <a:pt x="685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9" name="object 159"/>
          <p:cNvSpPr/>
          <p:nvPr/>
        </p:nvSpPr>
        <p:spPr>
          <a:xfrm>
            <a:off x="1840991" y="3409188"/>
            <a:ext cx="0" cy="485140"/>
          </a:xfrm>
          <a:custGeom>
            <a:avLst/>
            <a:gdLst/>
            <a:ahLst/>
            <a:cxnLst/>
            <a:rect l="l" t="t" r="r" b="b"/>
            <a:pathLst>
              <a:path w="0" h="485139">
                <a:moveTo>
                  <a:pt x="0" y="0"/>
                </a:moveTo>
                <a:lnTo>
                  <a:pt x="0" y="484631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0" name="object 160"/>
          <p:cNvSpPr/>
          <p:nvPr/>
        </p:nvSpPr>
        <p:spPr>
          <a:xfrm>
            <a:off x="2208275" y="3409188"/>
            <a:ext cx="0" cy="485140"/>
          </a:xfrm>
          <a:custGeom>
            <a:avLst/>
            <a:gdLst/>
            <a:ahLst/>
            <a:cxnLst/>
            <a:rect l="l" t="t" r="r" b="b"/>
            <a:pathLst>
              <a:path w="0" h="485139">
                <a:moveTo>
                  <a:pt x="0" y="0"/>
                </a:moveTo>
                <a:lnTo>
                  <a:pt x="0" y="484631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1" name="object 161"/>
          <p:cNvSpPr/>
          <p:nvPr/>
        </p:nvSpPr>
        <p:spPr>
          <a:xfrm>
            <a:off x="1789175" y="3936491"/>
            <a:ext cx="0" cy="485140"/>
          </a:xfrm>
          <a:custGeom>
            <a:avLst/>
            <a:gdLst/>
            <a:ahLst/>
            <a:cxnLst/>
            <a:rect l="l" t="t" r="r" b="b"/>
            <a:pathLst>
              <a:path w="0" h="485139">
                <a:moveTo>
                  <a:pt x="0" y="0"/>
                </a:moveTo>
                <a:lnTo>
                  <a:pt x="0" y="484631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2" name="object 162"/>
          <p:cNvSpPr/>
          <p:nvPr/>
        </p:nvSpPr>
        <p:spPr>
          <a:xfrm>
            <a:off x="2261616" y="3936491"/>
            <a:ext cx="0" cy="485140"/>
          </a:xfrm>
          <a:custGeom>
            <a:avLst/>
            <a:gdLst/>
            <a:ahLst/>
            <a:cxnLst/>
            <a:rect l="l" t="t" r="r" b="b"/>
            <a:pathLst>
              <a:path w="0" h="485139">
                <a:moveTo>
                  <a:pt x="0" y="0"/>
                </a:moveTo>
                <a:lnTo>
                  <a:pt x="0" y="484631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3" name="object 163"/>
          <p:cNvSpPr/>
          <p:nvPr/>
        </p:nvSpPr>
        <p:spPr>
          <a:xfrm>
            <a:off x="1773935" y="3915155"/>
            <a:ext cx="504825" cy="0"/>
          </a:xfrm>
          <a:custGeom>
            <a:avLst/>
            <a:gdLst/>
            <a:ahLst/>
            <a:cxnLst/>
            <a:rect l="l" t="t" r="r" b="b"/>
            <a:pathLst>
              <a:path w="504825" h="0">
                <a:moveTo>
                  <a:pt x="0" y="0"/>
                </a:moveTo>
                <a:lnTo>
                  <a:pt x="504443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4" name="object 164"/>
          <p:cNvSpPr/>
          <p:nvPr/>
        </p:nvSpPr>
        <p:spPr>
          <a:xfrm>
            <a:off x="2474975" y="3915155"/>
            <a:ext cx="399415" cy="0"/>
          </a:xfrm>
          <a:custGeom>
            <a:avLst/>
            <a:gdLst/>
            <a:ahLst/>
            <a:cxnLst/>
            <a:rect l="l" t="t" r="r" b="b"/>
            <a:pathLst>
              <a:path w="399414" h="0">
                <a:moveTo>
                  <a:pt x="0" y="0"/>
                </a:moveTo>
                <a:lnTo>
                  <a:pt x="399287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5" name="object 165"/>
          <p:cNvSpPr/>
          <p:nvPr/>
        </p:nvSpPr>
        <p:spPr>
          <a:xfrm>
            <a:off x="2816351" y="3979164"/>
            <a:ext cx="47625" cy="125095"/>
          </a:xfrm>
          <a:custGeom>
            <a:avLst/>
            <a:gdLst/>
            <a:ahLst/>
            <a:cxnLst/>
            <a:rect l="l" t="t" r="r" b="b"/>
            <a:pathLst>
              <a:path w="47625" h="125095">
                <a:moveTo>
                  <a:pt x="47243" y="120396"/>
                </a:moveTo>
                <a:lnTo>
                  <a:pt x="1524" y="120396"/>
                </a:lnTo>
                <a:lnTo>
                  <a:pt x="1524" y="124968"/>
                </a:lnTo>
                <a:lnTo>
                  <a:pt x="47243" y="124968"/>
                </a:lnTo>
                <a:lnTo>
                  <a:pt x="47243" y="120396"/>
                </a:lnTo>
                <a:close/>
              </a:path>
              <a:path w="47625" h="125095">
                <a:moveTo>
                  <a:pt x="36575" y="118872"/>
                </a:moveTo>
                <a:lnTo>
                  <a:pt x="12192" y="118872"/>
                </a:lnTo>
                <a:lnTo>
                  <a:pt x="10668" y="120396"/>
                </a:lnTo>
                <a:lnTo>
                  <a:pt x="38100" y="120396"/>
                </a:lnTo>
                <a:lnTo>
                  <a:pt x="36575" y="118872"/>
                </a:lnTo>
                <a:close/>
              </a:path>
              <a:path w="47625" h="125095">
                <a:moveTo>
                  <a:pt x="32004" y="13715"/>
                </a:moveTo>
                <a:lnTo>
                  <a:pt x="12192" y="13715"/>
                </a:lnTo>
                <a:lnTo>
                  <a:pt x="13716" y="15239"/>
                </a:lnTo>
                <a:lnTo>
                  <a:pt x="15240" y="15239"/>
                </a:lnTo>
                <a:lnTo>
                  <a:pt x="15240" y="16763"/>
                </a:lnTo>
                <a:lnTo>
                  <a:pt x="16764" y="19812"/>
                </a:lnTo>
                <a:lnTo>
                  <a:pt x="16764" y="114300"/>
                </a:lnTo>
                <a:lnTo>
                  <a:pt x="15240" y="115824"/>
                </a:lnTo>
                <a:lnTo>
                  <a:pt x="15240" y="117348"/>
                </a:lnTo>
                <a:lnTo>
                  <a:pt x="13716" y="118872"/>
                </a:lnTo>
                <a:lnTo>
                  <a:pt x="33528" y="118872"/>
                </a:lnTo>
                <a:lnTo>
                  <a:pt x="33528" y="117348"/>
                </a:lnTo>
                <a:lnTo>
                  <a:pt x="32004" y="115824"/>
                </a:lnTo>
                <a:lnTo>
                  <a:pt x="32004" y="13715"/>
                </a:lnTo>
                <a:close/>
              </a:path>
              <a:path w="47625" h="125095">
                <a:moveTo>
                  <a:pt x="32004" y="0"/>
                </a:moveTo>
                <a:lnTo>
                  <a:pt x="30480" y="0"/>
                </a:lnTo>
                <a:lnTo>
                  <a:pt x="0" y="13715"/>
                </a:lnTo>
                <a:lnTo>
                  <a:pt x="1524" y="16763"/>
                </a:lnTo>
                <a:lnTo>
                  <a:pt x="4572" y="13715"/>
                </a:lnTo>
                <a:lnTo>
                  <a:pt x="32004" y="13715"/>
                </a:lnTo>
                <a:lnTo>
                  <a:pt x="3200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6" name="object 166"/>
          <p:cNvSpPr/>
          <p:nvPr/>
        </p:nvSpPr>
        <p:spPr>
          <a:xfrm>
            <a:off x="1943100" y="4241291"/>
            <a:ext cx="47625" cy="123825"/>
          </a:xfrm>
          <a:custGeom>
            <a:avLst/>
            <a:gdLst/>
            <a:ahLst/>
            <a:cxnLst/>
            <a:rect l="l" t="t" r="r" b="b"/>
            <a:pathLst>
              <a:path w="47625" h="123825">
                <a:moveTo>
                  <a:pt x="47243" y="120396"/>
                </a:moveTo>
                <a:lnTo>
                  <a:pt x="1524" y="120396"/>
                </a:lnTo>
                <a:lnTo>
                  <a:pt x="1524" y="123444"/>
                </a:lnTo>
                <a:lnTo>
                  <a:pt x="47243" y="123444"/>
                </a:lnTo>
                <a:lnTo>
                  <a:pt x="47243" y="120396"/>
                </a:lnTo>
                <a:close/>
              </a:path>
              <a:path w="47625" h="123825">
                <a:moveTo>
                  <a:pt x="33527" y="13716"/>
                </a:moveTo>
                <a:lnTo>
                  <a:pt x="12192" y="13716"/>
                </a:lnTo>
                <a:lnTo>
                  <a:pt x="12192" y="15240"/>
                </a:lnTo>
                <a:lnTo>
                  <a:pt x="13716" y="15240"/>
                </a:lnTo>
                <a:lnTo>
                  <a:pt x="15239" y="16763"/>
                </a:lnTo>
                <a:lnTo>
                  <a:pt x="15239" y="18287"/>
                </a:lnTo>
                <a:lnTo>
                  <a:pt x="16763" y="19812"/>
                </a:lnTo>
                <a:lnTo>
                  <a:pt x="16763" y="114300"/>
                </a:lnTo>
                <a:lnTo>
                  <a:pt x="15239" y="115824"/>
                </a:lnTo>
                <a:lnTo>
                  <a:pt x="15239" y="117348"/>
                </a:lnTo>
                <a:lnTo>
                  <a:pt x="13716" y="117348"/>
                </a:lnTo>
                <a:lnTo>
                  <a:pt x="12192" y="118872"/>
                </a:lnTo>
                <a:lnTo>
                  <a:pt x="12192" y="120396"/>
                </a:lnTo>
                <a:lnTo>
                  <a:pt x="38100" y="120396"/>
                </a:lnTo>
                <a:lnTo>
                  <a:pt x="35051" y="117348"/>
                </a:lnTo>
                <a:lnTo>
                  <a:pt x="35051" y="115824"/>
                </a:lnTo>
                <a:lnTo>
                  <a:pt x="33527" y="115824"/>
                </a:lnTo>
                <a:lnTo>
                  <a:pt x="33527" y="13716"/>
                </a:lnTo>
                <a:close/>
              </a:path>
              <a:path w="47625" h="123825">
                <a:moveTo>
                  <a:pt x="33527" y="0"/>
                </a:moveTo>
                <a:lnTo>
                  <a:pt x="28956" y="0"/>
                </a:lnTo>
                <a:lnTo>
                  <a:pt x="0" y="13716"/>
                </a:lnTo>
                <a:lnTo>
                  <a:pt x="1524" y="16763"/>
                </a:lnTo>
                <a:lnTo>
                  <a:pt x="4572" y="15240"/>
                </a:lnTo>
                <a:lnTo>
                  <a:pt x="9143" y="13716"/>
                </a:lnTo>
                <a:lnTo>
                  <a:pt x="33527" y="13716"/>
                </a:lnTo>
                <a:lnTo>
                  <a:pt x="3352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7" name="object 167"/>
          <p:cNvSpPr/>
          <p:nvPr/>
        </p:nvSpPr>
        <p:spPr>
          <a:xfrm>
            <a:off x="2185416" y="3965447"/>
            <a:ext cx="47625" cy="123825"/>
          </a:xfrm>
          <a:custGeom>
            <a:avLst/>
            <a:gdLst/>
            <a:ahLst/>
            <a:cxnLst/>
            <a:rect l="l" t="t" r="r" b="b"/>
            <a:pathLst>
              <a:path w="47625" h="123825">
                <a:moveTo>
                  <a:pt x="47243" y="120396"/>
                </a:moveTo>
                <a:lnTo>
                  <a:pt x="1523" y="120396"/>
                </a:lnTo>
                <a:lnTo>
                  <a:pt x="1523" y="123443"/>
                </a:lnTo>
                <a:lnTo>
                  <a:pt x="47243" y="123443"/>
                </a:lnTo>
                <a:lnTo>
                  <a:pt x="47243" y="120396"/>
                </a:lnTo>
                <a:close/>
              </a:path>
              <a:path w="47625" h="123825">
                <a:moveTo>
                  <a:pt x="38100" y="118872"/>
                </a:moveTo>
                <a:lnTo>
                  <a:pt x="10667" y="118872"/>
                </a:lnTo>
                <a:lnTo>
                  <a:pt x="7619" y="120396"/>
                </a:lnTo>
                <a:lnTo>
                  <a:pt x="42671" y="120396"/>
                </a:lnTo>
                <a:lnTo>
                  <a:pt x="38100" y="118872"/>
                </a:lnTo>
                <a:close/>
              </a:path>
              <a:path w="47625" h="123825">
                <a:moveTo>
                  <a:pt x="32003" y="13715"/>
                </a:moveTo>
                <a:lnTo>
                  <a:pt x="13715" y="13715"/>
                </a:lnTo>
                <a:lnTo>
                  <a:pt x="13715" y="15239"/>
                </a:lnTo>
                <a:lnTo>
                  <a:pt x="16763" y="18287"/>
                </a:lnTo>
                <a:lnTo>
                  <a:pt x="16763" y="22860"/>
                </a:lnTo>
                <a:lnTo>
                  <a:pt x="18287" y="27431"/>
                </a:lnTo>
                <a:lnTo>
                  <a:pt x="18287" y="109727"/>
                </a:lnTo>
                <a:lnTo>
                  <a:pt x="16763" y="114300"/>
                </a:lnTo>
                <a:lnTo>
                  <a:pt x="16763" y="115824"/>
                </a:lnTo>
                <a:lnTo>
                  <a:pt x="15239" y="117348"/>
                </a:lnTo>
                <a:lnTo>
                  <a:pt x="12191" y="118872"/>
                </a:lnTo>
                <a:lnTo>
                  <a:pt x="36575" y="118872"/>
                </a:lnTo>
                <a:lnTo>
                  <a:pt x="35051" y="117348"/>
                </a:lnTo>
                <a:lnTo>
                  <a:pt x="33527" y="117348"/>
                </a:lnTo>
                <a:lnTo>
                  <a:pt x="33527" y="115824"/>
                </a:lnTo>
                <a:lnTo>
                  <a:pt x="32003" y="114300"/>
                </a:lnTo>
                <a:lnTo>
                  <a:pt x="32003" y="13715"/>
                </a:lnTo>
                <a:close/>
              </a:path>
              <a:path w="47625" h="123825">
                <a:moveTo>
                  <a:pt x="32003" y="0"/>
                </a:moveTo>
                <a:lnTo>
                  <a:pt x="28956" y="0"/>
                </a:lnTo>
                <a:lnTo>
                  <a:pt x="0" y="13715"/>
                </a:lnTo>
                <a:lnTo>
                  <a:pt x="0" y="16763"/>
                </a:lnTo>
                <a:lnTo>
                  <a:pt x="4571" y="15239"/>
                </a:lnTo>
                <a:lnTo>
                  <a:pt x="7619" y="13715"/>
                </a:lnTo>
                <a:lnTo>
                  <a:pt x="32003" y="13715"/>
                </a:lnTo>
                <a:lnTo>
                  <a:pt x="3200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8" name="object 168"/>
          <p:cNvSpPr/>
          <p:nvPr/>
        </p:nvSpPr>
        <p:spPr>
          <a:xfrm>
            <a:off x="1862327" y="3713988"/>
            <a:ext cx="79248" cy="126491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9" name="object 169"/>
          <p:cNvSpPr/>
          <p:nvPr/>
        </p:nvSpPr>
        <p:spPr>
          <a:xfrm>
            <a:off x="2133600" y="3438144"/>
            <a:ext cx="48895" cy="123825"/>
          </a:xfrm>
          <a:custGeom>
            <a:avLst/>
            <a:gdLst/>
            <a:ahLst/>
            <a:cxnLst/>
            <a:rect l="l" t="t" r="r" b="b"/>
            <a:pathLst>
              <a:path w="48894" h="123825">
                <a:moveTo>
                  <a:pt x="48768" y="118871"/>
                </a:moveTo>
                <a:lnTo>
                  <a:pt x="1524" y="118871"/>
                </a:lnTo>
                <a:lnTo>
                  <a:pt x="1524" y="123443"/>
                </a:lnTo>
                <a:lnTo>
                  <a:pt x="48768" y="123443"/>
                </a:lnTo>
                <a:lnTo>
                  <a:pt x="48768" y="118871"/>
                </a:lnTo>
                <a:close/>
              </a:path>
              <a:path w="48894" h="123825">
                <a:moveTo>
                  <a:pt x="36575" y="117348"/>
                </a:moveTo>
                <a:lnTo>
                  <a:pt x="12192" y="117348"/>
                </a:lnTo>
                <a:lnTo>
                  <a:pt x="10668" y="118871"/>
                </a:lnTo>
                <a:lnTo>
                  <a:pt x="38100" y="118871"/>
                </a:lnTo>
                <a:lnTo>
                  <a:pt x="36575" y="117348"/>
                </a:lnTo>
                <a:close/>
              </a:path>
              <a:path w="48894" h="123825">
                <a:moveTo>
                  <a:pt x="32004" y="13715"/>
                </a:moveTo>
                <a:lnTo>
                  <a:pt x="12192" y="13715"/>
                </a:lnTo>
                <a:lnTo>
                  <a:pt x="13716" y="15239"/>
                </a:lnTo>
                <a:lnTo>
                  <a:pt x="15239" y="15239"/>
                </a:lnTo>
                <a:lnTo>
                  <a:pt x="15239" y="16763"/>
                </a:lnTo>
                <a:lnTo>
                  <a:pt x="16763" y="19811"/>
                </a:lnTo>
                <a:lnTo>
                  <a:pt x="16763" y="115824"/>
                </a:lnTo>
                <a:lnTo>
                  <a:pt x="15239" y="117348"/>
                </a:lnTo>
                <a:lnTo>
                  <a:pt x="33527" y="117348"/>
                </a:lnTo>
                <a:lnTo>
                  <a:pt x="32004" y="115824"/>
                </a:lnTo>
                <a:lnTo>
                  <a:pt x="32004" y="13715"/>
                </a:lnTo>
                <a:close/>
              </a:path>
              <a:path w="48894" h="123825">
                <a:moveTo>
                  <a:pt x="32004" y="0"/>
                </a:moveTo>
                <a:lnTo>
                  <a:pt x="28956" y="0"/>
                </a:lnTo>
                <a:lnTo>
                  <a:pt x="0" y="13715"/>
                </a:lnTo>
                <a:lnTo>
                  <a:pt x="1524" y="16763"/>
                </a:lnTo>
                <a:lnTo>
                  <a:pt x="6095" y="13715"/>
                </a:lnTo>
                <a:lnTo>
                  <a:pt x="32004" y="13715"/>
                </a:lnTo>
                <a:lnTo>
                  <a:pt x="3200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0" name="object 170"/>
          <p:cNvSpPr/>
          <p:nvPr/>
        </p:nvSpPr>
        <p:spPr>
          <a:xfrm>
            <a:off x="1876044" y="3438144"/>
            <a:ext cx="47625" cy="123825"/>
          </a:xfrm>
          <a:custGeom>
            <a:avLst/>
            <a:gdLst/>
            <a:ahLst/>
            <a:cxnLst/>
            <a:rect l="l" t="t" r="r" b="b"/>
            <a:pathLst>
              <a:path w="47625" h="123825">
                <a:moveTo>
                  <a:pt x="47243" y="118871"/>
                </a:moveTo>
                <a:lnTo>
                  <a:pt x="1524" y="118871"/>
                </a:lnTo>
                <a:lnTo>
                  <a:pt x="1524" y="123443"/>
                </a:lnTo>
                <a:lnTo>
                  <a:pt x="47243" y="123443"/>
                </a:lnTo>
                <a:lnTo>
                  <a:pt x="47243" y="118871"/>
                </a:lnTo>
                <a:close/>
              </a:path>
              <a:path w="47625" h="123825">
                <a:moveTo>
                  <a:pt x="36575" y="117348"/>
                </a:moveTo>
                <a:lnTo>
                  <a:pt x="12192" y="117348"/>
                </a:lnTo>
                <a:lnTo>
                  <a:pt x="10668" y="118871"/>
                </a:lnTo>
                <a:lnTo>
                  <a:pt x="38100" y="118871"/>
                </a:lnTo>
                <a:lnTo>
                  <a:pt x="36575" y="117348"/>
                </a:lnTo>
                <a:close/>
              </a:path>
              <a:path w="47625" h="123825">
                <a:moveTo>
                  <a:pt x="33528" y="13715"/>
                </a:moveTo>
                <a:lnTo>
                  <a:pt x="12192" y="13715"/>
                </a:lnTo>
                <a:lnTo>
                  <a:pt x="13716" y="15239"/>
                </a:lnTo>
                <a:lnTo>
                  <a:pt x="15239" y="15239"/>
                </a:lnTo>
                <a:lnTo>
                  <a:pt x="15239" y="16763"/>
                </a:lnTo>
                <a:lnTo>
                  <a:pt x="16763" y="19811"/>
                </a:lnTo>
                <a:lnTo>
                  <a:pt x="16763" y="115824"/>
                </a:lnTo>
                <a:lnTo>
                  <a:pt x="15239" y="117348"/>
                </a:lnTo>
                <a:lnTo>
                  <a:pt x="33528" y="117348"/>
                </a:lnTo>
                <a:lnTo>
                  <a:pt x="33528" y="13715"/>
                </a:lnTo>
                <a:close/>
              </a:path>
              <a:path w="47625" h="123825">
                <a:moveTo>
                  <a:pt x="33528" y="0"/>
                </a:moveTo>
                <a:lnTo>
                  <a:pt x="30480" y="0"/>
                </a:lnTo>
                <a:lnTo>
                  <a:pt x="0" y="13715"/>
                </a:lnTo>
                <a:lnTo>
                  <a:pt x="1524" y="16763"/>
                </a:lnTo>
                <a:lnTo>
                  <a:pt x="6095" y="13715"/>
                </a:lnTo>
                <a:lnTo>
                  <a:pt x="33528" y="13715"/>
                </a:lnTo>
                <a:lnTo>
                  <a:pt x="3352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1" name="object 171"/>
          <p:cNvSpPr/>
          <p:nvPr/>
        </p:nvSpPr>
        <p:spPr>
          <a:xfrm>
            <a:off x="1528572" y="3831335"/>
            <a:ext cx="50800" cy="169545"/>
          </a:xfrm>
          <a:custGeom>
            <a:avLst/>
            <a:gdLst/>
            <a:ahLst/>
            <a:cxnLst/>
            <a:rect l="l" t="t" r="r" b="b"/>
            <a:pathLst>
              <a:path w="50800" h="169545">
                <a:moveTo>
                  <a:pt x="0" y="0"/>
                </a:moveTo>
                <a:lnTo>
                  <a:pt x="0" y="4572"/>
                </a:lnTo>
                <a:lnTo>
                  <a:pt x="6096" y="9143"/>
                </a:lnTo>
                <a:lnTo>
                  <a:pt x="15240" y="18287"/>
                </a:lnTo>
                <a:lnTo>
                  <a:pt x="21336" y="27431"/>
                </a:lnTo>
                <a:lnTo>
                  <a:pt x="22859" y="32003"/>
                </a:lnTo>
                <a:lnTo>
                  <a:pt x="25908" y="38100"/>
                </a:lnTo>
                <a:lnTo>
                  <a:pt x="27431" y="45719"/>
                </a:lnTo>
                <a:lnTo>
                  <a:pt x="28956" y="51815"/>
                </a:lnTo>
                <a:lnTo>
                  <a:pt x="30718" y="60745"/>
                </a:lnTo>
                <a:lnTo>
                  <a:pt x="31622" y="69532"/>
                </a:lnTo>
                <a:lnTo>
                  <a:pt x="31835" y="75318"/>
                </a:lnTo>
                <a:lnTo>
                  <a:pt x="31956" y="96631"/>
                </a:lnTo>
                <a:lnTo>
                  <a:pt x="31622" y="105155"/>
                </a:lnTo>
                <a:lnTo>
                  <a:pt x="20812" y="143351"/>
                </a:lnTo>
                <a:lnTo>
                  <a:pt x="16764" y="149351"/>
                </a:lnTo>
                <a:lnTo>
                  <a:pt x="13715" y="156972"/>
                </a:lnTo>
                <a:lnTo>
                  <a:pt x="7619" y="160019"/>
                </a:lnTo>
                <a:lnTo>
                  <a:pt x="0" y="164591"/>
                </a:lnTo>
                <a:lnTo>
                  <a:pt x="0" y="169163"/>
                </a:lnTo>
                <a:lnTo>
                  <a:pt x="36575" y="137160"/>
                </a:lnTo>
                <a:lnTo>
                  <a:pt x="49220" y="98798"/>
                </a:lnTo>
                <a:lnTo>
                  <a:pt x="50291" y="85343"/>
                </a:lnTo>
                <a:lnTo>
                  <a:pt x="49744" y="75318"/>
                </a:lnTo>
                <a:lnTo>
                  <a:pt x="34480" y="31623"/>
                </a:lnTo>
                <a:lnTo>
                  <a:pt x="6357" y="435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2" name="object 172"/>
          <p:cNvSpPr/>
          <p:nvPr/>
        </p:nvSpPr>
        <p:spPr>
          <a:xfrm>
            <a:off x="1383791" y="3831335"/>
            <a:ext cx="50800" cy="169545"/>
          </a:xfrm>
          <a:custGeom>
            <a:avLst/>
            <a:gdLst/>
            <a:ahLst/>
            <a:cxnLst/>
            <a:rect l="l" t="t" r="r" b="b"/>
            <a:pathLst>
              <a:path w="50800" h="169545">
                <a:moveTo>
                  <a:pt x="50292" y="0"/>
                </a:moveTo>
                <a:lnTo>
                  <a:pt x="15240" y="33527"/>
                </a:lnTo>
                <a:lnTo>
                  <a:pt x="881" y="71675"/>
                </a:lnTo>
                <a:lnTo>
                  <a:pt x="0" y="85343"/>
                </a:lnTo>
                <a:lnTo>
                  <a:pt x="547" y="94702"/>
                </a:lnTo>
                <a:lnTo>
                  <a:pt x="16383" y="138302"/>
                </a:lnTo>
                <a:lnTo>
                  <a:pt x="43719" y="165044"/>
                </a:lnTo>
                <a:lnTo>
                  <a:pt x="50292" y="169163"/>
                </a:lnTo>
                <a:lnTo>
                  <a:pt x="50292" y="164591"/>
                </a:lnTo>
                <a:lnTo>
                  <a:pt x="45720" y="160019"/>
                </a:lnTo>
                <a:lnTo>
                  <a:pt x="39624" y="156972"/>
                </a:lnTo>
                <a:lnTo>
                  <a:pt x="35052" y="152400"/>
                </a:lnTo>
                <a:lnTo>
                  <a:pt x="32004" y="147827"/>
                </a:lnTo>
                <a:lnTo>
                  <a:pt x="28956" y="141731"/>
                </a:lnTo>
                <a:lnTo>
                  <a:pt x="25908" y="137160"/>
                </a:lnTo>
                <a:lnTo>
                  <a:pt x="18549" y="91630"/>
                </a:lnTo>
                <a:lnTo>
                  <a:pt x="18288" y="82296"/>
                </a:lnTo>
                <a:lnTo>
                  <a:pt x="18573" y="73413"/>
                </a:lnTo>
                <a:lnTo>
                  <a:pt x="19431" y="64960"/>
                </a:lnTo>
                <a:lnTo>
                  <a:pt x="20859" y="56792"/>
                </a:lnTo>
                <a:lnTo>
                  <a:pt x="22860" y="48767"/>
                </a:lnTo>
                <a:lnTo>
                  <a:pt x="23645" y="41052"/>
                </a:lnTo>
                <a:lnTo>
                  <a:pt x="50292" y="4572"/>
                </a:lnTo>
                <a:lnTo>
                  <a:pt x="5029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3" name="object 173"/>
          <p:cNvSpPr/>
          <p:nvPr/>
        </p:nvSpPr>
        <p:spPr>
          <a:xfrm>
            <a:off x="2574035" y="3950208"/>
            <a:ext cx="45720" cy="70485"/>
          </a:xfrm>
          <a:custGeom>
            <a:avLst/>
            <a:gdLst/>
            <a:ahLst/>
            <a:cxnLst/>
            <a:rect l="l" t="t" r="r" b="b"/>
            <a:pathLst>
              <a:path w="45719" h="70485">
                <a:moveTo>
                  <a:pt x="39624" y="9143"/>
                </a:moveTo>
                <a:lnTo>
                  <a:pt x="22859" y="9143"/>
                </a:lnTo>
                <a:lnTo>
                  <a:pt x="27431" y="13715"/>
                </a:lnTo>
                <a:lnTo>
                  <a:pt x="30480" y="15239"/>
                </a:lnTo>
                <a:lnTo>
                  <a:pt x="32003" y="18287"/>
                </a:lnTo>
                <a:lnTo>
                  <a:pt x="32003" y="28955"/>
                </a:lnTo>
                <a:lnTo>
                  <a:pt x="28956" y="35051"/>
                </a:lnTo>
                <a:lnTo>
                  <a:pt x="24383" y="41147"/>
                </a:lnTo>
                <a:lnTo>
                  <a:pt x="20359" y="47148"/>
                </a:lnTo>
                <a:lnTo>
                  <a:pt x="15049" y="53720"/>
                </a:lnTo>
                <a:lnTo>
                  <a:pt x="8310" y="60864"/>
                </a:lnTo>
                <a:lnTo>
                  <a:pt x="0" y="68579"/>
                </a:lnTo>
                <a:lnTo>
                  <a:pt x="0" y="70103"/>
                </a:lnTo>
                <a:lnTo>
                  <a:pt x="41147" y="70103"/>
                </a:lnTo>
                <a:lnTo>
                  <a:pt x="43433" y="64007"/>
                </a:lnTo>
                <a:lnTo>
                  <a:pt x="10668" y="64007"/>
                </a:lnTo>
                <a:lnTo>
                  <a:pt x="18287" y="56387"/>
                </a:lnTo>
                <a:lnTo>
                  <a:pt x="25907" y="45719"/>
                </a:lnTo>
                <a:lnTo>
                  <a:pt x="32003" y="41147"/>
                </a:lnTo>
                <a:lnTo>
                  <a:pt x="36575" y="35051"/>
                </a:lnTo>
                <a:lnTo>
                  <a:pt x="38100" y="28955"/>
                </a:lnTo>
                <a:lnTo>
                  <a:pt x="39624" y="25907"/>
                </a:lnTo>
                <a:lnTo>
                  <a:pt x="41147" y="21336"/>
                </a:lnTo>
                <a:lnTo>
                  <a:pt x="41147" y="13715"/>
                </a:lnTo>
                <a:lnTo>
                  <a:pt x="39624" y="9143"/>
                </a:lnTo>
                <a:close/>
              </a:path>
              <a:path w="45719" h="70485">
                <a:moveTo>
                  <a:pt x="45719" y="57912"/>
                </a:moveTo>
                <a:lnTo>
                  <a:pt x="44195" y="57912"/>
                </a:lnTo>
                <a:lnTo>
                  <a:pt x="39624" y="62483"/>
                </a:lnTo>
                <a:lnTo>
                  <a:pt x="38100" y="62483"/>
                </a:lnTo>
                <a:lnTo>
                  <a:pt x="36575" y="64007"/>
                </a:lnTo>
                <a:lnTo>
                  <a:pt x="43433" y="64007"/>
                </a:lnTo>
                <a:lnTo>
                  <a:pt x="45719" y="57912"/>
                </a:lnTo>
                <a:close/>
              </a:path>
              <a:path w="45719" h="70485">
                <a:moveTo>
                  <a:pt x="25907" y="0"/>
                </a:moveTo>
                <a:lnTo>
                  <a:pt x="16763" y="0"/>
                </a:lnTo>
                <a:lnTo>
                  <a:pt x="12191" y="1524"/>
                </a:lnTo>
                <a:lnTo>
                  <a:pt x="4571" y="9143"/>
                </a:lnTo>
                <a:lnTo>
                  <a:pt x="1524" y="13715"/>
                </a:lnTo>
                <a:lnTo>
                  <a:pt x="1524" y="19812"/>
                </a:lnTo>
                <a:lnTo>
                  <a:pt x="3047" y="19812"/>
                </a:lnTo>
                <a:lnTo>
                  <a:pt x="6095" y="13715"/>
                </a:lnTo>
                <a:lnTo>
                  <a:pt x="9143" y="12191"/>
                </a:lnTo>
                <a:lnTo>
                  <a:pt x="12191" y="9143"/>
                </a:lnTo>
                <a:lnTo>
                  <a:pt x="39624" y="9143"/>
                </a:lnTo>
                <a:lnTo>
                  <a:pt x="35051" y="6095"/>
                </a:lnTo>
                <a:lnTo>
                  <a:pt x="30480" y="1524"/>
                </a:lnTo>
                <a:lnTo>
                  <a:pt x="2590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4" name="object 174"/>
          <p:cNvSpPr/>
          <p:nvPr/>
        </p:nvSpPr>
        <p:spPr>
          <a:xfrm>
            <a:off x="1324355" y="3936491"/>
            <a:ext cx="27940" cy="71755"/>
          </a:xfrm>
          <a:custGeom>
            <a:avLst/>
            <a:gdLst/>
            <a:ahLst/>
            <a:cxnLst/>
            <a:rect l="l" t="t" r="r" b="b"/>
            <a:pathLst>
              <a:path w="27940" h="71754">
                <a:moveTo>
                  <a:pt x="27431" y="68580"/>
                </a:moveTo>
                <a:lnTo>
                  <a:pt x="0" y="68580"/>
                </a:lnTo>
                <a:lnTo>
                  <a:pt x="0" y="71628"/>
                </a:lnTo>
                <a:lnTo>
                  <a:pt x="27431" y="71628"/>
                </a:lnTo>
                <a:lnTo>
                  <a:pt x="27431" y="68580"/>
                </a:lnTo>
                <a:close/>
              </a:path>
              <a:path w="27940" h="71754">
                <a:moveTo>
                  <a:pt x="16763" y="0"/>
                </a:moveTo>
                <a:lnTo>
                  <a:pt x="15240" y="0"/>
                </a:lnTo>
                <a:lnTo>
                  <a:pt x="0" y="9144"/>
                </a:lnTo>
                <a:lnTo>
                  <a:pt x="9143" y="9144"/>
                </a:lnTo>
                <a:lnTo>
                  <a:pt x="9143" y="10668"/>
                </a:lnTo>
                <a:lnTo>
                  <a:pt x="10668" y="12192"/>
                </a:lnTo>
                <a:lnTo>
                  <a:pt x="10668" y="62484"/>
                </a:lnTo>
                <a:lnTo>
                  <a:pt x="9143" y="65532"/>
                </a:lnTo>
                <a:lnTo>
                  <a:pt x="9143" y="67056"/>
                </a:lnTo>
                <a:lnTo>
                  <a:pt x="7619" y="68580"/>
                </a:lnTo>
                <a:lnTo>
                  <a:pt x="19812" y="68580"/>
                </a:lnTo>
                <a:lnTo>
                  <a:pt x="19812" y="67056"/>
                </a:lnTo>
                <a:lnTo>
                  <a:pt x="18287" y="67056"/>
                </a:lnTo>
                <a:lnTo>
                  <a:pt x="18287" y="64008"/>
                </a:lnTo>
                <a:lnTo>
                  <a:pt x="16763" y="62484"/>
                </a:lnTo>
                <a:lnTo>
                  <a:pt x="1676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5" name="object 175"/>
          <p:cNvSpPr/>
          <p:nvPr/>
        </p:nvSpPr>
        <p:spPr>
          <a:xfrm>
            <a:off x="2679192" y="4056126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762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6" name="object 176"/>
          <p:cNvSpPr/>
          <p:nvPr/>
        </p:nvSpPr>
        <p:spPr>
          <a:xfrm>
            <a:off x="2726435" y="4009644"/>
            <a:ext cx="0" cy="94615"/>
          </a:xfrm>
          <a:custGeom>
            <a:avLst/>
            <a:gdLst/>
            <a:ahLst/>
            <a:cxnLst/>
            <a:rect l="l" t="t" r="r" b="b"/>
            <a:pathLst>
              <a:path w="0" h="94614">
                <a:moveTo>
                  <a:pt x="0" y="94487"/>
                </a:moveTo>
                <a:lnTo>
                  <a:pt x="0" y="0"/>
                </a:lnTo>
                <a:lnTo>
                  <a:pt x="0" y="944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7" name="object 177"/>
          <p:cNvSpPr/>
          <p:nvPr/>
        </p:nvSpPr>
        <p:spPr>
          <a:xfrm>
            <a:off x="2331720" y="3896105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8" name="object 178"/>
          <p:cNvSpPr/>
          <p:nvPr/>
        </p:nvSpPr>
        <p:spPr>
          <a:xfrm>
            <a:off x="2331720" y="3930396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9" name="object 179"/>
          <p:cNvSpPr/>
          <p:nvPr/>
        </p:nvSpPr>
        <p:spPr>
          <a:xfrm>
            <a:off x="1808988" y="4318253"/>
            <a:ext cx="96520" cy="0"/>
          </a:xfrm>
          <a:custGeom>
            <a:avLst/>
            <a:gdLst/>
            <a:ahLst/>
            <a:cxnLst/>
            <a:rect l="l" t="t" r="r" b="b"/>
            <a:pathLst>
              <a:path w="96519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0" name="object 180"/>
          <p:cNvSpPr/>
          <p:nvPr/>
        </p:nvSpPr>
        <p:spPr>
          <a:xfrm>
            <a:off x="1632204" y="3896105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1" name="object 181"/>
          <p:cNvSpPr/>
          <p:nvPr/>
        </p:nvSpPr>
        <p:spPr>
          <a:xfrm>
            <a:off x="1632204" y="3930396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2" name="object 182"/>
          <p:cNvSpPr/>
          <p:nvPr/>
        </p:nvSpPr>
        <p:spPr>
          <a:xfrm>
            <a:off x="2494788" y="4017264"/>
            <a:ext cx="68580" cy="88900"/>
          </a:xfrm>
          <a:custGeom>
            <a:avLst/>
            <a:gdLst/>
            <a:ahLst/>
            <a:cxnLst/>
            <a:rect l="l" t="t" r="r" b="b"/>
            <a:pathLst>
              <a:path w="68580" h="88900">
                <a:moveTo>
                  <a:pt x="10668" y="57912"/>
                </a:moveTo>
                <a:lnTo>
                  <a:pt x="7619" y="57912"/>
                </a:lnTo>
                <a:lnTo>
                  <a:pt x="0" y="88391"/>
                </a:lnTo>
                <a:lnTo>
                  <a:pt x="4572" y="88391"/>
                </a:lnTo>
                <a:lnTo>
                  <a:pt x="4572" y="86868"/>
                </a:lnTo>
                <a:lnTo>
                  <a:pt x="6095" y="85344"/>
                </a:lnTo>
                <a:lnTo>
                  <a:pt x="44704" y="85344"/>
                </a:lnTo>
                <a:lnTo>
                  <a:pt x="46736" y="83820"/>
                </a:lnTo>
                <a:lnTo>
                  <a:pt x="24384" y="83820"/>
                </a:lnTo>
                <a:lnTo>
                  <a:pt x="19812" y="80772"/>
                </a:lnTo>
                <a:lnTo>
                  <a:pt x="10668" y="71627"/>
                </a:lnTo>
                <a:lnTo>
                  <a:pt x="10668" y="57912"/>
                </a:lnTo>
                <a:close/>
              </a:path>
              <a:path w="68580" h="88900">
                <a:moveTo>
                  <a:pt x="44704" y="85344"/>
                </a:moveTo>
                <a:lnTo>
                  <a:pt x="10668" y="85344"/>
                </a:lnTo>
                <a:lnTo>
                  <a:pt x="10668" y="86868"/>
                </a:lnTo>
                <a:lnTo>
                  <a:pt x="18287" y="88391"/>
                </a:lnTo>
                <a:lnTo>
                  <a:pt x="35051" y="88391"/>
                </a:lnTo>
                <a:lnTo>
                  <a:pt x="42672" y="86868"/>
                </a:lnTo>
                <a:lnTo>
                  <a:pt x="44704" y="85344"/>
                </a:lnTo>
                <a:close/>
              </a:path>
              <a:path w="68580" h="88900">
                <a:moveTo>
                  <a:pt x="47243" y="0"/>
                </a:moveTo>
                <a:lnTo>
                  <a:pt x="35051" y="0"/>
                </a:lnTo>
                <a:lnTo>
                  <a:pt x="30480" y="3048"/>
                </a:lnTo>
                <a:lnTo>
                  <a:pt x="18287" y="12191"/>
                </a:lnTo>
                <a:lnTo>
                  <a:pt x="13716" y="18287"/>
                </a:lnTo>
                <a:lnTo>
                  <a:pt x="12192" y="24384"/>
                </a:lnTo>
                <a:lnTo>
                  <a:pt x="12192" y="35051"/>
                </a:lnTo>
                <a:lnTo>
                  <a:pt x="13716" y="38100"/>
                </a:lnTo>
                <a:lnTo>
                  <a:pt x="16763" y="42672"/>
                </a:lnTo>
                <a:lnTo>
                  <a:pt x="21336" y="44196"/>
                </a:lnTo>
                <a:lnTo>
                  <a:pt x="30480" y="48768"/>
                </a:lnTo>
                <a:lnTo>
                  <a:pt x="42672" y="57912"/>
                </a:lnTo>
                <a:lnTo>
                  <a:pt x="44195" y="60960"/>
                </a:lnTo>
                <a:lnTo>
                  <a:pt x="47243" y="64008"/>
                </a:lnTo>
                <a:lnTo>
                  <a:pt x="47243" y="70103"/>
                </a:lnTo>
                <a:lnTo>
                  <a:pt x="45719" y="74675"/>
                </a:lnTo>
                <a:lnTo>
                  <a:pt x="44195" y="77724"/>
                </a:lnTo>
                <a:lnTo>
                  <a:pt x="41148" y="79248"/>
                </a:lnTo>
                <a:lnTo>
                  <a:pt x="36575" y="82296"/>
                </a:lnTo>
                <a:lnTo>
                  <a:pt x="33528" y="83820"/>
                </a:lnTo>
                <a:lnTo>
                  <a:pt x="46736" y="83820"/>
                </a:lnTo>
                <a:lnTo>
                  <a:pt x="48768" y="82296"/>
                </a:lnTo>
                <a:lnTo>
                  <a:pt x="56387" y="77724"/>
                </a:lnTo>
                <a:lnTo>
                  <a:pt x="59436" y="70103"/>
                </a:lnTo>
                <a:lnTo>
                  <a:pt x="60960" y="64008"/>
                </a:lnTo>
                <a:lnTo>
                  <a:pt x="61626" y="56578"/>
                </a:lnTo>
                <a:lnTo>
                  <a:pt x="59436" y="50291"/>
                </a:lnTo>
                <a:lnTo>
                  <a:pt x="54959" y="45148"/>
                </a:lnTo>
                <a:lnTo>
                  <a:pt x="48768" y="41148"/>
                </a:lnTo>
                <a:lnTo>
                  <a:pt x="35051" y="33527"/>
                </a:lnTo>
                <a:lnTo>
                  <a:pt x="27431" y="25908"/>
                </a:lnTo>
                <a:lnTo>
                  <a:pt x="24384" y="19812"/>
                </a:lnTo>
                <a:lnTo>
                  <a:pt x="25907" y="18287"/>
                </a:lnTo>
                <a:lnTo>
                  <a:pt x="25907" y="15239"/>
                </a:lnTo>
                <a:lnTo>
                  <a:pt x="33528" y="7620"/>
                </a:lnTo>
                <a:lnTo>
                  <a:pt x="36575" y="6096"/>
                </a:lnTo>
                <a:lnTo>
                  <a:pt x="67296" y="6096"/>
                </a:lnTo>
                <a:lnTo>
                  <a:pt x="67617" y="4572"/>
                </a:lnTo>
                <a:lnTo>
                  <a:pt x="59436" y="4572"/>
                </a:lnTo>
                <a:lnTo>
                  <a:pt x="56387" y="3048"/>
                </a:lnTo>
                <a:lnTo>
                  <a:pt x="54863" y="3048"/>
                </a:lnTo>
                <a:lnTo>
                  <a:pt x="50292" y="1524"/>
                </a:lnTo>
                <a:lnTo>
                  <a:pt x="47243" y="0"/>
                </a:lnTo>
                <a:close/>
              </a:path>
              <a:path w="68580" h="88900">
                <a:moveTo>
                  <a:pt x="67296" y="6096"/>
                </a:moveTo>
                <a:lnTo>
                  <a:pt x="47243" y="6096"/>
                </a:lnTo>
                <a:lnTo>
                  <a:pt x="51816" y="7620"/>
                </a:lnTo>
                <a:lnTo>
                  <a:pt x="54863" y="10668"/>
                </a:lnTo>
                <a:lnTo>
                  <a:pt x="57912" y="19812"/>
                </a:lnTo>
                <a:lnTo>
                  <a:pt x="59436" y="28956"/>
                </a:lnTo>
                <a:lnTo>
                  <a:pt x="62484" y="28956"/>
                </a:lnTo>
                <a:lnTo>
                  <a:pt x="67296" y="6096"/>
                </a:lnTo>
                <a:close/>
              </a:path>
              <a:path w="68580" h="88900">
                <a:moveTo>
                  <a:pt x="68580" y="0"/>
                </a:moveTo>
                <a:lnTo>
                  <a:pt x="65531" y="0"/>
                </a:lnTo>
                <a:lnTo>
                  <a:pt x="64007" y="1524"/>
                </a:lnTo>
                <a:lnTo>
                  <a:pt x="64007" y="3048"/>
                </a:lnTo>
                <a:lnTo>
                  <a:pt x="62484" y="3048"/>
                </a:lnTo>
                <a:lnTo>
                  <a:pt x="62484" y="4572"/>
                </a:lnTo>
                <a:lnTo>
                  <a:pt x="67617" y="4572"/>
                </a:lnTo>
                <a:lnTo>
                  <a:pt x="685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3" name="object 183"/>
          <p:cNvSpPr/>
          <p:nvPr/>
        </p:nvSpPr>
        <p:spPr>
          <a:xfrm>
            <a:off x="2648711" y="3761232"/>
            <a:ext cx="67056" cy="88391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4" name="object 184"/>
          <p:cNvSpPr/>
          <p:nvPr/>
        </p:nvSpPr>
        <p:spPr>
          <a:xfrm>
            <a:off x="2185416" y="4280915"/>
            <a:ext cx="67056" cy="86868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5" name="object 185"/>
          <p:cNvSpPr/>
          <p:nvPr/>
        </p:nvSpPr>
        <p:spPr>
          <a:xfrm>
            <a:off x="1874520" y="4005071"/>
            <a:ext cx="67056" cy="86867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6" name="object 186"/>
          <p:cNvSpPr/>
          <p:nvPr/>
        </p:nvSpPr>
        <p:spPr>
          <a:xfrm>
            <a:off x="2132076" y="3753611"/>
            <a:ext cx="68580" cy="86867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7" name="object 187"/>
          <p:cNvSpPr/>
          <p:nvPr/>
        </p:nvSpPr>
        <p:spPr>
          <a:xfrm>
            <a:off x="1453896" y="3877055"/>
            <a:ext cx="68580" cy="86995"/>
          </a:xfrm>
          <a:custGeom>
            <a:avLst/>
            <a:gdLst/>
            <a:ahLst/>
            <a:cxnLst/>
            <a:rect l="l" t="t" r="r" b="b"/>
            <a:pathLst>
              <a:path w="68580" h="86995">
                <a:moveTo>
                  <a:pt x="45719" y="82296"/>
                </a:moveTo>
                <a:lnTo>
                  <a:pt x="9143" y="82296"/>
                </a:lnTo>
                <a:lnTo>
                  <a:pt x="10667" y="83820"/>
                </a:lnTo>
                <a:lnTo>
                  <a:pt x="12191" y="83820"/>
                </a:lnTo>
                <a:lnTo>
                  <a:pt x="19812" y="85344"/>
                </a:lnTo>
                <a:lnTo>
                  <a:pt x="24384" y="86868"/>
                </a:lnTo>
                <a:lnTo>
                  <a:pt x="36575" y="86868"/>
                </a:lnTo>
                <a:lnTo>
                  <a:pt x="44195" y="83820"/>
                </a:lnTo>
                <a:lnTo>
                  <a:pt x="45719" y="82296"/>
                </a:lnTo>
                <a:close/>
              </a:path>
              <a:path w="68580" h="86995">
                <a:moveTo>
                  <a:pt x="10667" y="54864"/>
                </a:moveTo>
                <a:lnTo>
                  <a:pt x="7619" y="54864"/>
                </a:lnTo>
                <a:lnTo>
                  <a:pt x="0" y="85344"/>
                </a:lnTo>
                <a:lnTo>
                  <a:pt x="3047" y="85344"/>
                </a:lnTo>
                <a:lnTo>
                  <a:pt x="6095" y="82296"/>
                </a:lnTo>
                <a:lnTo>
                  <a:pt x="45719" y="82296"/>
                </a:lnTo>
                <a:lnTo>
                  <a:pt x="47243" y="80772"/>
                </a:lnTo>
                <a:lnTo>
                  <a:pt x="24384" y="80772"/>
                </a:lnTo>
                <a:lnTo>
                  <a:pt x="19812" y="79248"/>
                </a:lnTo>
                <a:lnTo>
                  <a:pt x="16763" y="74676"/>
                </a:lnTo>
                <a:lnTo>
                  <a:pt x="12191" y="70104"/>
                </a:lnTo>
                <a:lnTo>
                  <a:pt x="10667" y="64008"/>
                </a:lnTo>
                <a:lnTo>
                  <a:pt x="10667" y="54864"/>
                </a:lnTo>
                <a:close/>
              </a:path>
              <a:path w="68580" h="86995">
                <a:moveTo>
                  <a:pt x="54863" y="0"/>
                </a:moveTo>
                <a:lnTo>
                  <a:pt x="30479" y="0"/>
                </a:lnTo>
                <a:lnTo>
                  <a:pt x="24384" y="4572"/>
                </a:lnTo>
                <a:lnTo>
                  <a:pt x="15240" y="16764"/>
                </a:lnTo>
                <a:lnTo>
                  <a:pt x="13715" y="22860"/>
                </a:lnTo>
                <a:lnTo>
                  <a:pt x="13715" y="32004"/>
                </a:lnTo>
                <a:lnTo>
                  <a:pt x="15240" y="35052"/>
                </a:lnTo>
                <a:lnTo>
                  <a:pt x="21335" y="44196"/>
                </a:lnTo>
                <a:lnTo>
                  <a:pt x="28956" y="47244"/>
                </a:lnTo>
                <a:lnTo>
                  <a:pt x="38100" y="51816"/>
                </a:lnTo>
                <a:lnTo>
                  <a:pt x="42671" y="54864"/>
                </a:lnTo>
                <a:lnTo>
                  <a:pt x="44195" y="57912"/>
                </a:lnTo>
                <a:lnTo>
                  <a:pt x="47243" y="60960"/>
                </a:lnTo>
                <a:lnTo>
                  <a:pt x="47243" y="68580"/>
                </a:lnTo>
                <a:lnTo>
                  <a:pt x="42671" y="77724"/>
                </a:lnTo>
                <a:lnTo>
                  <a:pt x="38100" y="79248"/>
                </a:lnTo>
                <a:lnTo>
                  <a:pt x="35051" y="80772"/>
                </a:lnTo>
                <a:lnTo>
                  <a:pt x="47243" y="80772"/>
                </a:lnTo>
                <a:lnTo>
                  <a:pt x="48767" y="79248"/>
                </a:lnTo>
                <a:lnTo>
                  <a:pt x="56387" y="74676"/>
                </a:lnTo>
                <a:lnTo>
                  <a:pt x="60959" y="68580"/>
                </a:lnTo>
                <a:lnTo>
                  <a:pt x="62484" y="60960"/>
                </a:lnTo>
                <a:lnTo>
                  <a:pt x="62484" y="53744"/>
                </a:lnTo>
                <a:lnTo>
                  <a:pt x="60197" y="47815"/>
                </a:lnTo>
                <a:lnTo>
                  <a:pt x="55625" y="42743"/>
                </a:lnTo>
                <a:lnTo>
                  <a:pt x="48767" y="38100"/>
                </a:lnTo>
                <a:lnTo>
                  <a:pt x="36575" y="30480"/>
                </a:lnTo>
                <a:lnTo>
                  <a:pt x="32003" y="27432"/>
                </a:lnTo>
                <a:lnTo>
                  <a:pt x="28956" y="25908"/>
                </a:lnTo>
                <a:lnTo>
                  <a:pt x="27431" y="22860"/>
                </a:lnTo>
                <a:lnTo>
                  <a:pt x="25907" y="21336"/>
                </a:lnTo>
                <a:lnTo>
                  <a:pt x="24384" y="18288"/>
                </a:lnTo>
                <a:lnTo>
                  <a:pt x="25907" y="15240"/>
                </a:lnTo>
                <a:lnTo>
                  <a:pt x="25907" y="12192"/>
                </a:lnTo>
                <a:lnTo>
                  <a:pt x="28956" y="9144"/>
                </a:lnTo>
                <a:lnTo>
                  <a:pt x="32003" y="7620"/>
                </a:lnTo>
                <a:lnTo>
                  <a:pt x="35051" y="4572"/>
                </a:lnTo>
                <a:lnTo>
                  <a:pt x="38100" y="3048"/>
                </a:lnTo>
                <a:lnTo>
                  <a:pt x="68042" y="3048"/>
                </a:lnTo>
                <a:lnTo>
                  <a:pt x="68311" y="1524"/>
                </a:lnTo>
                <a:lnTo>
                  <a:pt x="57912" y="1524"/>
                </a:lnTo>
                <a:lnTo>
                  <a:pt x="54863" y="0"/>
                </a:lnTo>
                <a:close/>
              </a:path>
              <a:path w="68580" h="86995">
                <a:moveTo>
                  <a:pt x="68042" y="3048"/>
                </a:moveTo>
                <a:lnTo>
                  <a:pt x="47243" y="3048"/>
                </a:lnTo>
                <a:lnTo>
                  <a:pt x="51815" y="4572"/>
                </a:lnTo>
                <a:lnTo>
                  <a:pt x="54863" y="9144"/>
                </a:lnTo>
                <a:lnTo>
                  <a:pt x="57912" y="12192"/>
                </a:lnTo>
                <a:lnTo>
                  <a:pt x="59435" y="18288"/>
                </a:lnTo>
                <a:lnTo>
                  <a:pt x="60959" y="25908"/>
                </a:lnTo>
                <a:lnTo>
                  <a:pt x="64007" y="25908"/>
                </a:lnTo>
                <a:lnTo>
                  <a:pt x="68042" y="3048"/>
                </a:lnTo>
                <a:close/>
              </a:path>
              <a:path w="68580" h="86995">
                <a:moveTo>
                  <a:pt x="68579" y="0"/>
                </a:moveTo>
                <a:lnTo>
                  <a:pt x="64007" y="0"/>
                </a:lnTo>
                <a:lnTo>
                  <a:pt x="64007" y="1524"/>
                </a:lnTo>
                <a:lnTo>
                  <a:pt x="68311" y="1524"/>
                </a:lnTo>
                <a:lnTo>
                  <a:pt x="6857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8" name="object 188"/>
          <p:cNvSpPr/>
          <p:nvPr/>
        </p:nvSpPr>
        <p:spPr>
          <a:xfrm>
            <a:off x="1255775" y="3838955"/>
            <a:ext cx="128270" cy="121920"/>
          </a:xfrm>
          <a:custGeom>
            <a:avLst/>
            <a:gdLst/>
            <a:ahLst/>
            <a:cxnLst/>
            <a:rect l="l" t="t" r="r" b="b"/>
            <a:pathLst>
              <a:path w="128269" h="121920">
                <a:moveTo>
                  <a:pt x="65532" y="118872"/>
                </a:moveTo>
                <a:lnTo>
                  <a:pt x="13715" y="118872"/>
                </a:lnTo>
                <a:lnTo>
                  <a:pt x="13715" y="121920"/>
                </a:lnTo>
                <a:lnTo>
                  <a:pt x="64008" y="121920"/>
                </a:lnTo>
                <a:lnTo>
                  <a:pt x="65532" y="118872"/>
                </a:lnTo>
                <a:close/>
              </a:path>
              <a:path w="128269" h="121920">
                <a:moveTo>
                  <a:pt x="42671" y="3048"/>
                </a:moveTo>
                <a:lnTo>
                  <a:pt x="3048" y="3048"/>
                </a:lnTo>
                <a:lnTo>
                  <a:pt x="4571" y="4572"/>
                </a:lnTo>
                <a:lnTo>
                  <a:pt x="9143" y="6096"/>
                </a:lnTo>
                <a:lnTo>
                  <a:pt x="12192" y="7620"/>
                </a:lnTo>
                <a:lnTo>
                  <a:pt x="13715" y="9144"/>
                </a:lnTo>
                <a:lnTo>
                  <a:pt x="13715" y="10668"/>
                </a:lnTo>
                <a:lnTo>
                  <a:pt x="18287" y="19812"/>
                </a:lnTo>
                <a:lnTo>
                  <a:pt x="39624" y="71628"/>
                </a:lnTo>
                <a:lnTo>
                  <a:pt x="35052" y="100584"/>
                </a:lnTo>
                <a:lnTo>
                  <a:pt x="33528" y="106680"/>
                </a:lnTo>
                <a:lnTo>
                  <a:pt x="32004" y="111252"/>
                </a:lnTo>
                <a:lnTo>
                  <a:pt x="30480" y="112776"/>
                </a:lnTo>
                <a:lnTo>
                  <a:pt x="27432" y="117348"/>
                </a:lnTo>
                <a:lnTo>
                  <a:pt x="22860" y="118872"/>
                </a:lnTo>
                <a:lnTo>
                  <a:pt x="57912" y="118872"/>
                </a:lnTo>
                <a:lnTo>
                  <a:pt x="53340" y="117348"/>
                </a:lnTo>
                <a:lnTo>
                  <a:pt x="51815" y="114300"/>
                </a:lnTo>
                <a:lnTo>
                  <a:pt x="50292" y="112776"/>
                </a:lnTo>
                <a:lnTo>
                  <a:pt x="50292" y="106680"/>
                </a:lnTo>
                <a:lnTo>
                  <a:pt x="59436" y="70104"/>
                </a:lnTo>
                <a:lnTo>
                  <a:pt x="66810" y="60960"/>
                </a:lnTo>
                <a:lnTo>
                  <a:pt x="56387" y="60960"/>
                </a:lnTo>
                <a:lnTo>
                  <a:pt x="38100" y="22860"/>
                </a:lnTo>
                <a:lnTo>
                  <a:pt x="36576" y="16764"/>
                </a:lnTo>
                <a:lnTo>
                  <a:pt x="36576" y="9144"/>
                </a:lnTo>
                <a:lnTo>
                  <a:pt x="38100" y="6096"/>
                </a:lnTo>
                <a:lnTo>
                  <a:pt x="41148" y="4572"/>
                </a:lnTo>
                <a:lnTo>
                  <a:pt x="42671" y="3048"/>
                </a:lnTo>
                <a:close/>
              </a:path>
              <a:path w="128269" h="121920">
                <a:moveTo>
                  <a:pt x="121920" y="3048"/>
                </a:moveTo>
                <a:lnTo>
                  <a:pt x="91440" y="3048"/>
                </a:lnTo>
                <a:lnTo>
                  <a:pt x="92964" y="4572"/>
                </a:lnTo>
                <a:lnTo>
                  <a:pt x="94487" y="4572"/>
                </a:lnTo>
                <a:lnTo>
                  <a:pt x="96012" y="6096"/>
                </a:lnTo>
                <a:lnTo>
                  <a:pt x="96012" y="9144"/>
                </a:lnTo>
                <a:lnTo>
                  <a:pt x="97536" y="10668"/>
                </a:lnTo>
                <a:lnTo>
                  <a:pt x="96012" y="12192"/>
                </a:lnTo>
                <a:lnTo>
                  <a:pt x="96012" y="13716"/>
                </a:lnTo>
                <a:lnTo>
                  <a:pt x="92964" y="18288"/>
                </a:lnTo>
                <a:lnTo>
                  <a:pt x="88392" y="24384"/>
                </a:lnTo>
                <a:lnTo>
                  <a:pt x="56387" y="60960"/>
                </a:lnTo>
                <a:lnTo>
                  <a:pt x="66810" y="60960"/>
                </a:lnTo>
                <a:lnTo>
                  <a:pt x="97536" y="22860"/>
                </a:lnTo>
                <a:lnTo>
                  <a:pt x="103632" y="16764"/>
                </a:lnTo>
                <a:lnTo>
                  <a:pt x="105156" y="13716"/>
                </a:lnTo>
                <a:lnTo>
                  <a:pt x="108204" y="12192"/>
                </a:lnTo>
                <a:lnTo>
                  <a:pt x="112776" y="9144"/>
                </a:lnTo>
                <a:lnTo>
                  <a:pt x="115824" y="6096"/>
                </a:lnTo>
                <a:lnTo>
                  <a:pt x="121920" y="3048"/>
                </a:lnTo>
                <a:close/>
              </a:path>
              <a:path w="128269" h="121920">
                <a:moveTo>
                  <a:pt x="53340" y="0"/>
                </a:moveTo>
                <a:lnTo>
                  <a:pt x="0" y="0"/>
                </a:lnTo>
                <a:lnTo>
                  <a:pt x="0" y="3048"/>
                </a:lnTo>
                <a:lnTo>
                  <a:pt x="51815" y="3048"/>
                </a:lnTo>
                <a:lnTo>
                  <a:pt x="53340" y="0"/>
                </a:lnTo>
                <a:close/>
              </a:path>
              <a:path w="128269" h="121920">
                <a:moveTo>
                  <a:pt x="128015" y="0"/>
                </a:moveTo>
                <a:lnTo>
                  <a:pt x="85343" y="0"/>
                </a:lnTo>
                <a:lnTo>
                  <a:pt x="85343" y="3048"/>
                </a:lnTo>
                <a:lnTo>
                  <a:pt x="128015" y="3048"/>
                </a:lnTo>
                <a:lnTo>
                  <a:pt x="12801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9" name="object 189"/>
          <p:cNvSpPr/>
          <p:nvPr/>
        </p:nvSpPr>
        <p:spPr>
          <a:xfrm>
            <a:off x="3084576" y="3869435"/>
            <a:ext cx="169163" cy="94487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0" name="object 190"/>
          <p:cNvSpPr/>
          <p:nvPr/>
        </p:nvSpPr>
        <p:spPr>
          <a:xfrm>
            <a:off x="4322064" y="3831335"/>
            <a:ext cx="50800" cy="169545"/>
          </a:xfrm>
          <a:custGeom>
            <a:avLst/>
            <a:gdLst/>
            <a:ahLst/>
            <a:cxnLst/>
            <a:rect l="l" t="t" r="r" b="b"/>
            <a:pathLst>
              <a:path w="50800" h="169545">
                <a:moveTo>
                  <a:pt x="0" y="0"/>
                </a:moveTo>
                <a:lnTo>
                  <a:pt x="0" y="4572"/>
                </a:lnTo>
                <a:lnTo>
                  <a:pt x="7620" y="9143"/>
                </a:lnTo>
                <a:lnTo>
                  <a:pt x="12191" y="13715"/>
                </a:lnTo>
                <a:lnTo>
                  <a:pt x="18287" y="22860"/>
                </a:lnTo>
                <a:lnTo>
                  <a:pt x="22860" y="27431"/>
                </a:lnTo>
                <a:lnTo>
                  <a:pt x="24384" y="32003"/>
                </a:lnTo>
                <a:lnTo>
                  <a:pt x="27432" y="38100"/>
                </a:lnTo>
                <a:lnTo>
                  <a:pt x="28956" y="45719"/>
                </a:lnTo>
                <a:lnTo>
                  <a:pt x="30480" y="51815"/>
                </a:lnTo>
                <a:lnTo>
                  <a:pt x="31599" y="60745"/>
                </a:lnTo>
                <a:lnTo>
                  <a:pt x="32575" y="69532"/>
                </a:lnTo>
                <a:lnTo>
                  <a:pt x="33266" y="78605"/>
                </a:lnTo>
                <a:lnTo>
                  <a:pt x="33527" y="88391"/>
                </a:lnTo>
                <a:lnTo>
                  <a:pt x="33266" y="96631"/>
                </a:lnTo>
                <a:lnTo>
                  <a:pt x="25527" y="136778"/>
                </a:lnTo>
                <a:lnTo>
                  <a:pt x="18287" y="149351"/>
                </a:lnTo>
                <a:lnTo>
                  <a:pt x="15239" y="156972"/>
                </a:lnTo>
                <a:lnTo>
                  <a:pt x="0" y="164591"/>
                </a:lnTo>
                <a:lnTo>
                  <a:pt x="0" y="169163"/>
                </a:lnTo>
                <a:lnTo>
                  <a:pt x="38100" y="137160"/>
                </a:lnTo>
                <a:lnTo>
                  <a:pt x="49458" y="98798"/>
                </a:lnTo>
                <a:lnTo>
                  <a:pt x="50291" y="85343"/>
                </a:lnTo>
                <a:lnTo>
                  <a:pt x="49958" y="75318"/>
                </a:lnTo>
                <a:lnTo>
                  <a:pt x="34480" y="31623"/>
                </a:lnTo>
                <a:lnTo>
                  <a:pt x="22860" y="18287"/>
                </a:lnTo>
                <a:lnTo>
                  <a:pt x="18216" y="13073"/>
                </a:lnTo>
                <a:lnTo>
                  <a:pt x="13144" y="8572"/>
                </a:lnTo>
                <a:lnTo>
                  <a:pt x="7215" y="435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1" name="object 191"/>
          <p:cNvSpPr/>
          <p:nvPr/>
        </p:nvSpPr>
        <p:spPr>
          <a:xfrm>
            <a:off x="3956303" y="3831335"/>
            <a:ext cx="297180" cy="169163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2" name="object 192"/>
          <p:cNvSpPr/>
          <p:nvPr/>
        </p:nvSpPr>
        <p:spPr>
          <a:xfrm>
            <a:off x="3709415" y="3831335"/>
            <a:ext cx="50800" cy="169545"/>
          </a:xfrm>
          <a:custGeom>
            <a:avLst/>
            <a:gdLst/>
            <a:ahLst/>
            <a:cxnLst/>
            <a:rect l="l" t="t" r="r" b="b"/>
            <a:pathLst>
              <a:path w="50800" h="169545">
                <a:moveTo>
                  <a:pt x="0" y="0"/>
                </a:moveTo>
                <a:lnTo>
                  <a:pt x="0" y="4572"/>
                </a:lnTo>
                <a:lnTo>
                  <a:pt x="6096" y="9143"/>
                </a:lnTo>
                <a:lnTo>
                  <a:pt x="10668" y="13715"/>
                </a:lnTo>
                <a:lnTo>
                  <a:pt x="13716" y="18287"/>
                </a:lnTo>
                <a:lnTo>
                  <a:pt x="18287" y="22860"/>
                </a:lnTo>
                <a:lnTo>
                  <a:pt x="24384" y="32003"/>
                </a:lnTo>
                <a:lnTo>
                  <a:pt x="25908" y="38100"/>
                </a:lnTo>
                <a:lnTo>
                  <a:pt x="28956" y="45719"/>
                </a:lnTo>
                <a:lnTo>
                  <a:pt x="30480" y="51815"/>
                </a:lnTo>
                <a:lnTo>
                  <a:pt x="31361" y="60745"/>
                </a:lnTo>
                <a:lnTo>
                  <a:pt x="31813" y="69532"/>
                </a:lnTo>
                <a:lnTo>
                  <a:pt x="31919" y="75318"/>
                </a:lnTo>
                <a:lnTo>
                  <a:pt x="31956" y="96631"/>
                </a:lnTo>
                <a:lnTo>
                  <a:pt x="31623" y="105155"/>
                </a:lnTo>
                <a:lnTo>
                  <a:pt x="21669" y="143351"/>
                </a:lnTo>
                <a:lnTo>
                  <a:pt x="0" y="164591"/>
                </a:lnTo>
                <a:lnTo>
                  <a:pt x="0" y="169163"/>
                </a:lnTo>
                <a:lnTo>
                  <a:pt x="35051" y="137160"/>
                </a:lnTo>
                <a:lnTo>
                  <a:pt x="49410" y="98798"/>
                </a:lnTo>
                <a:lnTo>
                  <a:pt x="50292" y="85343"/>
                </a:lnTo>
                <a:lnTo>
                  <a:pt x="49744" y="75318"/>
                </a:lnTo>
                <a:lnTo>
                  <a:pt x="34480" y="31623"/>
                </a:lnTo>
                <a:lnTo>
                  <a:pt x="22860" y="18287"/>
                </a:lnTo>
                <a:lnTo>
                  <a:pt x="18002" y="13073"/>
                </a:lnTo>
                <a:lnTo>
                  <a:pt x="12573" y="8572"/>
                </a:lnTo>
                <a:lnTo>
                  <a:pt x="6572" y="435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3" name="object 193"/>
          <p:cNvSpPr/>
          <p:nvPr/>
        </p:nvSpPr>
        <p:spPr>
          <a:xfrm>
            <a:off x="3589020" y="3831335"/>
            <a:ext cx="50800" cy="169545"/>
          </a:xfrm>
          <a:custGeom>
            <a:avLst/>
            <a:gdLst/>
            <a:ahLst/>
            <a:cxnLst/>
            <a:rect l="l" t="t" r="r" b="b"/>
            <a:pathLst>
              <a:path w="50800" h="169545">
                <a:moveTo>
                  <a:pt x="50291" y="0"/>
                </a:moveTo>
                <a:lnTo>
                  <a:pt x="13715" y="35051"/>
                </a:lnTo>
                <a:lnTo>
                  <a:pt x="857" y="71699"/>
                </a:lnTo>
                <a:lnTo>
                  <a:pt x="0" y="85343"/>
                </a:lnTo>
                <a:lnTo>
                  <a:pt x="333" y="94702"/>
                </a:lnTo>
                <a:lnTo>
                  <a:pt x="1524" y="104203"/>
                </a:lnTo>
                <a:lnTo>
                  <a:pt x="3857" y="113418"/>
                </a:lnTo>
                <a:lnTo>
                  <a:pt x="7619" y="121919"/>
                </a:lnTo>
                <a:lnTo>
                  <a:pt x="11358" y="130540"/>
                </a:lnTo>
                <a:lnTo>
                  <a:pt x="37147" y="161353"/>
                </a:lnTo>
                <a:lnTo>
                  <a:pt x="50291" y="169163"/>
                </a:lnTo>
                <a:lnTo>
                  <a:pt x="50291" y="164591"/>
                </a:lnTo>
                <a:lnTo>
                  <a:pt x="42671" y="160019"/>
                </a:lnTo>
                <a:lnTo>
                  <a:pt x="38100" y="156972"/>
                </a:lnTo>
                <a:lnTo>
                  <a:pt x="32003" y="147827"/>
                </a:lnTo>
                <a:lnTo>
                  <a:pt x="28955" y="141731"/>
                </a:lnTo>
                <a:lnTo>
                  <a:pt x="22859" y="132587"/>
                </a:lnTo>
                <a:lnTo>
                  <a:pt x="17025" y="91630"/>
                </a:lnTo>
                <a:lnTo>
                  <a:pt x="16763" y="82296"/>
                </a:lnTo>
                <a:lnTo>
                  <a:pt x="17025" y="73413"/>
                </a:lnTo>
                <a:lnTo>
                  <a:pt x="25336" y="33908"/>
                </a:lnTo>
                <a:lnTo>
                  <a:pt x="50291" y="4572"/>
                </a:lnTo>
                <a:lnTo>
                  <a:pt x="5029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4" name="object 194"/>
          <p:cNvSpPr/>
          <p:nvPr/>
        </p:nvSpPr>
        <p:spPr>
          <a:xfrm>
            <a:off x="3529584" y="3936491"/>
            <a:ext cx="26034" cy="71755"/>
          </a:xfrm>
          <a:custGeom>
            <a:avLst/>
            <a:gdLst/>
            <a:ahLst/>
            <a:cxnLst/>
            <a:rect l="l" t="t" r="r" b="b"/>
            <a:pathLst>
              <a:path w="26035" h="71754">
                <a:moveTo>
                  <a:pt x="25907" y="68580"/>
                </a:moveTo>
                <a:lnTo>
                  <a:pt x="0" y="68580"/>
                </a:lnTo>
                <a:lnTo>
                  <a:pt x="0" y="71628"/>
                </a:lnTo>
                <a:lnTo>
                  <a:pt x="25907" y="71628"/>
                </a:lnTo>
                <a:lnTo>
                  <a:pt x="25907" y="68580"/>
                </a:lnTo>
                <a:close/>
              </a:path>
              <a:path w="26035" h="71754">
                <a:moveTo>
                  <a:pt x="16763" y="0"/>
                </a:moveTo>
                <a:lnTo>
                  <a:pt x="15239" y="0"/>
                </a:lnTo>
                <a:lnTo>
                  <a:pt x="0" y="9144"/>
                </a:lnTo>
                <a:lnTo>
                  <a:pt x="7619" y="9144"/>
                </a:lnTo>
                <a:lnTo>
                  <a:pt x="7619" y="12192"/>
                </a:lnTo>
                <a:lnTo>
                  <a:pt x="9143" y="16763"/>
                </a:lnTo>
                <a:lnTo>
                  <a:pt x="9143" y="62484"/>
                </a:lnTo>
                <a:lnTo>
                  <a:pt x="7619" y="65532"/>
                </a:lnTo>
                <a:lnTo>
                  <a:pt x="7619" y="67056"/>
                </a:lnTo>
                <a:lnTo>
                  <a:pt x="6095" y="67056"/>
                </a:lnTo>
                <a:lnTo>
                  <a:pt x="6095" y="68580"/>
                </a:lnTo>
                <a:lnTo>
                  <a:pt x="19812" y="68580"/>
                </a:lnTo>
                <a:lnTo>
                  <a:pt x="18287" y="67056"/>
                </a:lnTo>
                <a:lnTo>
                  <a:pt x="18287" y="65532"/>
                </a:lnTo>
                <a:lnTo>
                  <a:pt x="16763" y="64008"/>
                </a:lnTo>
                <a:lnTo>
                  <a:pt x="1676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5" name="object 195"/>
          <p:cNvSpPr/>
          <p:nvPr/>
        </p:nvSpPr>
        <p:spPr>
          <a:xfrm>
            <a:off x="4273296" y="3851147"/>
            <a:ext cx="48895" cy="111760"/>
          </a:xfrm>
          <a:custGeom>
            <a:avLst/>
            <a:gdLst/>
            <a:ahLst/>
            <a:cxnLst/>
            <a:rect l="l" t="t" r="r" b="b"/>
            <a:pathLst>
              <a:path w="48895" h="111760">
                <a:moveTo>
                  <a:pt x="28955" y="33527"/>
                </a:moveTo>
                <a:lnTo>
                  <a:pt x="13715" y="33527"/>
                </a:lnTo>
                <a:lnTo>
                  <a:pt x="1524" y="89915"/>
                </a:lnTo>
                <a:lnTo>
                  <a:pt x="0" y="94487"/>
                </a:lnTo>
                <a:lnTo>
                  <a:pt x="0" y="102107"/>
                </a:lnTo>
                <a:lnTo>
                  <a:pt x="1524" y="105155"/>
                </a:lnTo>
                <a:lnTo>
                  <a:pt x="4571" y="108203"/>
                </a:lnTo>
                <a:lnTo>
                  <a:pt x="10667" y="111251"/>
                </a:lnTo>
                <a:lnTo>
                  <a:pt x="18287" y="111251"/>
                </a:lnTo>
                <a:lnTo>
                  <a:pt x="21336" y="109727"/>
                </a:lnTo>
                <a:lnTo>
                  <a:pt x="30479" y="103631"/>
                </a:lnTo>
                <a:lnTo>
                  <a:pt x="33527" y="100584"/>
                </a:lnTo>
                <a:lnTo>
                  <a:pt x="19812" y="100584"/>
                </a:lnTo>
                <a:lnTo>
                  <a:pt x="18287" y="99060"/>
                </a:lnTo>
                <a:lnTo>
                  <a:pt x="18287" y="97536"/>
                </a:lnTo>
                <a:lnTo>
                  <a:pt x="16763" y="94487"/>
                </a:lnTo>
                <a:lnTo>
                  <a:pt x="16763" y="92963"/>
                </a:lnTo>
                <a:lnTo>
                  <a:pt x="18287" y="86867"/>
                </a:lnTo>
                <a:lnTo>
                  <a:pt x="28955" y="33527"/>
                </a:lnTo>
                <a:close/>
              </a:path>
              <a:path w="48895" h="111760">
                <a:moveTo>
                  <a:pt x="38100" y="94487"/>
                </a:moveTo>
                <a:lnTo>
                  <a:pt x="32003" y="94487"/>
                </a:lnTo>
                <a:lnTo>
                  <a:pt x="30479" y="97536"/>
                </a:lnTo>
                <a:lnTo>
                  <a:pt x="28955" y="97536"/>
                </a:lnTo>
                <a:lnTo>
                  <a:pt x="25907" y="99060"/>
                </a:lnTo>
                <a:lnTo>
                  <a:pt x="24383" y="100584"/>
                </a:lnTo>
                <a:lnTo>
                  <a:pt x="33527" y="100584"/>
                </a:lnTo>
                <a:lnTo>
                  <a:pt x="35051" y="99060"/>
                </a:lnTo>
                <a:lnTo>
                  <a:pt x="38100" y="94487"/>
                </a:lnTo>
                <a:close/>
              </a:path>
              <a:path w="48895" h="111760">
                <a:moveTo>
                  <a:pt x="35051" y="0"/>
                </a:moveTo>
                <a:lnTo>
                  <a:pt x="32003" y="0"/>
                </a:lnTo>
                <a:lnTo>
                  <a:pt x="28955" y="6096"/>
                </a:lnTo>
                <a:lnTo>
                  <a:pt x="25907" y="10667"/>
                </a:lnTo>
                <a:lnTo>
                  <a:pt x="19812" y="16763"/>
                </a:lnTo>
                <a:lnTo>
                  <a:pt x="16763" y="21336"/>
                </a:lnTo>
                <a:lnTo>
                  <a:pt x="12191" y="24384"/>
                </a:lnTo>
                <a:lnTo>
                  <a:pt x="9143" y="25907"/>
                </a:lnTo>
                <a:lnTo>
                  <a:pt x="4571" y="28955"/>
                </a:lnTo>
                <a:lnTo>
                  <a:pt x="0" y="30479"/>
                </a:lnTo>
                <a:lnTo>
                  <a:pt x="0" y="33527"/>
                </a:lnTo>
                <a:lnTo>
                  <a:pt x="47243" y="33527"/>
                </a:lnTo>
                <a:lnTo>
                  <a:pt x="48767" y="25907"/>
                </a:lnTo>
                <a:lnTo>
                  <a:pt x="28955" y="25907"/>
                </a:lnTo>
                <a:lnTo>
                  <a:pt x="3505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6" name="object 196"/>
          <p:cNvSpPr/>
          <p:nvPr/>
        </p:nvSpPr>
        <p:spPr>
          <a:xfrm>
            <a:off x="3659123" y="3851147"/>
            <a:ext cx="48895" cy="111760"/>
          </a:xfrm>
          <a:custGeom>
            <a:avLst/>
            <a:gdLst/>
            <a:ahLst/>
            <a:cxnLst/>
            <a:rect l="l" t="t" r="r" b="b"/>
            <a:pathLst>
              <a:path w="48895" h="111760">
                <a:moveTo>
                  <a:pt x="28955" y="33527"/>
                </a:moveTo>
                <a:lnTo>
                  <a:pt x="13715" y="33527"/>
                </a:lnTo>
                <a:lnTo>
                  <a:pt x="1524" y="89915"/>
                </a:lnTo>
                <a:lnTo>
                  <a:pt x="0" y="94487"/>
                </a:lnTo>
                <a:lnTo>
                  <a:pt x="0" y="102107"/>
                </a:lnTo>
                <a:lnTo>
                  <a:pt x="1524" y="105155"/>
                </a:lnTo>
                <a:lnTo>
                  <a:pt x="3048" y="106679"/>
                </a:lnTo>
                <a:lnTo>
                  <a:pt x="6096" y="108203"/>
                </a:lnTo>
                <a:lnTo>
                  <a:pt x="7620" y="109727"/>
                </a:lnTo>
                <a:lnTo>
                  <a:pt x="10667" y="111251"/>
                </a:lnTo>
                <a:lnTo>
                  <a:pt x="16763" y="111251"/>
                </a:lnTo>
                <a:lnTo>
                  <a:pt x="21336" y="109727"/>
                </a:lnTo>
                <a:lnTo>
                  <a:pt x="30479" y="103631"/>
                </a:lnTo>
                <a:lnTo>
                  <a:pt x="33527" y="100584"/>
                </a:lnTo>
                <a:lnTo>
                  <a:pt x="19812" y="100584"/>
                </a:lnTo>
                <a:lnTo>
                  <a:pt x="16763" y="97536"/>
                </a:lnTo>
                <a:lnTo>
                  <a:pt x="15239" y="94487"/>
                </a:lnTo>
                <a:lnTo>
                  <a:pt x="15239" y="92963"/>
                </a:lnTo>
                <a:lnTo>
                  <a:pt x="16763" y="86867"/>
                </a:lnTo>
                <a:lnTo>
                  <a:pt x="28955" y="33527"/>
                </a:lnTo>
                <a:close/>
              </a:path>
              <a:path w="48895" h="111760">
                <a:moveTo>
                  <a:pt x="36575" y="94487"/>
                </a:moveTo>
                <a:lnTo>
                  <a:pt x="33527" y="94487"/>
                </a:lnTo>
                <a:lnTo>
                  <a:pt x="30479" y="97536"/>
                </a:lnTo>
                <a:lnTo>
                  <a:pt x="28955" y="97536"/>
                </a:lnTo>
                <a:lnTo>
                  <a:pt x="25908" y="99060"/>
                </a:lnTo>
                <a:lnTo>
                  <a:pt x="24384" y="100584"/>
                </a:lnTo>
                <a:lnTo>
                  <a:pt x="33527" y="100584"/>
                </a:lnTo>
                <a:lnTo>
                  <a:pt x="35051" y="99060"/>
                </a:lnTo>
                <a:lnTo>
                  <a:pt x="36575" y="94487"/>
                </a:lnTo>
                <a:close/>
              </a:path>
              <a:path w="48895" h="111760">
                <a:moveTo>
                  <a:pt x="35051" y="0"/>
                </a:moveTo>
                <a:lnTo>
                  <a:pt x="33527" y="0"/>
                </a:lnTo>
                <a:lnTo>
                  <a:pt x="28955" y="6096"/>
                </a:lnTo>
                <a:lnTo>
                  <a:pt x="25908" y="10667"/>
                </a:lnTo>
                <a:lnTo>
                  <a:pt x="15239" y="21336"/>
                </a:lnTo>
                <a:lnTo>
                  <a:pt x="13715" y="24384"/>
                </a:lnTo>
                <a:lnTo>
                  <a:pt x="9143" y="25907"/>
                </a:lnTo>
                <a:lnTo>
                  <a:pt x="4572" y="28955"/>
                </a:lnTo>
                <a:lnTo>
                  <a:pt x="0" y="30479"/>
                </a:lnTo>
                <a:lnTo>
                  <a:pt x="0" y="33527"/>
                </a:lnTo>
                <a:lnTo>
                  <a:pt x="47243" y="33527"/>
                </a:lnTo>
                <a:lnTo>
                  <a:pt x="48767" y="25907"/>
                </a:lnTo>
                <a:lnTo>
                  <a:pt x="30479" y="25907"/>
                </a:lnTo>
                <a:lnTo>
                  <a:pt x="3505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7" name="object 197"/>
          <p:cNvSpPr/>
          <p:nvPr/>
        </p:nvSpPr>
        <p:spPr>
          <a:xfrm>
            <a:off x="3441191" y="3877055"/>
            <a:ext cx="109855" cy="123825"/>
          </a:xfrm>
          <a:custGeom>
            <a:avLst/>
            <a:gdLst/>
            <a:ahLst/>
            <a:cxnLst/>
            <a:rect l="l" t="t" r="r" b="b"/>
            <a:pathLst>
              <a:path w="109854" h="123825">
                <a:moveTo>
                  <a:pt x="15240" y="105156"/>
                </a:moveTo>
                <a:lnTo>
                  <a:pt x="7620" y="105156"/>
                </a:lnTo>
                <a:lnTo>
                  <a:pt x="4572" y="106680"/>
                </a:lnTo>
                <a:lnTo>
                  <a:pt x="0" y="111252"/>
                </a:lnTo>
                <a:lnTo>
                  <a:pt x="0" y="117348"/>
                </a:lnTo>
                <a:lnTo>
                  <a:pt x="1524" y="120396"/>
                </a:lnTo>
                <a:lnTo>
                  <a:pt x="3048" y="121920"/>
                </a:lnTo>
                <a:lnTo>
                  <a:pt x="6096" y="123444"/>
                </a:lnTo>
                <a:lnTo>
                  <a:pt x="13716" y="123444"/>
                </a:lnTo>
                <a:lnTo>
                  <a:pt x="32004" y="114300"/>
                </a:lnTo>
                <a:lnTo>
                  <a:pt x="38100" y="108204"/>
                </a:lnTo>
                <a:lnTo>
                  <a:pt x="21336" y="108204"/>
                </a:lnTo>
                <a:lnTo>
                  <a:pt x="15240" y="105156"/>
                </a:lnTo>
                <a:close/>
              </a:path>
              <a:path w="109854" h="123825">
                <a:moveTo>
                  <a:pt x="48768" y="4572"/>
                </a:moveTo>
                <a:lnTo>
                  <a:pt x="21336" y="4572"/>
                </a:lnTo>
                <a:lnTo>
                  <a:pt x="24384" y="6096"/>
                </a:lnTo>
                <a:lnTo>
                  <a:pt x="25908" y="7620"/>
                </a:lnTo>
                <a:lnTo>
                  <a:pt x="25908" y="10668"/>
                </a:lnTo>
                <a:lnTo>
                  <a:pt x="28956" y="16764"/>
                </a:lnTo>
                <a:lnTo>
                  <a:pt x="28956" y="18288"/>
                </a:lnTo>
                <a:lnTo>
                  <a:pt x="47244" y="80772"/>
                </a:lnTo>
                <a:lnTo>
                  <a:pt x="38100" y="94488"/>
                </a:lnTo>
                <a:lnTo>
                  <a:pt x="33528" y="100584"/>
                </a:lnTo>
                <a:lnTo>
                  <a:pt x="25908" y="108204"/>
                </a:lnTo>
                <a:lnTo>
                  <a:pt x="38100" y="108204"/>
                </a:lnTo>
                <a:lnTo>
                  <a:pt x="42672" y="99060"/>
                </a:lnTo>
                <a:lnTo>
                  <a:pt x="65701" y="62484"/>
                </a:lnTo>
                <a:lnTo>
                  <a:pt x="57912" y="62484"/>
                </a:lnTo>
                <a:lnTo>
                  <a:pt x="47244" y="21336"/>
                </a:lnTo>
                <a:lnTo>
                  <a:pt x="45720" y="16764"/>
                </a:lnTo>
                <a:lnTo>
                  <a:pt x="45720" y="9144"/>
                </a:lnTo>
                <a:lnTo>
                  <a:pt x="48768" y="6096"/>
                </a:lnTo>
                <a:lnTo>
                  <a:pt x="48768" y="4572"/>
                </a:lnTo>
                <a:close/>
              </a:path>
              <a:path w="109854" h="123825">
                <a:moveTo>
                  <a:pt x="103632" y="4572"/>
                </a:moveTo>
                <a:lnTo>
                  <a:pt x="88392" y="4572"/>
                </a:lnTo>
                <a:lnTo>
                  <a:pt x="88392" y="6096"/>
                </a:lnTo>
                <a:lnTo>
                  <a:pt x="89916" y="7620"/>
                </a:lnTo>
                <a:lnTo>
                  <a:pt x="88392" y="9144"/>
                </a:lnTo>
                <a:lnTo>
                  <a:pt x="88392" y="12192"/>
                </a:lnTo>
                <a:lnTo>
                  <a:pt x="86868" y="13716"/>
                </a:lnTo>
                <a:lnTo>
                  <a:pt x="85344" y="16764"/>
                </a:lnTo>
                <a:lnTo>
                  <a:pt x="57912" y="62484"/>
                </a:lnTo>
                <a:lnTo>
                  <a:pt x="65701" y="62484"/>
                </a:lnTo>
                <a:lnTo>
                  <a:pt x="94487" y="16764"/>
                </a:lnTo>
                <a:lnTo>
                  <a:pt x="94487" y="13716"/>
                </a:lnTo>
                <a:lnTo>
                  <a:pt x="96012" y="10668"/>
                </a:lnTo>
                <a:lnTo>
                  <a:pt x="97536" y="10668"/>
                </a:lnTo>
                <a:lnTo>
                  <a:pt x="99060" y="7620"/>
                </a:lnTo>
                <a:lnTo>
                  <a:pt x="100584" y="6096"/>
                </a:lnTo>
                <a:lnTo>
                  <a:pt x="102108" y="6096"/>
                </a:lnTo>
                <a:lnTo>
                  <a:pt x="103632" y="4572"/>
                </a:lnTo>
                <a:close/>
              </a:path>
              <a:path w="109854" h="123825">
                <a:moveTo>
                  <a:pt x="56387" y="0"/>
                </a:moveTo>
                <a:lnTo>
                  <a:pt x="19812" y="0"/>
                </a:lnTo>
                <a:lnTo>
                  <a:pt x="18287" y="4572"/>
                </a:lnTo>
                <a:lnTo>
                  <a:pt x="56387" y="4572"/>
                </a:lnTo>
                <a:lnTo>
                  <a:pt x="56387" y="0"/>
                </a:lnTo>
                <a:close/>
              </a:path>
              <a:path w="109854" h="123825">
                <a:moveTo>
                  <a:pt x="109728" y="0"/>
                </a:moveTo>
                <a:lnTo>
                  <a:pt x="82296" y="0"/>
                </a:lnTo>
                <a:lnTo>
                  <a:pt x="80772" y="4572"/>
                </a:lnTo>
                <a:lnTo>
                  <a:pt x="108204" y="4572"/>
                </a:lnTo>
                <a:lnTo>
                  <a:pt x="10972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8" name="object 198"/>
          <p:cNvSpPr/>
          <p:nvPr/>
        </p:nvSpPr>
        <p:spPr>
          <a:xfrm>
            <a:off x="3811523" y="3896105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9" name="object 199"/>
          <p:cNvSpPr/>
          <p:nvPr/>
        </p:nvSpPr>
        <p:spPr>
          <a:xfrm>
            <a:off x="3811523" y="3930396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0" name="object 200"/>
          <p:cNvSpPr/>
          <p:nvPr/>
        </p:nvSpPr>
        <p:spPr>
          <a:xfrm>
            <a:off x="1808988" y="4562855"/>
            <a:ext cx="0" cy="483234"/>
          </a:xfrm>
          <a:custGeom>
            <a:avLst/>
            <a:gdLst/>
            <a:ahLst/>
            <a:cxnLst/>
            <a:rect l="l" t="t" r="r" b="b"/>
            <a:pathLst>
              <a:path w="0" h="483235">
                <a:moveTo>
                  <a:pt x="0" y="0"/>
                </a:moveTo>
                <a:lnTo>
                  <a:pt x="0" y="483107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1" name="object 201"/>
          <p:cNvSpPr/>
          <p:nvPr/>
        </p:nvSpPr>
        <p:spPr>
          <a:xfrm>
            <a:off x="2290572" y="4562855"/>
            <a:ext cx="0" cy="483234"/>
          </a:xfrm>
          <a:custGeom>
            <a:avLst/>
            <a:gdLst/>
            <a:ahLst/>
            <a:cxnLst/>
            <a:rect l="l" t="t" r="r" b="b"/>
            <a:pathLst>
              <a:path w="0" h="483235">
                <a:moveTo>
                  <a:pt x="0" y="0"/>
                </a:moveTo>
                <a:lnTo>
                  <a:pt x="0" y="483107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2" name="object 202"/>
          <p:cNvSpPr/>
          <p:nvPr/>
        </p:nvSpPr>
        <p:spPr>
          <a:xfrm>
            <a:off x="1813560" y="5090159"/>
            <a:ext cx="0" cy="483234"/>
          </a:xfrm>
          <a:custGeom>
            <a:avLst/>
            <a:gdLst/>
            <a:ahLst/>
            <a:cxnLst/>
            <a:rect l="l" t="t" r="r" b="b"/>
            <a:pathLst>
              <a:path w="0" h="483235">
                <a:moveTo>
                  <a:pt x="0" y="0"/>
                </a:moveTo>
                <a:lnTo>
                  <a:pt x="0" y="483107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3" name="object 203"/>
          <p:cNvSpPr/>
          <p:nvPr/>
        </p:nvSpPr>
        <p:spPr>
          <a:xfrm>
            <a:off x="2286000" y="5090159"/>
            <a:ext cx="0" cy="483234"/>
          </a:xfrm>
          <a:custGeom>
            <a:avLst/>
            <a:gdLst/>
            <a:ahLst/>
            <a:cxnLst/>
            <a:rect l="l" t="t" r="r" b="b"/>
            <a:pathLst>
              <a:path w="0" h="483235">
                <a:moveTo>
                  <a:pt x="0" y="0"/>
                </a:moveTo>
                <a:lnTo>
                  <a:pt x="0" y="483107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4" name="object 204"/>
          <p:cNvSpPr/>
          <p:nvPr/>
        </p:nvSpPr>
        <p:spPr>
          <a:xfrm>
            <a:off x="1795272" y="5068823"/>
            <a:ext cx="512445" cy="0"/>
          </a:xfrm>
          <a:custGeom>
            <a:avLst/>
            <a:gdLst/>
            <a:ahLst/>
            <a:cxnLst/>
            <a:rect l="l" t="t" r="r" b="b"/>
            <a:pathLst>
              <a:path w="512444" h="0">
                <a:moveTo>
                  <a:pt x="0" y="0"/>
                </a:moveTo>
                <a:lnTo>
                  <a:pt x="512063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5" name="object 205"/>
          <p:cNvSpPr/>
          <p:nvPr/>
        </p:nvSpPr>
        <p:spPr>
          <a:xfrm>
            <a:off x="2503931" y="5068823"/>
            <a:ext cx="399415" cy="0"/>
          </a:xfrm>
          <a:custGeom>
            <a:avLst/>
            <a:gdLst/>
            <a:ahLst/>
            <a:cxnLst/>
            <a:rect l="l" t="t" r="r" b="b"/>
            <a:pathLst>
              <a:path w="399414" h="0">
                <a:moveTo>
                  <a:pt x="0" y="0"/>
                </a:moveTo>
                <a:lnTo>
                  <a:pt x="399287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6" name="object 206"/>
          <p:cNvSpPr/>
          <p:nvPr/>
        </p:nvSpPr>
        <p:spPr>
          <a:xfrm>
            <a:off x="2845307" y="5132832"/>
            <a:ext cx="47625" cy="123825"/>
          </a:xfrm>
          <a:custGeom>
            <a:avLst/>
            <a:gdLst/>
            <a:ahLst/>
            <a:cxnLst/>
            <a:rect l="l" t="t" r="r" b="b"/>
            <a:pathLst>
              <a:path w="47625" h="123825">
                <a:moveTo>
                  <a:pt x="47243" y="120395"/>
                </a:moveTo>
                <a:lnTo>
                  <a:pt x="1524" y="120395"/>
                </a:lnTo>
                <a:lnTo>
                  <a:pt x="1524" y="123443"/>
                </a:lnTo>
                <a:lnTo>
                  <a:pt x="47243" y="123443"/>
                </a:lnTo>
                <a:lnTo>
                  <a:pt x="47243" y="120395"/>
                </a:lnTo>
                <a:close/>
              </a:path>
              <a:path w="47625" h="123825">
                <a:moveTo>
                  <a:pt x="33528" y="117347"/>
                </a:moveTo>
                <a:lnTo>
                  <a:pt x="13716" y="117347"/>
                </a:lnTo>
                <a:lnTo>
                  <a:pt x="10668" y="120395"/>
                </a:lnTo>
                <a:lnTo>
                  <a:pt x="41148" y="120395"/>
                </a:lnTo>
                <a:lnTo>
                  <a:pt x="38100" y="118871"/>
                </a:lnTo>
                <a:lnTo>
                  <a:pt x="36575" y="118871"/>
                </a:lnTo>
                <a:lnTo>
                  <a:pt x="33528" y="117347"/>
                </a:lnTo>
                <a:close/>
              </a:path>
              <a:path w="47625" h="123825">
                <a:moveTo>
                  <a:pt x="30480" y="13715"/>
                </a:moveTo>
                <a:lnTo>
                  <a:pt x="10668" y="13715"/>
                </a:lnTo>
                <a:lnTo>
                  <a:pt x="12192" y="15239"/>
                </a:lnTo>
                <a:lnTo>
                  <a:pt x="13716" y="15239"/>
                </a:lnTo>
                <a:lnTo>
                  <a:pt x="15240" y="16763"/>
                </a:lnTo>
                <a:lnTo>
                  <a:pt x="15240" y="19812"/>
                </a:lnTo>
                <a:lnTo>
                  <a:pt x="16764" y="22859"/>
                </a:lnTo>
                <a:lnTo>
                  <a:pt x="16764" y="114300"/>
                </a:lnTo>
                <a:lnTo>
                  <a:pt x="15240" y="115823"/>
                </a:lnTo>
                <a:lnTo>
                  <a:pt x="15240" y="117347"/>
                </a:lnTo>
                <a:lnTo>
                  <a:pt x="32004" y="117347"/>
                </a:lnTo>
                <a:lnTo>
                  <a:pt x="32004" y="114300"/>
                </a:lnTo>
                <a:lnTo>
                  <a:pt x="30480" y="109727"/>
                </a:lnTo>
                <a:lnTo>
                  <a:pt x="30480" y="13715"/>
                </a:lnTo>
                <a:close/>
              </a:path>
              <a:path w="47625" h="123825">
                <a:moveTo>
                  <a:pt x="30480" y="0"/>
                </a:moveTo>
                <a:lnTo>
                  <a:pt x="27431" y="0"/>
                </a:lnTo>
                <a:lnTo>
                  <a:pt x="0" y="13715"/>
                </a:lnTo>
                <a:lnTo>
                  <a:pt x="0" y="16763"/>
                </a:lnTo>
                <a:lnTo>
                  <a:pt x="6096" y="13715"/>
                </a:lnTo>
                <a:lnTo>
                  <a:pt x="30480" y="13715"/>
                </a:lnTo>
                <a:lnTo>
                  <a:pt x="304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7" name="object 207"/>
          <p:cNvSpPr/>
          <p:nvPr/>
        </p:nvSpPr>
        <p:spPr>
          <a:xfrm>
            <a:off x="2679192" y="4875276"/>
            <a:ext cx="48895" cy="123825"/>
          </a:xfrm>
          <a:custGeom>
            <a:avLst/>
            <a:gdLst/>
            <a:ahLst/>
            <a:cxnLst/>
            <a:rect l="l" t="t" r="r" b="b"/>
            <a:pathLst>
              <a:path w="48894" h="123825">
                <a:moveTo>
                  <a:pt x="48768" y="121920"/>
                </a:moveTo>
                <a:lnTo>
                  <a:pt x="1524" y="121920"/>
                </a:lnTo>
                <a:lnTo>
                  <a:pt x="1524" y="123444"/>
                </a:lnTo>
                <a:lnTo>
                  <a:pt x="48768" y="123444"/>
                </a:lnTo>
                <a:lnTo>
                  <a:pt x="48768" y="121920"/>
                </a:lnTo>
                <a:close/>
              </a:path>
              <a:path w="48894" h="123825">
                <a:moveTo>
                  <a:pt x="38100" y="120396"/>
                </a:moveTo>
                <a:lnTo>
                  <a:pt x="10668" y="120396"/>
                </a:lnTo>
                <a:lnTo>
                  <a:pt x="7619" y="121920"/>
                </a:lnTo>
                <a:lnTo>
                  <a:pt x="42671" y="121920"/>
                </a:lnTo>
                <a:lnTo>
                  <a:pt x="38100" y="120396"/>
                </a:lnTo>
                <a:close/>
              </a:path>
              <a:path w="48894" h="123825">
                <a:moveTo>
                  <a:pt x="32003" y="13715"/>
                </a:moveTo>
                <a:lnTo>
                  <a:pt x="12191" y="13715"/>
                </a:lnTo>
                <a:lnTo>
                  <a:pt x="15239" y="16763"/>
                </a:lnTo>
                <a:lnTo>
                  <a:pt x="15239" y="18287"/>
                </a:lnTo>
                <a:lnTo>
                  <a:pt x="16763" y="19812"/>
                </a:lnTo>
                <a:lnTo>
                  <a:pt x="16763" y="115824"/>
                </a:lnTo>
                <a:lnTo>
                  <a:pt x="12191" y="120396"/>
                </a:lnTo>
                <a:lnTo>
                  <a:pt x="36575" y="120396"/>
                </a:lnTo>
                <a:lnTo>
                  <a:pt x="32003" y="115824"/>
                </a:lnTo>
                <a:lnTo>
                  <a:pt x="32003" y="13715"/>
                </a:lnTo>
                <a:close/>
              </a:path>
              <a:path w="48894" h="123825">
                <a:moveTo>
                  <a:pt x="32003" y="0"/>
                </a:moveTo>
                <a:lnTo>
                  <a:pt x="30480" y="0"/>
                </a:lnTo>
                <a:lnTo>
                  <a:pt x="0" y="13715"/>
                </a:lnTo>
                <a:lnTo>
                  <a:pt x="1524" y="16763"/>
                </a:lnTo>
                <a:lnTo>
                  <a:pt x="6095" y="15239"/>
                </a:lnTo>
                <a:lnTo>
                  <a:pt x="9143" y="13715"/>
                </a:lnTo>
                <a:lnTo>
                  <a:pt x="32003" y="13715"/>
                </a:lnTo>
                <a:lnTo>
                  <a:pt x="3200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8" name="object 208"/>
          <p:cNvSpPr/>
          <p:nvPr/>
        </p:nvSpPr>
        <p:spPr>
          <a:xfrm>
            <a:off x="1967483" y="5394959"/>
            <a:ext cx="47625" cy="125095"/>
          </a:xfrm>
          <a:custGeom>
            <a:avLst/>
            <a:gdLst/>
            <a:ahLst/>
            <a:cxnLst/>
            <a:rect l="l" t="t" r="r" b="b"/>
            <a:pathLst>
              <a:path w="47625" h="125095">
                <a:moveTo>
                  <a:pt x="47243" y="120395"/>
                </a:moveTo>
                <a:lnTo>
                  <a:pt x="1524" y="120395"/>
                </a:lnTo>
                <a:lnTo>
                  <a:pt x="1524" y="124967"/>
                </a:lnTo>
                <a:lnTo>
                  <a:pt x="47243" y="124967"/>
                </a:lnTo>
                <a:lnTo>
                  <a:pt x="47243" y="120395"/>
                </a:lnTo>
                <a:close/>
              </a:path>
              <a:path w="47625" h="125095">
                <a:moveTo>
                  <a:pt x="36576" y="118872"/>
                </a:moveTo>
                <a:lnTo>
                  <a:pt x="12192" y="118872"/>
                </a:lnTo>
                <a:lnTo>
                  <a:pt x="10668" y="120395"/>
                </a:lnTo>
                <a:lnTo>
                  <a:pt x="38100" y="120395"/>
                </a:lnTo>
                <a:lnTo>
                  <a:pt x="36576" y="118872"/>
                </a:lnTo>
                <a:close/>
              </a:path>
              <a:path w="47625" h="125095">
                <a:moveTo>
                  <a:pt x="33528" y="15239"/>
                </a:moveTo>
                <a:lnTo>
                  <a:pt x="15240" y="15239"/>
                </a:lnTo>
                <a:lnTo>
                  <a:pt x="15240" y="16763"/>
                </a:lnTo>
                <a:lnTo>
                  <a:pt x="16764" y="19812"/>
                </a:lnTo>
                <a:lnTo>
                  <a:pt x="16764" y="114300"/>
                </a:lnTo>
                <a:lnTo>
                  <a:pt x="15240" y="115824"/>
                </a:lnTo>
                <a:lnTo>
                  <a:pt x="15240" y="117348"/>
                </a:lnTo>
                <a:lnTo>
                  <a:pt x="13716" y="118872"/>
                </a:lnTo>
                <a:lnTo>
                  <a:pt x="35052" y="118872"/>
                </a:lnTo>
                <a:lnTo>
                  <a:pt x="35052" y="117348"/>
                </a:lnTo>
                <a:lnTo>
                  <a:pt x="33528" y="115824"/>
                </a:lnTo>
                <a:lnTo>
                  <a:pt x="33528" y="15239"/>
                </a:lnTo>
                <a:close/>
              </a:path>
              <a:path w="47625" h="125095">
                <a:moveTo>
                  <a:pt x="33528" y="0"/>
                </a:moveTo>
                <a:lnTo>
                  <a:pt x="30480" y="0"/>
                </a:lnTo>
                <a:lnTo>
                  <a:pt x="0" y="15239"/>
                </a:lnTo>
                <a:lnTo>
                  <a:pt x="1524" y="16763"/>
                </a:lnTo>
                <a:lnTo>
                  <a:pt x="4572" y="15239"/>
                </a:lnTo>
                <a:lnTo>
                  <a:pt x="33528" y="15239"/>
                </a:lnTo>
                <a:lnTo>
                  <a:pt x="3352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9" name="object 209"/>
          <p:cNvSpPr/>
          <p:nvPr/>
        </p:nvSpPr>
        <p:spPr>
          <a:xfrm>
            <a:off x="2208276" y="5117591"/>
            <a:ext cx="48895" cy="127000"/>
          </a:xfrm>
          <a:custGeom>
            <a:avLst/>
            <a:gdLst/>
            <a:ahLst/>
            <a:cxnLst/>
            <a:rect l="l" t="t" r="r" b="b"/>
            <a:pathLst>
              <a:path w="48894" h="127000">
                <a:moveTo>
                  <a:pt x="48768" y="121920"/>
                </a:moveTo>
                <a:lnTo>
                  <a:pt x="3048" y="121920"/>
                </a:lnTo>
                <a:lnTo>
                  <a:pt x="3048" y="126492"/>
                </a:lnTo>
                <a:lnTo>
                  <a:pt x="48768" y="126492"/>
                </a:lnTo>
                <a:lnTo>
                  <a:pt x="48768" y="121920"/>
                </a:lnTo>
                <a:close/>
              </a:path>
              <a:path w="48894" h="127000">
                <a:moveTo>
                  <a:pt x="38100" y="120396"/>
                </a:moveTo>
                <a:lnTo>
                  <a:pt x="13716" y="120396"/>
                </a:lnTo>
                <a:lnTo>
                  <a:pt x="12192" y="121920"/>
                </a:lnTo>
                <a:lnTo>
                  <a:pt x="39624" y="121920"/>
                </a:lnTo>
                <a:lnTo>
                  <a:pt x="38100" y="120396"/>
                </a:lnTo>
                <a:close/>
              </a:path>
              <a:path w="48894" h="127000">
                <a:moveTo>
                  <a:pt x="33528" y="16763"/>
                </a:moveTo>
                <a:lnTo>
                  <a:pt x="15240" y="16763"/>
                </a:lnTo>
                <a:lnTo>
                  <a:pt x="16763" y="18287"/>
                </a:lnTo>
                <a:lnTo>
                  <a:pt x="18287" y="18287"/>
                </a:lnTo>
                <a:lnTo>
                  <a:pt x="18287" y="22860"/>
                </a:lnTo>
                <a:lnTo>
                  <a:pt x="19812" y="28956"/>
                </a:lnTo>
                <a:lnTo>
                  <a:pt x="19812" y="111252"/>
                </a:lnTo>
                <a:lnTo>
                  <a:pt x="18287" y="115824"/>
                </a:lnTo>
                <a:lnTo>
                  <a:pt x="18287" y="117348"/>
                </a:lnTo>
                <a:lnTo>
                  <a:pt x="16763" y="118872"/>
                </a:lnTo>
                <a:lnTo>
                  <a:pt x="16763" y="120396"/>
                </a:lnTo>
                <a:lnTo>
                  <a:pt x="36575" y="120396"/>
                </a:lnTo>
                <a:lnTo>
                  <a:pt x="35051" y="118872"/>
                </a:lnTo>
                <a:lnTo>
                  <a:pt x="35051" y="115824"/>
                </a:lnTo>
                <a:lnTo>
                  <a:pt x="33528" y="114300"/>
                </a:lnTo>
                <a:lnTo>
                  <a:pt x="33528" y="16763"/>
                </a:lnTo>
                <a:close/>
              </a:path>
              <a:path w="48894" h="127000">
                <a:moveTo>
                  <a:pt x="33528" y="0"/>
                </a:moveTo>
                <a:lnTo>
                  <a:pt x="30480" y="0"/>
                </a:lnTo>
                <a:lnTo>
                  <a:pt x="0" y="16763"/>
                </a:lnTo>
                <a:lnTo>
                  <a:pt x="1524" y="18287"/>
                </a:lnTo>
                <a:lnTo>
                  <a:pt x="6096" y="16763"/>
                </a:lnTo>
                <a:lnTo>
                  <a:pt x="33528" y="16763"/>
                </a:lnTo>
                <a:lnTo>
                  <a:pt x="3352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0" name="object 210"/>
          <p:cNvSpPr/>
          <p:nvPr/>
        </p:nvSpPr>
        <p:spPr>
          <a:xfrm>
            <a:off x="2196159" y="4867655"/>
            <a:ext cx="79172" cy="126492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1" name="object 211"/>
          <p:cNvSpPr/>
          <p:nvPr/>
        </p:nvSpPr>
        <p:spPr>
          <a:xfrm>
            <a:off x="1962911" y="4867655"/>
            <a:ext cx="48895" cy="125095"/>
          </a:xfrm>
          <a:custGeom>
            <a:avLst/>
            <a:gdLst/>
            <a:ahLst/>
            <a:cxnLst/>
            <a:rect l="l" t="t" r="r" b="b"/>
            <a:pathLst>
              <a:path w="48894" h="125095">
                <a:moveTo>
                  <a:pt x="48768" y="120396"/>
                </a:moveTo>
                <a:lnTo>
                  <a:pt x="1524" y="120396"/>
                </a:lnTo>
                <a:lnTo>
                  <a:pt x="1524" y="124968"/>
                </a:lnTo>
                <a:lnTo>
                  <a:pt x="48768" y="124968"/>
                </a:lnTo>
                <a:lnTo>
                  <a:pt x="48768" y="120396"/>
                </a:lnTo>
                <a:close/>
              </a:path>
              <a:path w="48894" h="125095">
                <a:moveTo>
                  <a:pt x="38100" y="118872"/>
                </a:moveTo>
                <a:lnTo>
                  <a:pt x="13715" y="118872"/>
                </a:lnTo>
                <a:lnTo>
                  <a:pt x="12192" y="120396"/>
                </a:lnTo>
                <a:lnTo>
                  <a:pt x="39624" y="120396"/>
                </a:lnTo>
                <a:lnTo>
                  <a:pt x="38100" y="118872"/>
                </a:lnTo>
                <a:close/>
              </a:path>
              <a:path w="48894" h="125095">
                <a:moveTo>
                  <a:pt x="33527" y="15240"/>
                </a:moveTo>
                <a:lnTo>
                  <a:pt x="13715" y="15240"/>
                </a:lnTo>
                <a:lnTo>
                  <a:pt x="15239" y="16764"/>
                </a:lnTo>
                <a:lnTo>
                  <a:pt x="16763" y="19812"/>
                </a:lnTo>
                <a:lnTo>
                  <a:pt x="16763" y="115824"/>
                </a:lnTo>
                <a:lnTo>
                  <a:pt x="15239" y="117348"/>
                </a:lnTo>
                <a:lnTo>
                  <a:pt x="15239" y="118872"/>
                </a:lnTo>
                <a:lnTo>
                  <a:pt x="36575" y="118872"/>
                </a:lnTo>
                <a:lnTo>
                  <a:pt x="33527" y="115824"/>
                </a:lnTo>
                <a:lnTo>
                  <a:pt x="33527" y="15240"/>
                </a:lnTo>
                <a:close/>
              </a:path>
              <a:path w="48894" h="125095">
                <a:moveTo>
                  <a:pt x="33527" y="0"/>
                </a:moveTo>
                <a:lnTo>
                  <a:pt x="30480" y="0"/>
                </a:lnTo>
                <a:lnTo>
                  <a:pt x="0" y="15240"/>
                </a:lnTo>
                <a:lnTo>
                  <a:pt x="1524" y="16764"/>
                </a:lnTo>
                <a:lnTo>
                  <a:pt x="6095" y="15240"/>
                </a:lnTo>
                <a:lnTo>
                  <a:pt x="33527" y="15240"/>
                </a:lnTo>
                <a:lnTo>
                  <a:pt x="3352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2" name="object 212"/>
          <p:cNvSpPr/>
          <p:nvPr/>
        </p:nvSpPr>
        <p:spPr>
          <a:xfrm>
            <a:off x="2208276" y="4590288"/>
            <a:ext cx="48895" cy="125095"/>
          </a:xfrm>
          <a:custGeom>
            <a:avLst/>
            <a:gdLst/>
            <a:ahLst/>
            <a:cxnLst/>
            <a:rect l="l" t="t" r="r" b="b"/>
            <a:pathLst>
              <a:path w="48894" h="125095">
                <a:moveTo>
                  <a:pt x="48768" y="121920"/>
                </a:moveTo>
                <a:lnTo>
                  <a:pt x="3048" y="121920"/>
                </a:lnTo>
                <a:lnTo>
                  <a:pt x="3048" y="124967"/>
                </a:lnTo>
                <a:lnTo>
                  <a:pt x="48768" y="124967"/>
                </a:lnTo>
                <a:lnTo>
                  <a:pt x="48768" y="121920"/>
                </a:lnTo>
                <a:close/>
              </a:path>
              <a:path w="48894" h="125095">
                <a:moveTo>
                  <a:pt x="39624" y="120396"/>
                </a:moveTo>
                <a:lnTo>
                  <a:pt x="12192" y="120396"/>
                </a:lnTo>
                <a:lnTo>
                  <a:pt x="9143" y="121920"/>
                </a:lnTo>
                <a:lnTo>
                  <a:pt x="44196" y="121920"/>
                </a:lnTo>
                <a:lnTo>
                  <a:pt x="39624" y="120396"/>
                </a:lnTo>
                <a:close/>
              </a:path>
              <a:path w="48894" h="125095">
                <a:moveTo>
                  <a:pt x="33528" y="15239"/>
                </a:moveTo>
                <a:lnTo>
                  <a:pt x="15240" y="15239"/>
                </a:lnTo>
                <a:lnTo>
                  <a:pt x="15240" y="16763"/>
                </a:lnTo>
                <a:lnTo>
                  <a:pt x="16763" y="18287"/>
                </a:lnTo>
                <a:lnTo>
                  <a:pt x="18287" y="18287"/>
                </a:lnTo>
                <a:lnTo>
                  <a:pt x="18287" y="22860"/>
                </a:lnTo>
                <a:lnTo>
                  <a:pt x="19812" y="28956"/>
                </a:lnTo>
                <a:lnTo>
                  <a:pt x="19812" y="109727"/>
                </a:lnTo>
                <a:lnTo>
                  <a:pt x="18287" y="114300"/>
                </a:lnTo>
                <a:lnTo>
                  <a:pt x="18287" y="115824"/>
                </a:lnTo>
                <a:lnTo>
                  <a:pt x="16763" y="117348"/>
                </a:lnTo>
                <a:lnTo>
                  <a:pt x="16763" y="118872"/>
                </a:lnTo>
                <a:lnTo>
                  <a:pt x="13716" y="120396"/>
                </a:lnTo>
                <a:lnTo>
                  <a:pt x="38100" y="120396"/>
                </a:lnTo>
                <a:lnTo>
                  <a:pt x="35051" y="117348"/>
                </a:lnTo>
                <a:lnTo>
                  <a:pt x="35051" y="115824"/>
                </a:lnTo>
                <a:lnTo>
                  <a:pt x="33528" y="114300"/>
                </a:lnTo>
                <a:lnTo>
                  <a:pt x="33528" y="15239"/>
                </a:lnTo>
                <a:close/>
              </a:path>
              <a:path w="48894" h="125095">
                <a:moveTo>
                  <a:pt x="33528" y="0"/>
                </a:moveTo>
                <a:lnTo>
                  <a:pt x="30480" y="0"/>
                </a:lnTo>
                <a:lnTo>
                  <a:pt x="0" y="15239"/>
                </a:lnTo>
                <a:lnTo>
                  <a:pt x="1524" y="18287"/>
                </a:lnTo>
                <a:lnTo>
                  <a:pt x="6096" y="16763"/>
                </a:lnTo>
                <a:lnTo>
                  <a:pt x="9143" y="15239"/>
                </a:lnTo>
                <a:lnTo>
                  <a:pt x="33528" y="15239"/>
                </a:lnTo>
                <a:lnTo>
                  <a:pt x="3352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3" name="object 213"/>
          <p:cNvSpPr/>
          <p:nvPr/>
        </p:nvSpPr>
        <p:spPr>
          <a:xfrm>
            <a:off x="1546860" y="4986528"/>
            <a:ext cx="50800" cy="167640"/>
          </a:xfrm>
          <a:custGeom>
            <a:avLst/>
            <a:gdLst/>
            <a:ahLst/>
            <a:cxnLst/>
            <a:rect l="l" t="t" r="r" b="b"/>
            <a:pathLst>
              <a:path w="50800" h="167639">
                <a:moveTo>
                  <a:pt x="0" y="0"/>
                </a:moveTo>
                <a:lnTo>
                  <a:pt x="0" y="4572"/>
                </a:lnTo>
                <a:lnTo>
                  <a:pt x="7620" y="7620"/>
                </a:lnTo>
                <a:lnTo>
                  <a:pt x="16764" y="16763"/>
                </a:lnTo>
                <a:lnTo>
                  <a:pt x="19812" y="21336"/>
                </a:lnTo>
                <a:lnTo>
                  <a:pt x="21336" y="25908"/>
                </a:lnTo>
                <a:lnTo>
                  <a:pt x="25908" y="35051"/>
                </a:lnTo>
                <a:lnTo>
                  <a:pt x="33266" y="76247"/>
                </a:lnTo>
                <a:lnTo>
                  <a:pt x="33528" y="85344"/>
                </a:lnTo>
                <a:lnTo>
                  <a:pt x="33242" y="95107"/>
                </a:lnTo>
                <a:lnTo>
                  <a:pt x="32384" y="104012"/>
                </a:lnTo>
                <a:lnTo>
                  <a:pt x="30956" y="112347"/>
                </a:lnTo>
                <a:lnTo>
                  <a:pt x="28956" y="120396"/>
                </a:lnTo>
                <a:lnTo>
                  <a:pt x="27312" y="128111"/>
                </a:lnTo>
                <a:lnTo>
                  <a:pt x="5667" y="160901"/>
                </a:lnTo>
                <a:lnTo>
                  <a:pt x="0" y="164592"/>
                </a:lnTo>
                <a:lnTo>
                  <a:pt x="0" y="167639"/>
                </a:lnTo>
                <a:lnTo>
                  <a:pt x="36576" y="134112"/>
                </a:lnTo>
                <a:lnTo>
                  <a:pt x="49434" y="96607"/>
                </a:lnTo>
                <a:lnTo>
                  <a:pt x="50292" y="82296"/>
                </a:lnTo>
                <a:lnTo>
                  <a:pt x="49744" y="73175"/>
                </a:lnTo>
                <a:lnTo>
                  <a:pt x="48196" y="64198"/>
                </a:lnTo>
                <a:lnTo>
                  <a:pt x="45791" y="55506"/>
                </a:lnTo>
                <a:lnTo>
                  <a:pt x="42671" y="47244"/>
                </a:lnTo>
                <a:lnTo>
                  <a:pt x="39576" y="38385"/>
                </a:lnTo>
                <a:lnTo>
                  <a:pt x="13716" y="7620"/>
                </a:lnTo>
                <a:lnTo>
                  <a:pt x="7429" y="366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4" name="object 214"/>
          <p:cNvSpPr/>
          <p:nvPr/>
        </p:nvSpPr>
        <p:spPr>
          <a:xfrm>
            <a:off x="1405127" y="4986528"/>
            <a:ext cx="47625" cy="167640"/>
          </a:xfrm>
          <a:custGeom>
            <a:avLst/>
            <a:gdLst/>
            <a:ahLst/>
            <a:cxnLst/>
            <a:rect l="l" t="t" r="r" b="b"/>
            <a:pathLst>
              <a:path w="47625" h="167639">
                <a:moveTo>
                  <a:pt x="47243" y="0"/>
                </a:moveTo>
                <a:lnTo>
                  <a:pt x="12191" y="33527"/>
                </a:lnTo>
                <a:lnTo>
                  <a:pt x="619" y="70389"/>
                </a:lnTo>
                <a:lnTo>
                  <a:pt x="0" y="83820"/>
                </a:lnTo>
                <a:lnTo>
                  <a:pt x="285" y="92963"/>
                </a:lnTo>
                <a:lnTo>
                  <a:pt x="13906" y="137350"/>
                </a:lnTo>
                <a:lnTo>
                  <a:pt x="41528" y="163949"/>
                </a:lnTo>
                <a:lnTo>
                  <a:pt x="47243" y="167639"/>
                </a:lnTo>
                <a:lnTo>
                  <a:pt x="47243" y="164592"/>
                </a:lnTo>
                <a:lnTo>
                  <a:pt x="28956" y="146304"/>
                </a:lnTo>
                <a:lnTo>
                  <a:pt x="25908" y="141732"/>
                </a:lnTo>
                <a:lnTo>
                  <a:pt x="24384" y="135636"/>
                </a:lnTo>
                <a:lnTo>
                  <a:pt x="22859" y="131063"/>
                </a:lnTo>
                <a:lnTo>
                  <a:pt x="21335" y="124968"/>
                </a:lnTo>
                <a:lnTo>
                  <a:pt x="19812" y="115824"/>
                </a:lnTo>
                <a:lnTo>
                  <a:pt x="18049" y="107775"/>
                </a:lnTo>
                <a:lnTo>
                  <a:pt x="17144" y="99441"/>
                </a:lnTo>
                <a:lnTo>
                  <a:pt x="16902" y="92963"/>
                </a:lnTo>
                <a:lnTo>
                  <a:pt x="16778" y="83820"/>
                </a:lnTo>
                <a:lnTo>
                  <a:pt x="16895" y="70389"/>
                </a:lnTo>
                <a:lnTo>
                  <a:pt x="24003" y="31813"/>
                </a:lnTo>
                <a:lnTo>
                  <a:pt x="30480" y="19812"/>
                </a:lnTo>
                <a:lnTo>
                  <a:pt x="35052" y="12192"/>
                </a:lnTo>
                <a:lnTo>
                  <a:pt x="41147" y="7620"/>
                </a:lnTo>
                <a:lnTo>
                  <a:pt x="47243" y="4572"/>
                </a:lnTo>
                <a:lnTo>
                  <a:pt x="472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5" name="object 215"/>
          <p:cNvSpPr/>
          <p:nvPr/>
        </p:nvSpPr>
        <p:spPr>
          <a:xfrm>
            <a:off x="2601467" y="5105400"/>
            <a:ext cx="45720" cy="70485"/>
          </a:xfrm>
          <a:custGeom>
            <a:avLst/>
            <a:gdLst/>
            <a:ahLst/>
            <a:cxnLst/>
            <a:rect l="l" t="t" r="r" b="b"/>
            <a:pathLst>
              <a:path w="45719" h="70485">
                <a:moveTo>
                  <a:pt x="41148" y="7620"/>
                </a:moveTo>
                <a:lnTo>
                  <a:pt x="25907" y="7620"/>
                </a:lnTo>
                <a:lnTo>
                  <a:pt x="32004" y="13715"/>
                </a:lnTo>
                <a:lnTo>
                  <a:pt x="33527" y="16763"/>
                </a:lnTo>
                <a:lnTo>
                  <a:pt x="33527" y="27432"/>
                </a:lnTo>
                <a:lnTo>
                  <a:pt x="30480" y="33527"/>
                </a:lnTo>
                <a:lnTo>
                  <a:pt x="0" y="67055"/>
                </a:lnTo>
                <a:lnTo>
                  <a:pt x="0" y="70103"/>
                </a:lnTo>
                <a:lnTo>
                  <a:pt x="41148" y="70103"/>
                </a:lnTo>
                <a:lnTo>
                  <a:pt x="43891" y="60960"/>
                </a:lnTo>
                <a:lnTo>
                  <a:pt x="12192" y="60960"/>
                </a:lnTo>
                <a:lnTo>
                  <a:pt x="13715" y="59436"/>
                </a:lnTo>
                <a:lnTo>
                  <a:pt x="18287" y="53339"/>
                </a:lnTo>
                <a:lnTo>
                  <a:pt x="27431" y="45720"/>
                </a:lnTo>
                <a:lnTo>
                  <a:pt x="33527" y="38100"/>
                </a:lnTo>
                <a:lnTo>
                  <a:pt x="36575" y="32003"/>
                </a:lnTo>
                <a:lnTo>
                  <a:pt x="39624" y="28955"/>
                </a:lnTo>
                <a:lnTo>
                  <a:pt x="41148" y="24384"/>
                </a:lnTo>
                <a:lnTo>
                  <a:pt x="41148" y="7620"/>
                </a:lnTo>
                <a:close/>
              </a:path>
              <a:path w="45719" h="70485">
                <a:moveTo>
                  <a:pt x="45719" y="54863"/>
                </a:moveTo>
                <a:lnTo>
                  <a:pt x="44195" y="54863"/>
                </a:lnTo>
                <a:lnTo>
                  <a:pt x="41148" y="57912"/>
                </a:lnTo>
                <a:lnTo>
                  <a:pt x="41148" y="59436"/>
                </a:lnTo>
                <a:lnTo>
                  <a:pt x="39624" y="60960"/>
                </a:lnTo>
                <a:lnTo>
                  <a:pt x="43891" y="60960"/>
                </a:lnTo>
                <a:lnTo>
                  <a:pt x="45719" y="54863"/>
                </a:lnTo>
                <a:close/>
              </a:path>
              <a:path w="45719" h="70485">
                <a:moveTo>
                  <a:pt x="27431" y="0"/>
                </a:moveTo>
                <a:lnTo>
                  <a:pt x="18287" y="0"/>
                </a:lnTo>
                <a:lnTo>
                  <a:pt x="12192" y="1524"/>
                </a:lnTo>
                <a:lnTo>
                  <a:pt x="6095" y="7620"/>
                </a:lnTo>
                <a:lnTo>
                  <a:pt x="3048" y="12191"/>
                </a:lnTo>
                <a:lnTo>
                  <a:pt x="1524" y="18287"/>
                </a:lnTo>
                <a:lnTo>
                  <a:pt x="4571" y="18287"/>
                </a:lnTo>
                <a:lnTo>
                  <a:pt x="6095" y="13715"/>
                </a:lnTo>
                <a:lnTo>
                  <a:pt x="7619" y="10667"/>
                </a:lnTo>
                <a:lnTo>
                  <a:pt x="13715" y="7620"/>
                </a:lnTo>
                <a:lnTo>
                  <a:pt x="41148" y="7620"/>
                </a:lnTo>
                <a:lnTo>
                  <a:pt x="32004" y="1524"/>
                </a:lnTo>
                <a:lnTo>
                  <a:pt x="2743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6" name="object 216"/>
          <p:cNvSpPr/>
          <p:nvPr/>
        </p:nvSpPr>
        <p:spPr>
          <a:xfrm>
            <a:off x="1325880" y="5090159"/>
            <a:ext cx="45720" cy="70485"/>
          </a:xfrm>
          <a:custGeom>
            <a:avLst/>
            <a:gdLst/>
            <a:ahLst/>
            <a:cxnLst/>
            <a:rect l="l" t="t" r="r" b="b"/>
            <a:pathLst>
              <a:path w="45719" h="70485">
                <a:moveTo>
                  <a:pt x="36575" y="7619"/>
                </a:moveTo>
                <a:lnTo>
                  <a:pt x="22859" y="7619"/>
                </a:lnTo>
                <a:lnTo>
                  <a:pt x="25907" y="9143"/>
                </a:lnTo>
                <a:lnTo>
                  <a:pt x="32003" y="15239"/>
                </a:lnTo>
                <a:lnTo>
                  <a:pt x="33528" y="19812"/>
                </a:lnTo>
                <a:lnTo>
                  <a:pt x="33528" y="28955"/>
                </a:lnTo>
                <a:lnTo>
                  <a:pt x="30479" y="35051"/>
                </a:lnTo>
                <a:lnTo>
                  <a:pt x="25907" y="42672"/>
                </a:lnTo>
                <a:lnTo>
                  <a:pt x="21002" y="47791"/>
                </a:lnTo>
                <a:lnTo>
                  <a:pt x="15240" y="53911"/>
                </a:lnTo>
                <a:lnTo>
                  <a:pt x="8256" y="60960"/>
                </a:lnTo>
                <a:lnTo>
                  <a:pt x="0" y="68579"/>
                </a:lnTo>
                <a:lnTo>
                  <a:pt x="0" y="70103"/>
                </a:lnTo>
                <a:lnTo>
                  <a:pt x="39623" y="70103"/>
                </a:lnTo>
                <a:lnTo>
                  <a:pt x="42672" y="64007"/>
                </a:lnTo>
                <a:lnTo>
                  <a:pt x="10667" y="64007"/>
                </a:lnTo>
                <a:lnTo>
                  <a:pt x="12191" y="60960"/>
                </a:lnTo>
                <a:lnTo>
                  <a:pt x="18287" y="54863"/>
                </a:lnTo>
                <a:lnTo>
                  <a:pt x="25907" y="45719"/>
                </a:lnTo>
                <a:lnTo>
                  <a:pt x="32003" y="41148"/>
                </a:lnTo>
                <a:lnTo>
                  <a:pt x="38100" y="28955"/>
                </a:lnTo>
                <a:lnTo>
                  <a:pt x="39623" y="24384"/>
                </a:lnTo>
                <a:lnTo>
                  <a:pt x="41147" y="22860"/>
                </a:lnTo>
                <a:lnTo>
                  <a:pt x="41147" y="13715"/>
                </a:lnTo>
                <a:lnTo>
                  <a:pt x="38100" y="9143"/>
                </a:lnTo>
                <a:lnTo>
                  <a:pt x="36575" y="7619"/>
                </a:lnTo>
                <a:close/>
              </a:path>
              <a:path w="45719" h="70485">
                <a:moveTo>
                  <a:pt x="45719" y="57912"/>
                </a:moveTo>
                <a:lnTo>
                  <a:pt x="42671" y="57912"/>
                </a:lnTo>
                <a:lnTo>
                  <a:pt x="42671" y="59436"/>
                </a:lnTo>
                <a:lnTo>
                  <a:pt x="41147" y="60960"/>
                </a:lnTo>
                <a:lnTo>
                  <a:pt x="39623" y="60960"/>
                </a:lnTo>
                <a:lnTo>
                  <a:pt x="38100" y="62484"/>
                </a:lnTo>
                <a:lnTo>
                  <a:pt x="35051" y="62484"/>
                </a:lnTo>
                <a:lnTo>
                  <a:pt x="35051" y="64007"/>
                </a:lnTo>
                <a:lnTo>
                  <a:pt x="42672" y="64007"/>
                </a:lnTo>
                <a:lnTo>
                  <a:pt x="45719" y="57912"/>
                </a:lnTo>
                <a:close/>
              </a:path>
              <a:path w="45719" h="70485">
                <a:moveTo>
                  <a:pt x="27431" y="0"/>
                </a:moveTo>
                <a:lnTo>
                  <a:pt x="15239" y="0"/>
                </a:lnTo>
                <a:lnTo>
                  <a:pt x="12191" y="1524"/>
                </a:lnTo>
                <a:lnTo>
                  <a:pt x="4571" y="9143"/>
                </a:lnTo>
                <a:lnTo>
                  <a:pt x="3047" y="13715"/>
                </a:lnTo>
                <a:lnTo>
                  <a:pt x="1523" y="21336"/>
                </a:lnTo>
                <a:lnTo>
                  <a:pt x="4571" y="21336"/>
                </a:lnTo>
                <a:lnTo>
                  <a:pt x="4571" y="16763"/>
                </a:lnTo>
                <a:lnTo>
                  <a:pt x="12191" y="9143"/>
                </a:lnTo>
                <a:lnTo>
                  <a:pt x="15239" y="7619"/>
                </a:lnTo>
                <a:lnTo>
                  <a:pt x="36575" y="7619"/>
                </a:lnTo>
                <a:lnTo>
                  <a:pt x="35051" y="6095"/>
                </a:lnTo>
                <a:lnTo>
                  <a:pt x="32003" y="1524"/>
                </a:lnTo>
                <a:lnTo>
                  <a:pt x="2743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7" name="object 217"/>
          <p:cNvSpPr/>
          <p:nvPr/>
        </p:nvSpPr>
        <p:spPr>
          <a:xfrm>
            <a:off x="2750820" y="5213603"/>
            <a:ext cx="7620" cy="43180"/>
          </a:xfrm>
          <a:custGeom>
            <a:avLst/>
            <a:gdLst/>
            <a:ahLst/>
            <a:cxnLst/>
            <a:rect l="l" t="t" r="r" b="b"/>
            <a:pathLst>
              <a:path w="7619" h="43179">
                <a:moveTo>
                  <a:pt x="7619" y="0"/>
                </a:moveTo>
                <a:lnTo>
                  <a:pt x="0" y="0"/>
                </a:lnTo>
                <a:lnTo>
                  <a:pt x="0" y="42672"/>
                </a:lnTo>
                <a:lnTo>
                  <a:pt x="7619" y="42672"/>
                </a:lnTo>
                <a:lnTo>
                  <a:pt x="761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8" name="object 218"/>
          <p:cNvSpPr/>
          <p:nvPr/>
        </p:nvSpPr>
        <p:spPr>
          <a:xfrm>
            <a:off x="2708148" y="5209032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9" name="object 219"/>
          <p:cNvSpPr/>
          <p:nvPr/>
        </p:nvSpPr>
        <p:spPr>
          <a:xfrm>
            <a:off x="2750820" y="5161788"/>
            <a:ext cx="7620" cy="43180"/>
          </a:xfrm>
          <a:custGeom>
            <a:avLst/>
            <a:gdLst/>
            <a:ahLst/>
            <a:cxnLst/>
            <a:rect l="l" t="t" r="r" b="b"/>
            <a:pathLst>
              <a:path w="7619" h="43179">
                <a:moveTo>
                  <a:pt x="7619" y="0"/>
                </a:moveTo>
                <a:lnTo>
                  <a:pt x="0" y="0"/>
                </a:lnTo>
                <a:lnTo>
                  <a:pt x="0" y="42672"/>
                </a:lnTo>
                <a:lnTo>
                  <a:pt x="7619" y="42672"/>
                </a:lnTo>
                <a:lnTo>
                  <a:pt x="761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0" name="object 220"/>
          <p:cNvSpPr/>
          <p:nvPr/>
        </p:nvSpPr>
        <p:spPr>
          <a:xfrm>
            <a:off x="2359151" y="5050535"/>
            <a:ext cx="96520" cy="0"/>
          </a:xfrm>
          <a:custGeom>
            <a:avLst/>
            <a:gdLst/>
            <a:ahLst/>
            <a:cxnLst/>
            <a:rect l="l" t="t" r="r" b="b"/>
            <a:pathLst>
              <a:path w="96519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1" name="object 221"/>
          <p:cNvSpPr/>
          <p:nvPr/>
        </p:nvSpPr>
        <p:spPr>
          <a:xfrm>
            <a:off x="2359151" y="5084064"/>
            <a:ext cx="96520" cy="0"/>
          </a:xfrm>
          <a:custGeom>
            <a:avLst/>
            <a:gdLst/>
            <a:ahLst/>
            <a:cxnLst/>
            <a:rect l="l" t="t" r="r" b="b"/>
            <a:pathLst>
              <a:path w="96519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2" name="object 222"/>
          <p:cNvSpPr/>
          <p:nvPr/>
        </p:nvSpPr>
        <p:spPr>
          <a:xfrm>
            <a:off x="1833372" y="5471921"/>
            <a:ext cx="96520" cy="0"/>
          </a:xfrm>
          <a:custGeom>
            <a:avLst/>
            <a:gdLst/>
            <a:ahLst/>
            <a:cxnLst/>
            <a:rect l="l" t="t" r="r" b="b"/>
            <a:pathLst>
              <a:path w="96519" h="0">
                <a:moveTo>
                  <a:pt x="0" y="0"/>
                </a:moveTo>
                <a:lnTo>
                  <a:pt x="96011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3" name="object 223"/>
          <p:cNvSpPr/>
          <p:nvPr/>
        </p:nvSpPr>
        <p:spPr>
          <a:xfrm>
            <a:off x="1828800" y="4944617"/>
            <a:ext cx="96520" cy="0"/>
          </a:xfrm>
          <a:custGeom>
            <a:avLst/>
            <a:gdLst/>
            <a:ahLst/>
            <a:cxnLst/>
            <a:rect l="l" t="t" r="r" b="b"/>
            <a:pathLst>
              <a:path w="96519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4" name="object 224"/>
          <p:cNvSpPr/>
          <p:nvPr/>
        </p:nvSpPr>
        <p:spPr>
          <a:xfrm>
            <a:off x="1650492" y="5050535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5" name="object 225"/>
          <p:cNvSpPr/>
          <p:nvPr/>
        </p:nvSpPr>
        <p:spPr>
          <a:xfrm>
            <a:off x="1650492" y="5084064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6" name="object 226"/>
          <p:cNvSpPr/>
          <p:nvPr/>
        </p:nvSpPr>
        <p:spPr>
          <a:xfrm>
            <a:off x="2523744" y="5172455"/>
            <a:ext cx="68580" cy="86995"/>
          </a:xfrm>
          <a:custGeom>
            <a:avLst/>
            <a:gdLst/>
            <a:ahLst/>
            <a:cxnLst/>
            <a:rect l="l" t="t" r="r" b="b"/>
            <a:pathLst>
              <a:path w="68580" h="86995">
                <a:moveTo>
                  <a:pt x="42672" y="83820"/>
                </a:moveTo>
                <a:lnTo>
                  <a:pt x="10668" y="83820"/>
                </a:lnTo>
                <a:lnTo>
                  <a:pt x="18287" y="85344"/>
                </a:lnTo>
                <a:lnTo>
                  <a:pt x="24383" y="86868"/>
                </a:lnTo>
                <a:lnTo>
                  <a:pt x="35051" y="86868"/>
                </a:lnTo>
                <a:lnTo>
                  <a:pt x="42672" y="83820"/>
                </a:lnTo>
                <a:close/>
              </a:path>
              <a:path w="68580" h="86995">
                <a:moveTo>
                  <a:pt x="9143" y="56388"/>
                </a:moveTo>
                <a:lnTo>
                  <a:pt x="6095" y="56388"/>
                </a:lnTo>
                <a:lnTo>
                  <a:pt x="0" y="85344"/>
                </a:lnTo>
                <a:lnTo>
                  <a:pt x="4572" y="85344"/>
                </a:lnTo>
                <a:lnTo>
                  <a:pt x="4572" y="83820"/>
                </a:lnTo>
                <a:lnTo>
                  <a:pt x="42672" y="83820"/>
                </a:lnTo>
                <a:lnTo>
                  <a:pt x="46736" y="80772"/>
                </a:lnTo>
                <a:lnTo>
                  <a:pt x="24383" y="80772"/>
                </a:lnTo>
                <a:lnTo>
                  <a:pt x="19812" y="79248"/>
                </a:lnTo>
                <a:lnTo>
                  <a:pt x="15239" y="76200"/>
                </a:lnTo>
                <a:lnTo>
                  <a:pt x="10668" y="71628"/>
                </a:lnTo>
                <a:lnTo>
                  <a:pt x="9143" y="64008"/>
                </a:lnTo>
                <a:lnTo>
                  <a:pt x="9143" y="56388"/>
                </a:lnTo>
                <a:close/>
              </a:path>
              <a:path w="68580" h="86995">
                <a:moveTo>
                  <a:pt x="50292" y="0"/>
                </a:moveTo>
                <a:lnTo>
                  <a:pt x="35051" y="0"/>
                </a:lnTo>
                <a:lnTo>
                  <a:pt x="28956" y="1524"/>
                </a:lnTo>
                <a:lnTo>
                  <a:pt x="24383" y="7620"/>
                </a:lnTo>
                <a:lnTo>
                  <a:pt x="18287" y="10668"/>
                </a:lnTo>
                <a:lnTo>
                  <a:pt x="13716" y="16764"/>
                </a:lnTo>
                <a:lnTo>
                  <a:pt x="12192" y="24384"/>
                </a:lnTo>
                <a:lnTo>
                  <a:pt x="12192" y="32004"/>
                </a:lnTo>
                <a:lnTo>
                  <a:pt x="13716" y="36576"/>
                </a:lnTo>
                <a:lnTo>
                  <a:pt x="21336" y="44196"/>
                </a:lnTo>
                <a:lnTo>
                  <a:pt x="36575" y="53340"/>
                </a:lnTo>
                <a:lnTo>
                  <a:pt x="42672" y="54864"/>
                </a:lnTo>
                <a:lnTo>
                  <a:pt x="44195" y="57912"/>
                </a:lnTo>
                <a:lnTo>
                  <a:pt x="47243" y="60960"/>
                </a:lnTo>
                <a:lnTo>
                  <a:pt x="47243" y="70104"/>
                </a:lnTo>
                <a:lnTo>
                  <a:pt x="44195" y="76200"/>
                </a:lnTo>
                <a:lnTo>
                  <a:pt x="41148" y="77724"/>
                </a:lnTo>
                <a:lnTo>
                  <a:pt x="36575" y="79248"/>
                </a:lnTo>
                <a:lnTo>
                  <a:pt x="33528" y="80772"/>
                </a:lnTo>
                <a:lnTo>
                  <a:pt x="46736" y="80772"/>
                </a:lnTo>
                <a:lnTo>
                  <a:pt x="48768" y="79248"/>
                </a:lnTo>
                <a:lnTo>
                  <a:pt x="54863" y="76200"/>
                </a:lnTo>
                <a:lnTo>
                  <a:pt x="59436" y="70104"/>
                </a:lnTo>
                <a:lnTo>
                  <a:pt x="60960" y="62484"/>
                </a:lnTo>
                <a:lnTo>
                  <a:pt x="61626" y="55673"/>
                </a:lnTo>
                <a:lnTo>
                  <a:pt x="59436" y="49149"/>
                </a:lnTo>
                <a:lnTo>
                  <a:pt x="54959" y="43195"/>
                </a:lnTo>
                <a:lnTo>
                  <a:pt x="48768" y="38100"/>
                </a:lnTo>
                <a:lnTo>
                  <a:pt x="35051" y="32004"/>
                </a:lnTo>
                <a:lnTo>
                  <a:pt x="30480" y="30480"/>
                </a:lnTo>
                <a:lnTo>
                  <a:pt x="27431" y="27432"/>
                </a:lnTo>
                <a:lnTo>
                  <a:pt x="27431" y="24384"/>
                </a:lnTo>
                <a:lnTo>
                  <a:pt x="24383" y="18288"/>
                </a:lnTo>
                <a:lnTo>
                  <a:pt x="25907" y="15240"/>
                </a:lnTo>
                <a:lnTo>
                  <a:pt x="25907" y="12192"/>
                </a:lnTo>
                <a:lnTo>
                  <a:pt x="27431" y="9144"/>
                </a:lnTo>
                <a:lnTo>
                  <a:pt x="30480" y="9144"/>
                </a:lnTo>
                <a:lnTo>
                  <a:pt x="33528" y="6096"/>
                </a:lnTo>
                <a:lnTo>
                  <a:pt x="67296" y="6096"/>
                </a:lnTo>
                <a:lnTo>
                  <a:pt x="67938" y="3048"/>
                </a:lnTo>
                <a:lnTo>
                  <a:pt x="56387" y="3048"/>
                </a:lnTo>
                <a:lnTo>
                  <a:pt x="50292" y="0"/>
                </a:lnTo>
                <a:close/>
              </a:path>
              <a:path w="68580" h="86995">
                <a:moveTo>
                  <a:pt x="67296" y="6096"/>
                </a:moveTo>
                <a:lnTo>
                  <a:pt x="47243" y="6096"/>
                </a:lnTo>
                <a:lnTo>
                  <a:pt x="53339" y="9144"/>
                </a:lnTo>
                <a:lnTo>
                  <a:pt x="56387" y="12192"/>
                </a:lnTo>
                <a:lnTo>
                  <a:pt x="57912" y="18288"/>
                </a:lnTo>
                <a:lnTo>
                  <a:pt x="59436" y="28956"/>
                </a:lnTo>
                <a:lnTo>
                  <a:pt x="62483" y="28956"/>
                </a:lnTo>
                <a:lnTo>
                  <a:pt x="67296" y="6096"/>
                </a:lnTo>
                <a:close/>
              </a:path>
              <a:path w="68580" h="86995">
                <a:moveTo>
                  <a:pt x="68580" y="0"/>
                </a:moveTo>
                <a:lnTo>
                  <a:pt x="65531" y="0"/>
                </a:lnTo>
                <a:lnTo>
                  <a:pt x="64007" y="1524"/>
                </a:lnTo>
                <a:lnTo>
                  <a:pt x="64007" y="3048"/>
                </a:lnTo>
                <a:lnTo>
                  <a:pt x="67938" y="3048"/>
                </a:lnTo>
                <a:lnTo>
                  <a:pt x="685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7" name="object 227"/>
          <p:cNvSpPr/>
          <p:nvPr/>
        </p:nvSpPr>
        <p:spPr>
          <a:xfrm>
            <a:off x="2208276" y="5433059"/>
            <a:ext cx="68580" cy="89915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8" name="object 228"/>
          <p:cNvSpPr/>
          <p:nvPr/>
        </p:nvSpPr>
        <p:spPr>
          <a:xfrm>
            <a:off x="1898904" y="5158740"/>
            <a:ext cx="67056" cy="86868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9" name="object 229"/>
          <p:cNvSpPr/>
          <p:nvPr/>
        </p:nvSpPr>
        <p:spPr>
          <a:xfrm>
            <a:off x="1894332" y="4631435"/>
            <a:ext cx="68580" cy="86867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30" name="object 230"/>
          <p:cNvSpPr/>
          <p:nvPr/>
        </p:nvSpPr>
        <p:spPr>
          <a:xfrm>
            <a:off x="1475232" y="5029200"/>
            <a:ext cx="68580" cy="86995"/>
          </a:xfrm>
          <a:custGeom>
            <a:avLst/>
            <a:gdLst/>
            <a:ahLst/>
            <a:cxnLst/>
            <a:rect l="l" t="t" r="r" b="b"/>
            <a:pathLst>
              <a:path w="68580" h="86995">
                <a:moveTo>
                  <a:pt x="45720" y="0"/>
                </a:moveTo>
                <a:lnTo>
                  <a:pt x="35052" y="0"/>
                </a:lnTo>
                <a:lnTo>
                  <a:pt x="27431" y="3048"/>
                </a:lnTo>
                <a:lnTo>
                  <a:pt x="13715" y="16763"/>
                </a:lnTo>
                <a:lnTo>
                  <a:pt x="12192" y="24384"/>
                </a:lnTo>
                <a:lnTo>
                  <a:pt x="10668" y="28955"/>
                </a:lnTo>
                <a:lnTo>
                  <a:pt x="13715" y="38100"/>
                </a:lnTo>
                <a:lnTo>
                  <a:pt x="15240" y="39624"/>
                </a:lnTo>
                <a:lnTo>
                  <a:pt x="27431" y="48767"/>
                </a:lnTo>
                <a:lnTo>
                  <a:pt x="36576" y="53339"/>
                </a:lnTo>
                <a:lnTo>
                  <a:pt x="45720" y="62484"/>
                </a:lnTo>
                <a:lnTo>
                  <a:pt x="45720" y="73151"/>
                </a:lnTo>
                <a:lnTo>
                  <a:pt x="44196" y="76200"/>
                </a:lnTo>
                <a:lnTo>
                  <a:pt x="39624" y="79248"/>
                </a:lnTo>
                <a:lnTo>
                  <a:pt x="36576" y="82296"/>
                </a:lnTo>
                <a:lnTo>
                  <a:pt x="33528" y="83820"/>
                </a:lnTo>
                <a:lnTo>
                  <a:pt x="10668" y="83820"/>
                </a:lnTo>
                <a:lnTo>
                  <a:pt x="16764" y="86867"/>
                </a:lnTo>
                <a:lnTo>
                  <a:pt x="35052" y="86867"/>
                </a:lnTo>
                <a:lnTo>
                  <a:pt x="42671" y="85344"/>
                </a:lnTo>
                <a:lnTo>
                  <a:pt x="47243" y="80772"/>
                </a:lnTo>
                <a:lnTo>
                  <a:pt x="54864" y="76200"/>
                </a:lnTo>
                <a:lnTo>
                  <a:pt x="59436" y="70103"/>
                </a:lnTo>
                <a:lnTo>
                  <a:pt x="60959" y="62484"/>
                </a:lnTo>
                <a:lnTo>
                  <a:pt x="60936" y="55673"/>
                </a:lnTo>
                <a:lnTo>
                  <a:pt x="58483" y="49149"/>
                </a:lnTo>
                <a:lnTo>
                  <a:pt x="53459" y="43195"/>
                </a:lnTo>
                <a:lnTo>
                  <a:pt x="45720" y="38100"/>
                </a:lnTo>
                <a:lnTo>
                  <a:pt x="35052" y="33527"/>
                </a:lnTo>
                <a:lnTo>
                  <a:pt x="25908" y="27432"/>
                </a:lnTo>
                <a:lnTo>
                  <a:pt x="24384" y="24384"/>
                </a:lnTo>
                <a:lnTo>
                  <a:pt x="22859" y="22860"/>
                </a:lnTo>
                <a:lnTo>
                  <a:pt x="22859" y="19812"/>
                </a:lnTo>
                <a:lnTo>
                  <a:pt x="24384" y="15239"/>
                </a:lnTo>
                <a:lnTo>
                  <a:pt x="24384" y="13715"/>
                </a:lnTo>
                <a:lnTo>
                  <a:pt x="28956" y="9144"/>
                </a:lnTo>
                <a:lnTo>
                  <a:pt x="33528" y="7620"/>
                </a:lnTo>
                <a:lnTo>
                  <a:pt x="36576" y="6096"/>
                </a:lnTo>
                <a:lnTo>
                  <a:pt x="67296" y="6096"/>
                </a:lnTo>
                <a:lnTo>
                  <a:pt x="67938" y="3048"/>
                </a:lnTo>
                <a:lnTo>
                  <a:pt x="53340" y="3048"/>
                </a:lnTo>
                <a:lnTo>
                  <a:pt x="48768" y="1524"/>
                </a:lnTo>
                <a:lnTo>
                  <a:pt x="45720" y="0"/>
                </a:lnTo>
                <a:close/>
              </a:path>
              <a:path w="68580" h="86995">
                <a:moveTo>
                  <a:pt x="9143" y="57912"/>
                </a:moveTo>
                <a:lnTo>
                  <a:pt x="6096" y="57912"/>
                </a:lnTo>
                <a:lnTo>
                  <a:pt x="0" y="85344"/>
                </a:lnTo>
                <a:lnTo>
                  <a:pt x="1524" y="85344"/>
                </a:lnTo>
                <a:lnTo>
                  <a:pt x="3048" y="83820"/>
                </a:lnTo>
                <a:lnTo>
                  <a:pt x="22859" y="83820"/>
                </a:lnTo>
                <a:lnTo>
                  <a:pt x="18287" y="80772"/>
                </a:lnTo>
                <a:lnTo>
                  <a:pt x="15240" y="76200"/>
                </a:lnTo>
                <a:lnTo>
                  <a:pt x="10668" y="71627"/>
                </a:lnTo>
                <a:lnTo>
                  <a:pt x="9143" y="65532"/>
                </a:lnTo>
                <a:lnTo>
                  <a:pt x="9143" y="57912"/>
                </a:lnTo>
                <a:close/>
              </a:path>
              <a:path w="68580" h="86995">
                <a:moveTo>
                  <a:pt x="67296" y="6096"/>
                </a:moveTo>
                <a:lnTo>
                  <a:pt x="45720" y="6096"/>
                </a:lnTo>
                <a:lnTo>
                  <a:pt x="50292" y="7620"/>
                </a:lnTo>
                <a:lnTo>
                  <a:pt x="56387" y="13715"/>
                </a:lnTo>
                <a:lnTo>
                  <a:pt x="57912" y="19812"/>
                </a:lnTo>
                <a:lnTo>
                  <a:pt x="57912" y="28955"/>
                </a:lnTo>
                <a:lnTo>
                  <a:pt x="62484" y="28955"/>
                </a:lnTo>
                <a:lnTo>
                  <a:pt x="67296" y="6096"/>
                </a:lnTo>
                <a:close/>
              </a:path>
              <a:path w="68580" h="86995">
                <a:moveTo>
                  <a:pt x="68580" y="0"/>
                </a:moveTo>
                <a:lnTo>
                  <a:pt x="65531" y="0"/>
                </a:lnTo>
                <a:lnTo>
                  <a:pt x="62484" y="3048"/>
                </a:lnTo>
                <a:lnTo>
                  <a:pt x="67938" y="3048"/>
                </a:lnTo>
                <a:lnTo>
                  <a:pt x="685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1" name="object 231"/>
          <p:cNvSpPr/>
          <p:nvPr/>
        </p:nvSpPr>
        <p:spPr>
          <a:xfrm>
            <a:off x="1255775" y="4992623"/>
            <a:ext cx="128270" cy="121920"/>
          </a:xfrm>
          <a:custGeom>
            <a:avLst/>
            <a:gdLst/>
            <a:ahLst/>
            <a:cxnLst/>
            <a:rect l="l" t="t" r="r" b="b"/>
            <a:pathLst>
              <a:path w="128269" h="121920">
                <a:moveTo>
                  <a:pt x="65532" y="118872"/>
                </a:moveTo>
                <a:lnTo>
                  <a:pt x="13715" y="118872"/>
                </a:lnTo>
                <a:lnTo>
                  <a:pt x="13715" y="121920"/>
                </a:lnTo>
                <a:lnTo>
                  <a:pt x="65532" y="121920"/>
                </a:lnTo>
                <a:lnTo>
                  <a:pt x="65532" y="118872"/>
                </a:lnTo>
                <a:close/>
              </a:path>
              <a:path w="128269" h="121920">
                <a:moveTo>
                  <a:pt x="47243" y="3048"/>
                </a:moveTo>
                <a:lnTo>
                  <a:pt x="1524" y="3048"/>
                </a:lnTo>
                <a:lnTo>
                  <a:pt x="4571" y="4572"/>
                </a:lnTo>
                <a:lnTo>
                  <a:pt x="9143" y="6096"/>
                </a:lnTo>
                <a:lnTo>
                  <a:pt x="12192" y="7620"/>
                </a:lnTo>
                <a:lnTo>
                  <a:pt x="13715" y="9143"/>
                </a:lnTo>
                <a:lnTo>
                  <a:pt x="13715" y="10667"/>
                </a:lnTo>
                <a:lnTo>
                  <a:pt x="15240" y="13715"/>
                </a:lnTo>
                <a:lnTo>
                  <a:pt x="18287" y="21336"/>
                </a:lnTo>
                <a:lnTo>
                  <a:pt x="41148" y="71627"/>
                </a:lnTo>
                <a:lnTo>
                  <a:pt x="35052" y="100584"/>
                </a:lnTo>
                <a:lnTo>
                  <a:pt x="32004" y="112775"/>
                </a:lnTo>
                <a:lnTo>
                  <a:pt x="27432" y="117348"/>
                </a:lnTo>
                <a:lnTo>
                  <a:pt x="22860" y="118872"/>
                </a:lnTo>
                <a:lnTo>
                  <a:pt x="57912" y="118872"/>
                </a:lnTo>
                <a:lnTo>
                  <a:pt x="53340" y="117348"/>
                </a:lnTo>
                <a:lnTo>
                  <a:pt x="51815" y="115824"/>
                </a:lnTo>
                <a:lnTo>
                  <a:pt x="50292" y="112775"/>
                </a:lnTo>
                <a:lnTo>
                  <a:pt x="50292" y="108203"/>
                </a:lnTo>
                <a:lnTo>
                  <a:pt x="53340" y="100584"/>
                </a:lnTo>
                <a:lnTo>
                  <a:pt x="59436" y="70103"/>
                </a:lnTo>
                <a:lnTo>
                  <a:pt x="65785" y="62484"/>
                </a:lnTo>
                <a:lnTo>
                  <a:pt x="57912" y="62484"/>
                </a:lnTo>
                <a:lnTo>
                  <a:pt x="39624" y="22860"/>
                </a:lnTo>
                <a:lnTo>
                  <a:pt x="36576" y="16763"/>
                </a:lnTo>
                <a:lnTo>
                  <a:pt x="36576" y="7620"/>
                </a:lnTo>
                <a:lnTo>
                  <a:pt x="38100" y="6096"/>
                </a:lnTo>
                <a:lnTo>
                  <a:pt x="41148" y="6096"/>
                </a:lnTo>
                <a:lnTo>
                  <a:pt x="47243" y="3048"/>
                </a:lnTo>
                <a:close/>
              </a:path>
              <a:path w="128269" h="121920">
                <a:moveTo>
                  <a:pt x="115824" y="6096"/>
                </a:moveTo>
                <a:lnTo>
                  <a:pt x="96012" y="6096"/>
                </a:lnTo>
                <a:lnTo>
                  <a:pt x="97536" y="7620"/>
                </a:lnTo>
                <a:lnTo>
                  <a:pt x="97536" y="10667"/>
                </a:lnTo>
                <a:lnTo>
                  <a:pt x="96012" y="13715"/>
                </a:lnTo>
                <a:lnTo>
                  <a:pt x="92964" y="18287"/>
                </a:lnTo>
                <a:lnTo>
                  <a:pt x="88392" y="24384"/>
                </a:lnTo>
                <a:lnTo>
                  <a:pt x="57912" y="62484"/>
                </a:lnTo>
                <a:lnTo>
                  <a:pt x="65785" y="62484"/>
                </a:lnTo>
                <a:lnTo>
                  <a:pt x="97536" y="24384"/>
                </a:lnTo>
                <a:lnTo>
                  <a:pt x="103632" y="18287"/>
                </a:lnTo>
                <a:lnTo>
                  <a:pt x="106680" y="13715"/>
                </a:lnTo>
                <a:lnTo>
                  <a:pt x="112776" y="7620"/>
                </a:lnTo>
                <a:lnTo>
                  <a:pt x="115824" y="6096"/>
                </a:lnTo>
                <a:close/>
              </a:path>
              <a:path w="128269" h="121920">
                <a:moveTo>
                  <a:pt x="124968" y="3048"/>
                </a:moveTo>
                <a:lnTo>
                  <a:pt x="88392" y="3048"/>
                </a:lnTo>
                <a:lnTo>
                  <a:pt x="91440" y="4572"/>
                </a:lnTo>
                <a:lnTo>
                  <a:pt x="92964" y="4572"/>
                </a:lnTo>
                <a:lnTo>
                  <a:pt x="94487" y="6096"/>
                </a:lnTo>
                <a:lnTo>
                  <a:pt x="118872" y="6096"/>
                </a:lnTo>
                <a:lnTo>
                  <a:pt x="123443" y="4572"/>
                </a:lnTo>
                <a:lnTo>
                  <a:pt x="124968" y="3048"/>
                </a:lnTo>
                <a:close/>
              </a:path>
              <a:path w="128269" h="121920">
                <a:moveTo>
                  <a:pt x="53340" y="0"/>
                </a:moveTo>
                <a:lnTo>
                  <a:pt x="0" y="0"/>
                </a:lnTo>
                <a:lnTo>
                  <a:pt x="0" y="3048"/>
                </a:lnTo>
                <a:lnTo>
                  <a:pt x="51815" y="3048"/>
                </a:lnTo>
                <a:lnTo>
                  <a:pt x="53340" y="0"/>
                </a:lnTo>
                <a:close/>
              </a:path>
              <a:path w="128269" h="121920">
                <a:moveTo>
                  <a:pt x="128015" y="0"/>
                </a:moveTo>
                <a:lnTo>
                  <a:pt x="86868" y="0"/>
                </a:lnTo>
                <a:lnTo>
                  <a:pt x="85343" y="3048"/>
                </a:lnTo>
                <a:lnTo>
                  <a:pt x="128015" y="3048"/>
                </a:lnTo>
                <a:lnTo>
                  <a:pt x="12801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2" name="object 232"/>
          <p:cNvSpPr/>
          <p:nvPr/>
        </p:nvSpPr>
        <p:spPr>
          <a:xfrm>
            <a:off x="3108960" y="5021579"/>
            <a:ext cx="169163" cy="94487"/>
          </a:xfrm>
          <a:prstGeom prst="rect">
            <a:avLst/>
          </a:prstGeom>
          <a:blipFill>
            <a:blip r:embed="rId2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33" name="object 233"/>
          <p:cNvSpPr/>
          <p:nvPr/>
        </p:nvSpPr>
        <p:spPr>
          <a:xfrm>
            <a:off x="4334255" y="4986528"/>
            <a:ext cx="48895" cy="167640"/>
          </a:xfrm>
          <a:custGeom>
            <a:avLst/>
            <a:gdLst/>
            <a:ahLst/>
            <a:cxnLst/>
            <a:rect l="l" t="t" r="r" b="b"/>
            <a:pathLst>
              <a:path w="48895" h="167639">
                <a:moveTo>
                  <a:pt x="0" y="0"/>
                </a:moveTo>
                <a:lnTo>
                  <a:pt x="0" y="4572"/>
                </a:lnTo>
                <a:lnTo>
                  <a:pt x="6096" y="9144"/>
                </a:lnTo>
                <a:lnTo>
                  <a:pt x="10668" y="12192"/>
                </a:lnTo>
                <a:lnTo>
                  <a:pt x="15240" y="16763"/>
                </a:lnTo>
                <a:lnTo>
                  <a:pt x="30075" y="59197"/>
                </a:lnTo>
                <a:lnTo>
                  <a:pt x="32004" y="85344"/>
                </a:lnTo>
                <a:lnTo>
                  <a:pt x="31718" y="95107"/>
                </a:lnTo>
                <a:lnTo>
                  <a:pt x="30861" y="104012"/>
                </a:lnTo>
                <a:lnTo>
                  <a:pt x="29432" y="112347"/>
                </a:lnTo>
                <a:lnTo>
                  <a:pt x="27432" y="120396"/>
                </a:lnTo>
                <a:lnTo>
                  <a:pt x="26003" y="128111"/>
                </a:lnTo>
                <a:lnTo>
                  <a:pt x="0" y="164592"/>
                </a:lnTo>
                <a:lnTo>
                  <a:pt x="0" y="167639"/>
                </a:lnTo>
                <a:lnTo>
                  <a:pt x="35052" y="134112"/>
                </a:lnTo>
                <a:lnTo>
                  <a:pt x="48125" y="96607"/>
                </a:lnTo>
                <a:lnTo>
                  <a:pt x="48768" y="82296"/>
                </a:lnTo>
                <a:lnTo>
                  <a:pt x="48458" y="73818"/>
                </a:lnTo>
                <a:lnTo>
                  <a:pt x="33909" y="30099"/>
                </a:lnTo>
                <a:lnTo>
                  <a:pt x="6572" y="366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4" name="object 234"/>
          <p:cNvSpPr/>
          <p:nvPr/>
        </p:nvSpPr>
        <p:spPr>
          <a:xfrm>
            <a:off x="3998976" y="4986528"/>
            <a:ext cx="263651" cy="167639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35" name="object 235"/>
          <p:cNvSpPr/>
          <p:nvPr/>
        </p:nvSpPr>
        <p:spPr>
          <a:xfrm>
            <a:off x="3752088" y="4986528"/>
            <a:ext cx="50800" cy="167640"/>
          </a:xfrm>
          <a:custGeom>
            <a:avLst/>
            <a:gdLst/>
            <a:ahLst/>
            <a:cxnLst/>
            <a:rect l="l" t="t" r="r" b="b"/>
            <a:pathLst>
              <a:path w="50800" h="167639">
                <a:moveTo>
                  <a:pt x="0" y="0"/>
                </a:moveTo>
                <a:lnTo>
                  <a:pt x="0" y="4572"/>
                </a:lnTo>
                <a:lnTo>
                  <a:pt x="6096" y="9144"/>
                </a:lnTo>
                <a:lnTo>
                  <a:pt x="12191" y="12192"/>
                </a:lnTo>
                <a:lnTo>
                  <a:pt x="13715" y="16763"/>
                </a:lnTo>
                <a:lnTo>
                  <a:pt x="30479" y="51816"/>
                </a:lnTo>
                <a:lnTo>
                  <a:pt x="33527" y="85344"/>
                </a:lnTo>
                <a:lnTo>
                  <a:pt x="33242" y="95107"/>
                </a:lnTo>
                <a:lnTo>
                  <a:pt x="32385" y="104012"/>
                </a:lnTo>
                <a:lnTo>
                  <a:pt x="30956" y="112347"/>
                </a:lnTo>
                <a:lnTo>
                  <a:pt x="28956" y="120396"/>
                </a:lnTo>
                <a:lnTo>
                  <a:pt x="27289" y="128111"/>
                </a:lnTo>
                <a:lnTo>
                  <a:pt x="24765" y="135255"/>
                </a:lnTo>
                <a:lnTo>
                  <a:pt x="21669" y="141827"/>
                </a:lnTo>
                <a:lnTo>
                  <a:pt x="18287" y="147827"/>
                </a:lnTo>
                <a:lnTo>
                  <a:pt x="12191" y="153924"/>
                </a:lnTo>
                <a:lnTo>
                  <a:pt x="7620" y="160020"/>
                </a:lnTo>
                <a:lnTo>
                  <a:pt x="0" y="164592"/>
                </a:lnTo>
                <a:lnTo>
                  <a:pt x="0" y="167639"/>
                </a:lnTo>
                <a:lnTo>
                  <a:pt x="35051" y="134112"/>
                </a:lnTo>
                <a:lnTo>
                  <a:pt x="49410" y="96607"/>
                </a:lnTo>
                <a:lnTo>
                  <a:pt x="50291" y="82296"/>
                </a:lnTo>
                <a:lnTo>
                  <a:pt x="49744" y="73818"/>
                </a:lnTo>
                <a:lnTo>
                  <a:pt x="34480" y="30099"/>
                </a:lnTo>
                <a:lnTo>
                  <a:pt x="6572" y="366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6" name="object 236"/>
          <p:cNvSpPr/>
          <p:nvPr/>
        </p:nvSpPr>
        <p:spPr>
          <a:xfrm>
            <a:off x="3631691" y="4986528"/>
            <a:ext cx="50800" cy="167640"/>
          </a:xfrm>
          <a:custGeom>
            <a:avLst/>
            <a:gdLst/>
            <a:ahLst/>
            <a:cxnLst/>
            <a:rect l="l" t="t" r="r" b="b"/>
            <a:pathLst>
              <a:path w="50800" h="167639">
                <a:moveTo>
                  <a:pt x="50292" y="0"/>
                </a:moveTo>
                <a:lnTo>
                  <a:pt x="13716" y="33527"/>
                </a:lnTo>
                <a:lnTo>
                  <a:pt x="857" y="70389"/>
                </a:lnTo>
                <a:lnTo>
                  <a:pt x="0" y="83820"/>
                </a:lnTo>
                <a:lnTo>
                  <a:pt x="333" y="93606"/>
                </a:lnTo>
                <a:lnTo>
                  <a:pt x="15811" y="137350"/>
                </a:lnTo>
                <a:lnTo>
                  <a:pt x="43719" y="163949"/>
                </a:lnTo>
                <a:lnTo>
                  <a:pt x="50292" y="167639"/>
                </a:lnTo>
                <a:lnTo>
                  <a:pt x="50292" y="164592"/>
                </a:lnTo>
                <a:lnTo>
                  <a:pt x="42672" y="160020"/>
                </a:lnTo>
                <a:lnTo>
                  <a:pt x="39600" y="155424"/>
                </a:lnTo>
                <a:lnTo>
                  <a:pt x="35052" y="150875"/>
                </a:lnTo>
                <a:lnTo>
                  <a:pt x="28956" y="141732"/>
                </a:lnTo>
                <a:lnTo>
                  <a:pt x="25908" y="135636"/>
                </a:lnTo>
                <a:lnTo>
                  <a:pt x="22860" y="131063"/>
                </a:lnTo>
                <a:lnTo>
                  <a:pt x="18369" y="93606"/>
                </a:lnTo>
                <a:lnTo>
                  <a:pt x="18478" y="64008"/>
                </a:lnTo>
                <a:lnTo>
                  <a:pt x="28598" y="25812"/>
                </a:lnTo>
                <a:lnTo>
                  <a:pt x="50292" y="4572"/>
                </a:lnTo>
                <a:lnTo>
                  <a:pt x="5029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7" name="object 237"/>
          <p:cNvSpPr/>
          <p:nvPr/>
        </p:nvSpPr>
        <p:spPr>
          <a:xfrm>
            <a:off x="3553967" y="5090159"/>
            <a:ext cx="45720" cy="70485"/>
          </a:xfrm>
          <a:custGeom>
            <a:avLst/>
            <a:gdLst/>
            <a:ahLst/>
            <a:cxnLst/>
            <a:rect l="l" t="t" r="r" b="b"/>
            <a:pathLst>
              <a:path w="45720" h="70485">
                <a:moveTo>
                  <a:pt x="37337" y="7619"/>
                </a:moveTo>
                <a:lnTo>
                  <a:pt x="22860" y="7619"/>
                </a:lnTo>
                <a:lnTo>
                  <a:pt x="25908" y="9143"/>
                </a:lnTo>
                <a:lnTo>
                  <a:pt x="27432" y="12191"/>
                </a:lnTo>
                <a:lnTo>
                  <a:pt x="30480" y="15239"/>
                </a:lnTo>
                <a:lnTo>
                  <a:pt x="32004" y="19812"/>
                </a:lnTo>
                <a:lnTo>
                  <a:pt x="32004" y="28955"/>
                </a:lnTo>
                <a:lnTo>
                  <a:pt x="28956" y="35051"/>
                </a:lnTo>
                <a:lnTo>
                  <a:pt x="25908" y="42672"/>
                </a:lnTo>
                <a:lnTo>
                  <a:pt x="21002" y="47791"/>
                </a:lnTo>
                <a:lnTo>
                  <a:pt x="15239" y="53911"/>
                </a:lnTo>
                <a:lnTo>
                  <a:pt x="8256" y="60960"/>
                </a:lnTo>
                <a:lnTo>
                  <a:pt x="0" y="68579"/>
                </a:lnTo>
                <a:lnTo>
                  <a:pt x="0" y="70103"/>
                </a:lnTo>
                <a:lnTo>
                  <a:pt x="41148" y="70103"/>
                </a:lnTo>
                <a:lnTo>
                  <a:pt x="43434" y="64007"/>
                </a:lnTo>
                <a:lnTo>
                  <a:pt x="10668" y="64007"/>
                </a:lnTo>
                <a:lnTo>
                  <a:pt x="12192" y="60960"/>
                </a:lnTo>
                <a:lnTo>
                  <a:pt x="32004" y="41148"/>
                </a:lnTo>
                <a:lnTo>
                  <a:pt x="36576" y="35051"/>
                </a:lnTo>
                <a:lnTo>
                  <a:pt x="38100" y="28955"/>
                </a:lnTo>
                <a:lnTo>
                  <a:pt x="39624" y="24384"/>
                </a:lnTo>
                <a:lnTo>
                  <a:pt x="41148" y="22860"/>
                </a:lnTo>
                <a:lnTo>
                  <a:pt x="41148" y="13715"/>
                </a:lnTo>
                <a:lnTo>
                  <a:pt x="39624" y="9143"/>
                </a:lnTo>
                <a:lnTo>
                  <a:pt x="37337" y="7619"/>
                </a:lnTo>
                <a:close/>
              </a:path>
              <a:path w="45720" h="70485">
                <a:moveTo>
                  <a:pt x="45720" y="57912"/>
                </a:moveTo>
                <a:lnTo>
                  <a:pt x="44196" y="57912"/>
                </a:lnTo>
                <a:lnTo>
                  <a:pt x="39624" y="62484"/>
                </a:lnTo>
                <a:lnTo>
                  <a:pt x="36576" y="62484"/>
                </a:lnTo>
                <a:lnTo>
                  <a:pt x="35052" y="64007"/>
                </a:lnTo>
                <a:lnTo>
                  <a:pt x="43434" y="64007"/>
                </a:lnTo>
                <a:lnTo>
                  <a:pt x="45720" y="57912"/>
                </a:lnTo>
                <a:close/>
              </a:path>
              <a:path w="45720" h="70485">
                <a:moveTo>
                  <a:pt x="27432" y="0"/>
                </a:moveTo>
                <a:lnTo>
                  <a:pt x="16764" y="0"/>
                </a:lnTo>
                <a:lnTo>
                  <a:pt x="12192" y="1524"/>
                </a:lnTo>
                <a:lnTo>
                  <a:pt x="7620" y="4572"/>
                </a:lnTo>
                <a:lnTo>
                  <a:pt x="4572" y="9143"/>
                </a:lnTo>
                <a:lnTo>
                  <a:pt x="3048" y="13715"/>
                </a:lnTo>
                <a:lnTo>
                  <a:pt x="3048" y="19812"/>
                </a:lnTo>
                <a:lnTo>
                  <a:pt x="4572" y="19812"/>
                </a:lnTo>
                <a:lnTo>
                  <a:pt x="4572" y="16763"/>
                </a:lnTo>
                <a:lnTo>
                  <a:pt x="6096" y="13715"/>
                </a:lnTo>
                <a:lnTo>
                  <a:pt x="9144" y="10667"/>
                </a:lnTo>
                <a:lnTo>
                  <a:pt x="15240" y="7619"/>
                </a:lnTo>
                <a:lnTo>
                  <a:pt x="37337" y="7619"/>
                </a:lnTo>
                <a:lnTo>
                  <a:pt x="35052" y="6095"/>
                </a:lnTo>
                <a:lnTo>
                  <a:pt x="32004" y="1524"/>
                </a:lnTo>
                <a:lnTo>
                  <a:pt x="2743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8" name="object 238"/>
          <p:cNvSpPr/>
          <p:nvPr/>
        </p:nvSpPr>
        <p:spPr>
          <a:xfrm>
            <a:off x="4285488" y="5004815"/>
            <a:ext cx="48895" cy="109855"/>
          </a:xfrm>
          <a:custGeom>
            <a:avLst/>
            <a:gdLst/>
            <a:ahLst/>
            <a:cxnLst/>
            <a:rect l="l" t="t" r="r" b="b"/>
            <a:pathLst>
              <a:path w="48895" h="109854">
                <a:moveTo>
                  <a:pt x="27432" y="33528"/>
                </a:moveTo>
                <a:lnTo>
                  <a:pt x="12191" y="33528"/>
                </a:lnTo>
                <a:lnTo>
                  <a:pt x="1524" y="88392"/>
                </a:lnTo>
                <a:lnTo>
                  <a:pt x="0" y="94487"/>
                </a:lnTo>
                <a:lnTo>
                  <a:pt x="0" y="102108"/>
                </a:lnTo>
                <a:lnTo>
                  <a:pt x="3048" y="108204"/>
                </a:lnTo>
                <a:lnTo>
                  <a:pt x="4572" y="108204"/>
                </a:lnTo>
                <a:lnTo>
                  <a:pt x="6096" y="109728"/>
                </a:lnTo>
                <a:lnTo>
                  <a:pt x="15239" y="109728"/>
                </a:lnTo>
                <a:lnTo>
                  <a:pt x="19812" y="108204"/>
                </a:lnTo>
                <a:lnTo>
                  <a:pt x="25908" y="106680"/>
                </a:lnTo>
                <a:lnTo>
                  <a:pt x="28956" y="103632"/>
                </a:lnTo>
                <a:lnTo>
                  <a:pt x="30987" y="100584"/>
                </a:lnTo>
                <a:lnTo>
                  <a:pt x="16763" y="100584"/>
                </a:lnTo>
                <a:lnTo>
                  <a:pt x="15239" y="97536"/>
                </a:lnTo>
                <a:lnTo>
                  <a:pt x="15239" y="86868"/>
                </a:lnTo>
                <a:lnTo>
                  <a:pt x="27432" y="33528"/>
                </a:lnTo>
                <a:close/>
              </a:path>
              <a:path w="48895" h="109854">
                <a:moveTo>
                  <a:pt x="36575" y="92963"/>
                </a:moveTo>
                <a:lnTo>
                  <a:pt x="32003" y="92963"/>
                </a:lnTo>
                <a:lnTo>
                  <a:pt x="30479" y="96012"/>
                </a:lnTo>
                <a:lnTo>
                  <a:pt x="25908" y="100584"/>
                </a:lnTo>
                <a:lnTo>
                  <a:pt x="30987" y="100584"/>
                </a:lnTo>
                <a:lnTo>
                  <a:pt x="32003" y="99060"/>
                </a:lnTo>
                <a:lnTo>
                  <a:pt x="36575" y="92963"/>
                </a:lnTo>
                <a:close/>
              </a:path>
              <a:path w="48895" h="109854">
                <a:moveTo>
                  <a:pt x="33527" y="0"/>
                </a:moveTo>
                <a:lnTo>
                  <a:pt x="30479" y="0"/>
                </a:lnTo>
                <a:lnTo>
                  <a:pt x="28956" y="6096"/>
                </a:lnTo>
                <a:lnTo>
                  <a:pt x="25908" y="10668"/>
                </a:lnTo>
                <a:lnTo>
                  <a:pt x="19812" y="16763"/>
                </a:lnTo>
                <a:lnTo>
                  <a:pt x="10667" y="22860"/>
                </a:lnTo>
                <a:lnTo>
                  <a:pt x="4572" y="28956"/>
                </a:lnTo>
                <a:lnTo>
                  <a:pt x="0" y="30480"/>
                </a:lnTo>
                <a:lnTo>
                  <a:pt x="0" y="33528"/>
                </a:lnTo>
                <a:lnTo>
                  <a:pt x="47244" y="33528"/>
                </a:lnTo>
                <a:lnTo>
                  <a:pt x="48767" y="27432"/>
                </a:lnTo>
                <a:lnTo>
                  <a:pt x="28956" y="27432"/>
                </a:lnTo>
                <a:lnTo>
                  <a:pt x="3352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9" name="object 239"/>
          <p:cNvSpPr/>
          <p:nvPr/>
        </p:nvSpPr>
        <p:spPr>
          <a:xfrm>
            <a:off x="3701796" y="5004815"/>
            <a:ext cx="48895" cy="109855"/>
          </a:xfrm>
          <a:custGeom>
            <a:avLst/>
            <a:gdLst/>
            <a:ahLst/>
            <a:cxnLst/>
            <a:rect l="l" t="t" r="r" b="b"/>
            <a:pathLst>
              <a:path w="48895" h="109854">
                <a:moveTo>
                  <a:pt x="28955" y="33528"/>
                </a:moveTo>
                <a:lnTo>
                  <a:pt x="13715" y="33528"/>
                </a:lnTo>
                <a:lnTo>
                  <a:pt x="1524" y="88392"/>
                </a:lnTo>
                <a:lnTo>
                  <a:pt x="0" y="94487"/>
                </a:lnTo>
                <a:lnTo>
                  <a:pt x="0" y="102108"/>
                </a:lnTo>
                <a:lnTo>
                  <a:pt x="3048" y="108204"/>
                </a:lnTo>
                <a:lnTo>
                  <a:pt x="6095" y="108204"/>
                </a:lnTo>
                <a:lnTo>
                  <a:pt x="7619" y="109728"/>
                </a:lnTo>
                <a:lnTo>
                  <a:pt x="16763" y="109728"/>
                </a:lnTo>
                <a:lnTo>
                  <a:pt x="25907" y="106680"/>
                </a:lnTo>
                <a:lnTo>
                  <a:pt x="30479" y="103632"/>
                </a:lnTo>
                <a:lnTo>
                  <a:pt x="33527" y="100584"/>
                </a:lnTo>
                <a:lnTo>
                  <a:pt x="18287" y="100584"/>
                </a:lnTo>
                <a:lnTo>
                  <a:pt x="16763" y="97536"/>
                </a:lnTo>
                <a:lnTo>
                  <a:pt x="16763" y="86868"/>
                </a:lnTo>
                <a:lnTo>
                  <a:pt x="28955" y="33528"/>
                </a:lnTo>
                <a:close/>
              </a:path>
              <a:path w="48895" h="109854">
                <a:moveTo>
                  <a:pt x="38100" y="92963"/>
                </a:moveTo>
                <a:lnTo>
                  <a:pt x="35051" y="92963"/>
                </a:lnTo>
                <a:lnTo>
                  <a:pt x="33527" y="96012"/>
                </a:lnTo>
                <a:lnTo>
                  <a:pt x="30479" y="97536"/>
                </a:lnTo>
                <a:lnTo>
                  <a:pt x="28955" y="99060"/>
                </a:lnTo>
                <a:lnTo>
                  <a:pt x="25907" y="100584"/>
                </a:lnTo>
                <a:lnTo>
                  <a:pt x="33527" y="100584"/>
                </a:lnTo>
                <a:lnTo>
                  <a:pt x="35051" y="99060"/>
                </a:lnTo>
                <a:lnTo>
                  <a:pt x="38100" y="92963"/>
                </a:lnTo>
                <a:close/>
              </a:path>
              <a:path w="48895" h="109854">
                <a:moveTo>
                  <a:pt x="36575" y="0"/>
                </a:moveTo>
                <a:lnTo>
                  <a:pt x="33527" y="0"/>
                </a:lnTo>
                <a:lnTo>
                  <a:pt x="28955" y="6096"/>
                </a:lnTo>
                <a:lnTo>
                  <a:pt x="25907" y="10668"/>
                </a:lnTo>
                <a:lnTo>
                  <a:pt x="24383" y="13716"/>
                </a:lnTo>
                <a:lnTo>
                  <a:pt x="19812" y="16763"/>
                </a:lnTo>
                <a:lnTo>
                  <a:pt x="9143" y="27432"/>
                </a:lnTo>
                <a:lnTo>
                  <a:pt x="4571" y="28956"/>
                </a:lnTo>
                <a:lnTo>
                  <a:pt x="1524" y="30480"/>
                </a:lnTo>
                <a:lnTo>
                  <a:pt x="0" y="33528"/>
                </a:lnTo>
                <a:lnTo>
                  <a:pt x="47243" y="33528"/>
                </a:lnTo>
                <a:lnTo>
                  <a:pt x="48767" y="27432"/>
                </a:lnTo>
                <a:lnTo>
                  <a:pt x="30479" y="27432"/>
                </a:lnTo>
                <a:lnTo>
                  <a:pt x="365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0" name="object 240"/>
          <p:cNvSpPr/>
          <p:nvPr/>
        </p:nvSpPr>
        <p:spPr>
          <a:xfrm>
            <a:off x="3464052" y="5032247"/>
            <a:ext cx="109855" cy="121920"/>
          </a:xfrm>
          <a:custGeom>
            <a:avLst/>
            <a:gdLst/>
            <a:ahLst/>
            <a:cxnLst/>
            <a:rect l="l" t="t" r="r" b="b"/>
            <a:pathLst>
              <a:path w="109854" h="121920">
                <a:moveTo>
                  <a:pt x="15239" y="103631"/>
                </a:moveTo>
                <a:lnTo>
                  <a:pt x="6096" y="103631"/>
                </a:lnTo>
                <a:lnTo>
                  <a:pt x="3048" y="105155"/>
                </a:lnTo>
                <a:lnTo>
                  <a:pt x="3048" y="106679"/>
                </a:lnTo>
                <a:lnTo>
                  <a:pt x="1524" y="109727"/>
                </a:lnTo>
                <a:lnTo>
                  <a:pt x="1524" y="111251"/>
                </a:lnTo>
                <a:lnTo>
                  <a:pt x="0" y="114300"/>
                </a:lnTo>
                <a:lnTo>
                  <a:pt x="1524" y="117348"/>
                </a:lnTo>
                <a:lnTo>
                  <a:pt x="3048" y="118872"/>
                </a:lnTo>
                <a:lnTo>
                  <a:pt x="3048" y="121919"/>
                </a:lnTo>
                <a:lnTo>
                  <a:pt x="15239" y="121919"/>
                </a:lnTo>
                <a:lnTo>
                  <a:pt x="21336" y="120396"/>
                </a:lnTo>
                <a:lnTo>
                  <a:pt x="25908" y="115824"/>
                </a:lnTo>
                <a:lnTo>
                  <a:pt x="30479" y="112109"/>
                </a:lnTo>
                <a:lnTo>
                  <a:pt x="35051" y="107823"/>
                </a:lnTo>
                <a:lnTo>
                  <a:pt x="36127" y="106679"/>
                </a:lnTo>
                <a:lnTo>
                  <a:pt x="22860" y="106679"/>
                </a:lnTo>
                <a:lnTo>
                  <a:pt x="21336" y="105155"/>
                </a:lnTo>
                <a:lnTo>
                  <a:pt x="19812" y="105155"/>
                </a:lnTo>
                <a:lnTo>
                  <a:pt x="15239" y="103631"/>
                </a:lnTo>
                <a:close/>
              </a:path>
              <a:path w="109854" h="121920">
                <a:moveTo>
                  <a:pt x="48768" y="4572"/>
                </a:moveTo>
                <a:lnTo>
                  <a:pt x="24384" y="4572"/>
                </a:lnTo>
                <a:lnTo>
                  <a:pt x="25908" y="6096"/>
                </a:lnTo>
                <a:lnTo>
                  <a:pt x="25908" y="7619"/>
                </a:lnTo>
                <a:lnTo>
                  <a:pt x="27432" y="10667"/>
                </a:lnTo>
                <a:lnTo>
                  <a:pt x="28956" y="12191"/>
                </a:lnTo>
                <a:lnTo>
                  <a:pt x="28956" y="13715"/>
                </a:lnTo>
                <a:lnTo>
                  <a:pt x="30480" y="16763"/>
                </a:lnTo>
                <a:lnTo>
                  <a:pt x="47244" y="79248"/>
                </a:lnTo>
                <a:lnTo>
                  <a:pt x="38100" y="92963"/>
                </a:lnTo>
                <a:lnTo>
                  <a:pt x="35051" y="99060"/>
                </a:lnTo>
                <a:lnTo>
                  <a:pt x="32003" y="103631"/>
                </a:lnTo>
                <a:lnTo>
                  <a:pt x="28956" y="103631"/>
                </a:lnTo>
                <a:lnTo>
                  <a:pt x="25908" y="105155"/>
                </a:lnTo>
                <a:lnTo>
                  <a:pt x="25908" y="106679"/>
                </a:lnTo>
                <a:lnTo>
                  <a:pt x="36127" y="106679"/>
                </a:lnTo>
                <a:lnTo>
                  <a:pt x="39624" y="102965"/>
                </a:lnTo>
                <a:lnTo>
                  <a:pt x="44196" y="97536"/>
                </a:lnTo>
                <a:lnTo>
                  <a:pt x="67479" y="59436"/>
                </a:lnTo>
                <a:lnTo>
                  <a:pt x="57912" y="59436"/>
                </a:lnTo>
                <a:lnTo>
                  <a:pt x="47244" y="18287"/>
                </a:lnTo>
                <a:lnTo>
                  <a:pt x="45720" y="13715"/>
                </a:lnTo>
                <a:lnTo>
                  <a:pt x="45720" y="12191"/>
                </a:lnTo>
                <a:lnTo>
                  <a:pt x="47244" y="9143"/>
                </a:lnTo>
                <a:lnTo>
                  <a:pt x="47244" y="7619"/>
                </a:lnTo>
                <a:lnTo>
                  <a:pt x="48768" y="6096"/>
                </a:lnTo>
                <a:lnTo>
                  <a:pt x="48768" y="4572"/>
                </a:lnTo>
                <a:close/>
              </a:path>
              <a:path w="109854" h="121920">
                <a:moveTo>
                  <a:pt x="103632" y="4572"/>
                </a:moveTo>
                <a:lnTo>
                  <a:pt x="89915" y="4572"/>
                </a:lnTo>
                <a:lnTo>
                  <a:pt x="89915" y="10667"/>
                </a:lnTo>
                <a:lnTo>
                  <a:pt x="86868" y="13715"/>
                </a:lnTo>
                <a:lnTo>
                  <a:pt x="57912" y="59436"/>
                </a:lnTo>
                <a:lnTo>
                  <a:pt x="67479" y="59436"/>
                </a:lnTo>
                <a:lnTo>
                  <a:pt x="94487" y="15239"/>
                </a:lnTo>
                <a:lnTo>
                  <a:pt x="96012" y="12191"/>
                </a:lnTo>
                <a:lnTo>
                  <a:pt x="97536" y="10667"/>
                </a:lnTo>
                <a:lnTo>
                  <a:pt x="97536" y="9143"/>
                </a:lnTo>
                <a:lnTo>
                  <a:pt x="100584" y="7619"/>
                </a:lnTo>
                <a:lnTo>
                  <a:pt x="103632" y="4572"/>
                </a:lnTo>
                <a:close/>
              </a:path>
              <a:path w="109854" h="121920">
                <a:moveTo>
                  <a:pt x="57912" y="0"/>
                </a:moveTo>
                <a:lnTo>
                  <a:pt x="19812" y="0"/>
                </a:lnTo>
                <a:lnTo>
                  <a:pt x="19812" y="3048"/>
                </a:lnTo>
                <a:lnTo>
                  <a:pt x="22860" y="4572"/>
                </a:lnTo>
                <a:lnTo>
                  <a:pt x="50292" y="4572"/>
                </a:lnTo>
                <a:lnTo>
                  <a:pt x="51815" y="3048"/>
                </a:lnTo>
                <a:lnTo>
                  <a:pt x="56387" y="3048"/>
                </a:lnTo>
                <a:lnTo>
                  <a:pt x="57912" y="0"/>
                </a:lnTo>
                <a:close/>
              </a:path>
              <a:path w="109854" h="121920">
                <a:moveTo>
                  <a:pt x="106680" y="3048"/>
                </a:moveTo>
                <a:lnTo>
                  <a:pt x="86868" y="3048"/>
                </a:lnTo>
                <a:lnTo>
                  <a:pt x="88392" y="4572"/>
                </a:lnTo>
                <a:lnTo>
                  <a:pt x="105156" y="4572"/>
                </a:lnTo>
                <a:lnTo>
                  <a:pt x="106680" y="3048"/>
                </a:lnTo>
                <a:close/>
              </a:path>
              <a:path w="109854" h="121920">
                <a:moveTo>
                  <a:pt x="109727" y="0"/>
                </a:moveTo>
                <a:lnTo>
                  <a:pt x="82296" y="0"/>
                </a:lnTo>
                <a:lnTo>
                  <a:pt x="82296" y="3048"/>
                </a:lnTo>
                <a:lnTo>
                  <a:pt x="109727" y="3048"/>
                </a:lnTo>
                <a:lnTo>
                  <a:pt x="10972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1" name="object 241"/>
          <p:cNvSpPr/>
          <p:nvPr/>
        </p:nvSpPr>
        <p:spPr>
          <a:xfrm>
            <a:off x="3855720" y="5050535"/>
            <a:ext cx="93345" cy="0"/>
          </a:xfrm>
          <a:custGeom>
            <a:avLst/>
            <a:gdLst/>
            <a:ahLst/>
            <a:cxnLst/>
            <a:rect l="l" t="t" r="r" b="b"/>
            <a:pathLst>
              <a:path w="93345" h="0">
                <a:moveTo>
                  <a:pt x="0" y="0"/>
                </a:moveTo>
                <a:lnTo>
                  <a:pt x="92963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2" name="object 242"/>
          <p:cNvSpPr/>
          <p:nvPr/>
        </p:nvSpPr>
        <p:spPr>
          <a:xfrm>
            <a:off x="3855720" y="5084064"/>
            <a:ext cx="93345" cy="0"/>
          </a:xfrm>
          <a:custGeom>
            <a:avLst/>
            <a:gdLst/>
            <a:ahLst/>
            <a:cxnLst/>
            <a:rect l="l" t="t" r="r" b="b"/>
            <a:pathLst>
              <a:path w="93345" h="0">
                <a:moveTo>
                  <a:pt x="0" y="0"/>
                </a:moveTo>
                <a:lnTo>
                  <a:pt x="92963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3" name="object 243"/>
          <p:cNvSpPr/>
          <p:nvPr/>
        </p:nvSpPr>
        <p:spPr>
          <a:xfrm>
            <a:off x="1018032" y="6006084"/>
            <a:ext cx="4005072" cy="147827"/>
          </a:xfrm>
          <a:prstGeom prst="rect">
            <a:avLst/>
          </a:prstGeom>
          <a:blipFill>
            <a:blip r:embed="rId3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44" name="object 244"/>
          <p:cNvSpPr/>
          <p:nvPr/>
        </p:nvSpPr>
        <p:spPr>
          <a:xfrm>
            <a:off x="3316223" y="6280403"/>
            <a:ext cx="50800" cy="167640"/>
          </a:xfrm>
          <a:custGeom>
            <a:avLst/>
            <a:gdLst/>
            <a:ahLst/>
            <a:cxnLst/>
            <a:rect l="l" t="t" r="r" b="b"/>
            <a:pathLst>
              <a:path w="50800" h="167639">
                <a:moveTo>
                  <a:pt x="0" y="0"/>
                </a:moveTo>
                <a:lnTo>
                  <a:pt x="0" y="4572"/>
                </a:lnTo>
                <a:lnTo>
                  <a:pt x="12191" y="13716"/>
                </a:lnTo>
                <a:lnTo>
                  <a:pt x="13715" y="18287"/>
                </a:lnTo>
                <a:lnTo>
                  <a:pt x="18287" y="22860"/>
                </a:lnTo>
                <a:lnTo>
                  <a:pt x="24384" y="32004"/>
                </a:lnTo>
                <a:lnTo>
                  <a:pt x="25908" y="38100"/>
                </a:lnTo>
                <a:lnTo>
                  <a:pt x="28955" y="44196"/>
                </a:lnTo>
                <a:lnTo>
                  <a:pt x="33527" y="88392"/>
                </a:lnTo>
                <a:lnTo>
                  <a:pt x="33242" y="96607"/>
                </a:lnTo>
                <a:lnTo>
                  <a:pt x="32385" y="104965"/>
                </a:lnTo>
                <a:lnTo>
                  <a:pt x="30956" y="113037"/>
                </a:lnTo>
                <a:lnTo>
                  <a:pt x="28955" y="120396"/>
                </a:lnTo>
                <a:lnTo>
                  <a:pt x="27289" y="128754"/>
                </a:lnTo>
                <a:lnTo>
                  <a:pt x="7620" y="161544"/>
                </a:lnTo>
                <a:lnTo>
                  <a:pt x="0" y="164592"/>
                </a:lnTo>
                <a:lnTo>
                  <a:pt x="0" y="167640"/>
                </a:lnTo>
                <a:lnTo>
                  <a:pt x="36575" y="135636"/>
                </a:lnTo>
                <a:lnTo>
                  <a:pt x="49434" y="98774"/>
                </a:lnTo>
                <a:lnTo>
                  <a:pt x="50291" y="85344"/>
                </a:lnTo>
                <a:lnTo>
                  <a:pt x="49744" y="75318"/>
                </a:lnTo>
                <a:lnTo>
                  <a:pt x="34480" y="30861"/>
                </a:lnTo>
                <a:lnTo>
                  <a:pt x="6572" y="369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5" name="object 245"/>
          <p:cNvSpPr/>
          <p:nvPr/>
        </p:nvSpPr>
        <p:spPr>
          <a:xfrm>
            <a:off x="3172967" y="6280403"/>
            <a:ext cx="50800" cy="167640"/>
          </a:xfrm>
          <a:custGeom>
            <a:avLst/>
            <a:gdLst/>
            <a:ahLst/>
            <a:cxnLst/>
            <a:rect l="l" t="t" r="r" b="b"/>
            <a:pathLst>
              <a:path w="50800" h="167639">
                <a:moveTo>
                  <a:pt x="50292" y="0"/>
                </a:moveTo>
                <a:lnTo>
                  <a:pt x="15239" y="33528"/>
                </a:lnTo>
                <a:lnTo>
                  <a:pt x="881" y="71675"/>
                </a:lnTo>
                <a:lnTo>
                  <a:pt x="0" y="85344"/>
                </a:lnTo>
                <a:lnTo>
                  <a:pt x="547" y="94487"/>
                </a:lnTo>
                <a:lnTo>
                  <a:pt x="16383" y="138302"/>
                </a:lnTo>
                <a:lnTo>
                  <a:pt x="50292" y="167640"/>
                </a:lnTo>
                <a:lnTo>
                  <a:pt x="50292" y="164592"/>
                </a:lnTo>
                <a:lnTo>
                  <a:pt x="42671" y="161544"/>
                </a:lnTo>
                <a:lnTo>
                  <a:pt x="39624" y="156972"/>
                </a:lnTo>
                <a:lnTo>
                  <a:pt x="35051" y="152400"/>
                </a:lnTo>
                <a:lnTo>
                  <a:pt x="32004" y="147828"/>
                </a:lnTo>
                <a:lnTo>
                  <a:pt x="28956" y="141732"/>
                </a:lnTo>
                <a:lnTo>
                  <a:pt x="25907" y="138684"/>
                </a:lnTo>
                <a:lnTo>
                  <a:pt x="24383" y="132587"/>
                </a:lnTo>
                <a:lnTo>
                  <a:pt x="21336" y="124968"/>
                </a:lnTo>
                <a:lnTo>
                  <a:pt x="19812" y="117348"/>
                </a:lnTo>
                <a:lnTo>
                  <a:pt x="19573" y="109085"/>
                </a:lnTo>
                <a:lnTo>
                  <a:pt x="18526" y="91416"/>
                </a:lnTo>
                <a:lnTo>
                  <a:pt x="18287" y="82296"/>
                </a:lnTo>
                <a:lnTo>
                  <a:pt x="18526" y="73390"/>
                </a:lnTo>
                <a:lnTo>
                  <a:pt x="19573" y="56149"/>
                </a:lnTo>
                <a:lnTo>
                  <a:pt x="19812" y="47244"/>
                </a:lnTo>
                <a:lnTo>
                  <a:pt x="22359" y="40219"/>
                </a:lnTo>
                <a:lnTo>
                  <a:pt x="25336" y="33337"/>
                </a:lnTo>
                <a:lnTo>
                  <a:pt x="28598" y="27312"/>
                </a:lnTo>
                <a:lnTo>
                  <a:pt x="32004" y="22860"/>
                </a:lnTo>
                <a:lnTo>
                  <a:pt x="35718" y="17430"/>
                </a:lnTo>
                <a:lnTo>
                  <a:pt x="40005" y="12573"/>
                </a:lnTo>
                <a:lnTo>
                  <a:pt x="44862" y="8286"/>
                </a:lnTo>
                <a:lnTo>
                  <a:pt x="50292" y="4572"/>
                </a:lnTo>
                <a:lnTo>
                  <a:pt x="5029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6" name="object 246"/>
          <p:cNvSpPr/>
          <p:nvPr/>
        </p:nvSpPr>
        <p:spPr>
          <a:xfrm>
            <a:off x="2968751" y="6284976"/>
            <a:ext cx="68580" cy="126491"/>
          </a:xfrm>
          <a:prstGeom prst="rect">
            <a:avLst/>
          </a:prstGeom>
          <a:blipFill>
            <a:blip r:embed="rId3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47" name="object 247"/>
          <p:cNvSpPr/>
          <p:nvPr/>
        </p:nvSpPr>
        <p:spPr>
          <a:xfrm>
            <a:off x="2740151" y="6280403"/>
            <a:ext cx="50800" cy="167640"/>
          </a:xfrm>
          <a:custGeom>
            <a:avLst/>
            <a:gdLst/>
            <a:ahLst/>
            <a:cxnLst/>
            <a:rect l="l" t="t" r="r" b="b"/>
            <a:pathLst>
              <a:path w="50800" h="167639">
                <a:moveTo>
                  <a:pt x="0" y="0"/>
                </a:moveTo>
                <a:lnTo>
                  <a:pt x="0" y="4572"/>
                </a:lnTo>
                <a:lnTo>
                  <a:pt x="12192" y="13716"/>
                </a:lnTo>
                <a:lnTo>
                  <a:pt x="21336" y="27432"/>
                </a:lnTo>
                <a:lnTo>
                  <a:pt x="22860" y="32004"/>
                </a:lnTo>
                <a:lnTo>
                  <a:pt x="25908" y="38100"/>
                </a:lnTo>
                <a:lnTo>
                  <a:pt x="27431" y="44196"/>
                </a:lnTo>
                <a:lnTo>
                  <a:pt x="28956" y="51816"/>
                </a:lnTo>
                <a:lnTo>
                  <a:pt x="30718" y="60102"/>
                </a:lnTo>
                <a:lnTo>
                  <a:pt x="31623" y="68961"/>
                </a:lnTo>
                <a:lnTo>
                  <a:pt x="31847" y="75318"/>
                </a:lnTo>
                <a:lnTo>
                  <a:pt x="31956" y="96607"/>
                </a:lnTo>
                <a:lnTo>
                  <a:pt x="31623" y="104965"/>
                </a:lnTo>
                <a:lnTo>
                  <a:pt x="21455" y="142041"/>
                </a:lnTo>
                <a:lnTo>
                  <a:pt x="0" y="164592"/>
                </a:lnTo>
                <a:lnTo>
                  <a:pt x="0" y="167640"/>
                </a:lnTo>
                <a:lnTo>
                  <a:pt x="36575" y="135636"/>
                </a:lnTo>
                <a:lnTo>
                  <a:pt x="49220" y="98774"/>
                </a:lnTo>
                <a:lnTo>
                  <a:pt x="50292" y="85344"/>
                </a:lnTo>
                <a:lnTo>
                  <a:pt x="49744" y="75318"/>
                </a:lnTo>
                <a:lnTo>
                  <a:pt x="34480" y="30861"/>
                </a:lnTo>
                <a:lnTo>
                  <a:pt x="6572" y="369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8" name="object 248"/>
          <p:cNvSpPr/>
          <p:nvPr/>
        </p:nvSpPr>
        <p:spPr>
          <a:xfrm>
            <a:off x="2596895" y="6280403"/>
            <a:ext cx="48895" cy="167640"/>
          </a:xfrm>
          <a:custGeom>
            <a:avLst/>
            <a:gdLst/>
            <a:ahLst/>
            <a:cxnLst/>
            <a:rect l="l" t="t" r="r" b="b"/>
            <a:pathLst>
              <a:path w="48894" h="167639">
                <a:moveTo>
                  <a:pt x="48768" y="0"/>
                </a:moveTo>
                <a:lnTo>
                  <a:pt x="13716" y="33528"/>
                </a:lnTo>
                <a:lnTo>
                  <a:pt x="642" y="71675"/>
                </a:lnTo>
                <a:lnTo>
                  <a:pt x="0" y="85344"/>
                </a:lnTo>
                <a:lnTo>
                  <a:pt x="309" y="94487"/>
                </a:lnTo>
                <a:lnTo>
                  <a:pt x="14858" y="138302"/>
                </a:lnTo>
                <a:lnTo>
                  <a:pt x="48768" y="167640"/>
                </a:lnTo>
                <a:lnTo>
                  <a:pt x="48768" y="164592"/>
                </a:lnTo>
                <a:lnTo>
                  <a:pt x="44196" y="161544"/>
                </a:lnTo>
                <a:lnTo>
                  <a:pt x="38100" y="156972"/>
                </a:lnTo>
                <a:lnTo>
                  <a:pt x="35052" y="152400"/>
                </a:lnTo>
                <a:lnTo>
                  <a:pt x="30480" y="147828"/>
                </a:lnTo>
                <a:lnTo>
                  <a:pt x="27431" y="141732"/>
                </a:lnTo>
                <a:lnTo>
                  <a:pt x="17716" y="100393"/>
                </a:lnTo>
                <a:lnTo>
                  <a:pt x="16764" y="82296"/>
                </a:lnTo>
                <a:lnTo>
                  <a:pt x="17049" y="73390"/>
                </a:lnTo>
                <a:lnTo>
                  <a:pt x="17907" y="64770"/>
                </a:lnTo>
                <a:lnTo>
                  <a:pt x="19335" y="56149"/>
                </a:lnTo>
                <a:lnTo>
                  <a:pt x="21336" y="47244"/>
                </a:lnTo>
                <a:lnTo>
                  <a:pt x="22764" y="40219"/>
                </a:lnTo>
                <a:lnTo>
                  <a:pt x="44196" y="8286"/>
                </a:lnTo>
                <a:lnTo>
                  <a:pt x="48768" y="4572"/>
                </a:lnTo>
                <a:lnTo>
                  <a:pt x="4876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9" name="object 249"/>
          <p:cNvSpPr/>
          <p:nvPr/>
        </p:nvSpPr>
        <p:spPr>
          <a:xfrm>
            <a:off x="2339339" y="6284976"/>
            <a:ext cx="80772" cy="124968"/>
          </a:xfrm>
          <a:prstGeom prst="rect">
            <a:avLst/>
          </a:prstGeom>
          <a:blipFill>
            <a:blip r:embed="rId3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0" name="object 250"/>
          <p:cNvSpPr/>
          <p:nvPr/>
        </p:nvSpPr>
        <p:spPr>
          <a:xfrm>
            <a:off x="2092451" y="6280403"/>
            <a:ext cx="47625" cy="167640"/>
          </a:xfrm>
          <a:custGeom>
            <a:avLst/>
            <a:gdLst/>
            <a:ahLst/>
            <a:cxnLst/>
            <a:rect l="l" t="t" r="r" b="b"/>
            <a:pathLst>
              <a:path w="47625" h="167639">
                <a:moveTo>
                  <a:pt x="0" y="0"/>
                </a:moveTo>
                <a:lnTo>
                  <a:pt x="0" y="4572"/>
                </a:lnTo>
                <a:lnTo>
                  <a:pt x="18287" y="22860"/>
                </a:lnTo>
                <a:lnTo>
                  <a:pt x="21336" y="27432"/>
                </a:lnTo>
                <a:lnTo>
                  <a:pt x="22860" y="32004"/>
                </a:lnTo>
                <a:lnTo>
                  <a:pt x="25908" y="44196"/>
                </a:lnTo>
                <a:lnTo>
                  <a:pt x="27431" y="51816"/>
                </a:lnTo>
                <a:lnTo>
                  <a:pt x="29194" y="60102"/>
                </a:lnTo>
                <a:lnTo>
                  <a:pt x="30099" y="68961"/>
                </a:lnTo>
                <a:lnTo>
                  <a:pt x="30432" y="78390"/>
                </a:lnTo>
                <a:lnTo>
                  <a:pt x="30480" y="88392"/>
                </a:lnTo>
                <a:lnTo>
                  <a:pt x="30218" y="96607"/>
                </a:lnTo>
                <a:lnTo>
                  <a:pt x="23241" y="135826"/>
                </a:lnTo>
                <a:lnTo>
                  <a:pt x="16764" y="147828"/>
                </a:lnTo>
                <a:lnTo>
                  <a:pt x="12192" y="155448"/>
                </a:lnTo>
                <a:lnTo>
                  <a:pt x="6096" y="161544"/>
                </a:lnTo>
                <a:lnTo>
                  <a:pt x="0" y="164592"/>
                </a:lnTo>
                <a:lnTo>
                  <a:pt x="0" y="167640"/>
                </a:lnTo>
                <a:lnTo>
                  <a:pt x="35052" y="135636"/>
                </a:lnTo>
                <a:lnTo>
                  <a:pt x="46624" y="98774"/>
                </a:lnTo>
                <a:lnTo>
                  <a:pt x="47243" y="85344"/>
                </a:lnTo>
                <a:lnTo>
                  <a:pt x="47172" y="75318"/>
                </a:lnTo>
                <a:lnTo>
                  <a:pt x="33337" y="30861"/>
                </a:lnTo>
                <a:lnTo>
                  <a:pt x="5715" y="369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1" name="object 251"/>
          <p:cNvSpPr/>
          <p:nvPr/>
        </p:nvSpPr>
        <p:spPr>
          <a:xfrm>
            <a:off x="2002581" y="6284976"/>
            <a:ext cx="78105" cy="127000"/>
          </a:xfrm>
          <a:custGeom>
            <a:avLst/>
            <a:gdLst/>
            <a:ahLst/>
            <a:cxnLst/>
            <a:rect l="l" t="t" r="r" b="b"/>
            <a:pathLst>
              <a:path w="78105" h="127000">
                <a:moveTo>
                  <a:pt x="39578" y="0"/>
                </a:moveTo>
                <a:lnTo>
                  <a:pt x="33482" y="0"/>
                </a:lnTo>
                <a:lnTo>
                  <a:pt x="27386" y="1524"/>
                </a:lnTo>
                <a:lnTo>
                  <a:pt x="22814" y="6096"/>
                </a:lnTo>
                <a:lnTo>
                  <a:pt x="17385" y="10072"/>
                </a:lnTo>
                <a:lnTo>
                  <a:pt x="526" y="44576"/>
                </a:lnTo>
                <a:lnTo>
                  <a:pt x="0" y="65532"/>
                </a:lnTo>
                <a:lnTo>
                  <a:pt x="311" y="76033"/>
                </a:lnTo>
                <a:lnTo>
                  <a:pt x="15123" y="114919"/>
                </a:lnTo>
                <a:lnTo>
                  <a:pt x="38054" y="126491"/>
                </a:lnTo>
                <a:lnTo>
                  <a:pt x="44150" y="126491"/>
                </a:lnTo>
                <a:lnTo>
                  <a:pt x="50246" y="124968"/>
                </a:lnTo>
                <a:lnTo>
                  <a:pt x="56342" y="120396"/>
                </a:lnTo>
                <a:lnTo>
                  <a:pt x="31958" y="120396"/>
                </a:lnTo>
                <a:lnTo>
                  <a:pt x="25862" y="115824"/>
                </a:lnTo>
                <a:lnTo>
                  <a:pt x="17242" y="78200"/>
                </a:lnTo>
                <a:lnTo>
                  <a:pt x="16718" y="65532"/>
                </a:lnTo>
                <a:lnTo>
                  <a:pt x="16980" y="58197"/>
                </a:lnTo>
                <a:lnTo>
                  <a:pt x="17671" y="50291"/>
                </a:lnTo>
                <a:lnTo>
                  <a:pt x="18647" y="42386"/>
                </a:lnTo>
                <a:lnTo>
                  <a:pt x="19790" y="34861"/>
                </a:lnTo>
                <a:lnTo>
                  <a:pt x="21290" y="22860"/>
                </a:lnTo>
                <a:lnTo>
                  <a:pt x="22814" y="16763"/>
                </a:lnTo>
                <a:lnTo>
                  <a:pt x="27386" y="12191"/>
                </a:lnTo>
                <a:lnTo>
                  <a:pt x="30434" y="7620"/>
                </a:lnTo>
                <a:lnTo>
                  <a:pt x="35006" y="6096"/>
                </a:lnTo>
                <a:lnTo>
                  <a:pt x="55458" y="6096"/>
                </a:lnTo>
                <a:lnTo>
                  <a:pt x="51961" y="3619"/>
                </a:lnTo>
                <a:lnTo>
                  <a:pt x="45555" y="881"/>
                </a:lnTo>
                <a:lnTo>
                  <a:pt x="39578" y="0"/>
                </a:lnTo>
                <a:close/>
              </a:path>
              <a:path w="78105" h="127000">
                <a:moveTo>
                  <a:pt x="55458" y="6096"/>
                </a:moveTo>
                <a:lnTo>
                  <a:pt x="45674" y="6096"/>
                </a:lnTo>
                <a:lnTo>
                  <a:pt x="47198" y="9144"/>
                </a:lnTo>
                <a:lnTo>
                  <a:pt x="50246" y="12191"/>
                </a:lnTo>
                <a:lnTo>
                  <a:pt x="53294" y="16763"/>
                </a:lnTo>
                <a:lnTo>
                  <a:pt x="60819" y="62484"/>
                </a:lnTo>
                <a:lnTo>
                  <a:pt x="60628" y="71675"/>
                </a:lnTo>
                <a:lnTo>
                  <a:pt x="59771" y="83438"/>
                </a:lnTo>
                <a:lnTo>
                  <a:pt x="58342" y="93487"/>
                </a:lnTo>
                <a:lnTo>
                  <a:pt x="56342" y="102108"/>
                </a:lnTo>
                <a:lnTo>
                  <a:pt x="54818" y="109727"/>
                </a:lnTo>
                <a:lnTo>
                  <a:pt x="45674" y="118872"/>
                </a:lnTo>
                <a:lnTo>
                  <a:pt x="42626" y="120396"/>
                </a:lnTo>
                <a:lnTo>
                  <a:pt x="56342" y="120396"/>
                </a:lnTo>
                <a:lnTo>
                  <a:pt x="61510" y="115752"/>
                </a:lnTo>
                <a:lnTo>
                  <a:pt x="65677" y="110680"/>
                </a:lnTo>
                <a:lnTo>
                  <a:pt x="68987" y="104751"/>
                </a:lnTo>
                <a:lnTo>
                  <a:pt x="71703" y="97226"/>
                </a:lnTo>
                <a:lnTo>
                  <a:pt x="74464" y="90130"/>
                </a:lnTo>
                <a:lnTo>
                  <a:pt x="76345" y="81724"/>
                </a:lnTo>
                <a:lnTo>
                  <a:pt x="77369" y="72461"/>
                </a:lnTo>
                <a:lnTo>
                  <a:pt x="77678" y="62484"/>
                </a:lnTo>
                <a:lnTo>
                  <a:pt x="76845" y="47601"/>
                </a:lnTo>
                <a:lnTo>
                  <a:pt x="74440" y="34861"/>
                </a:lnTo>
                <a:lnTo>
                  <a:pt x="70606" y="24122"/>
                </a:lnTo>
                <a:lnTo>
                  <a:pt x="65486" y="15239"/>
                </a:lnTo>
                <a:lnTo>
                  <a:pt x="58652" y="8358"/>
                </a:lnTo>
                <a:lnTo>
                  <a:pt x="55458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2" name="object 252"/>
          <p:cNvSpPr/>
          <p:nvPr/>
        </p:nvSpPr>
        <p:spPr>
          <a:xfrm>
            <a:off x="1938527" y="6280403"/>
            <a:ext cx="50800" cy="167640"/>
          </a:xfrm>
          <a:custGeom>
            <a:avLst/>
            <a:gdLst/>
            <a:ahLst/>
            <a:cxnLst/>
            <a:rect l="l" t="t" r="r" b="b"/>
            <a:pathLst>
              <a:path w="50800" h="167639">
                <a:moveTo>
                  <a:pt x="50292" y="0"/>
                </a:moveTo>
                <a:lnTo>
                  <a:pt x="15240" y="33528"/>
                </a:lnTo>
                <a:lnTo>
                  <a:pt x="881" y="71675"/>
                </a:lnTo>
                <a:lnTo>
                  <a:pt x="0" y="85344"/>
                </a:lnTo>
                <a:lnTo>
                  <a:pt x="547" y="94487"/>
                </a:lnTo>
                <a:lnTo>
                  <a:pt x="15811" y="138302"/>
                </a:lnTo>
                <a:lnTo>
                  <a:pt x="50292" y="167640"/>
                </a:lnTo>
                <a:lnTo>
                  <a:pt x="50292" y="164592"/>
                </a:lnTo>
                <a:lnTo>
                  <a:pt x="44196" y="161544"/>
                </a:lnTo>
                <a:lnTo>
                  <a:pt x="39624" y="156972"/>
                </a:lnTo>
                <a:lnTo>
                  <a:pt x="36576" y="152400"/>
                </a:lnTo>
                <a:lnTo>
                  <a:pt x="32004" y="147828"/>
                </a:lnTo>
                <a:lnTo>
                  <a:pt x="28956" y="141732"/>
                </a:lnTo>
                <a:lnTo>
                  <a:pt x="25908" y="138684"/>
                </a:lnTo>
                <a:lnTo>
                  <a:pt x="24384" y="132587"/>
                </a:lnTo>
                <a:lnTo>
                  <a:pt x="21336" y="124968"/>
                </a:lnTo>
                <a:lnTo>
                  <a:pt x="16764" y="82296"/>
                </a:lnTo>
                <a:lnTo>
                  <a:pt x="17049" y="73390"/>
                </a:lnTo>
                <a:lnTo>
                  <a:pt x="25527" y="33337"/>
                </a:lnTo>
                <a:lnTo>
                  <a:pt x="50292" y="4572"/>
                </a:lnTo>
                <a:lnTo>
                  <a:pt x="5029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3" name="object 253"/>
          <p:cNvSpPr/>
          <p:nvPr/>
        </p:nvSpPr>
        <p:spPr>
          <a:xfrm>
            <a:off x="1610867" y="6280403"/>
            <a:ext cx="47625" cy="167640"/>
          </a:xfrm>
          <a:custGeom>
            <a:avLst/>
            <a:gdLst/>
            <a:ahLst/>
            <a:cxnLst/>
            <a:rect l="l" t="t" r="r" b="b"/>
            <a:pathLst>
              <a:path w="47625" h="167639">
                <a:moveTo>
                  <a:pt x="0" y="0"/>
                </a:moveTo>
                <a:lnTo>
                  <a:pt x="0" y="4572"/>
                </a:lnTo>
                <a:lnTo>
                  <a:pt x="18287" y="22860"/>
                </a:lnTo>
                <a:lnTo>
                  <a:pt x="21336" y="27432"/>
                </a:lnTo>
                <a:lnTo>
                  <a:pt x="22859" y="32004"/>
                </a:lnTo>
                <a:lnTo>
                  <a:pt x="25907" y="44196"/>
                </a:lnTo>
                <a:lnTo>
                  <a:pt x="27431" y="51816"/>
                </a:lnTo>
                <a:lnTo>
                  <a:pt x="29194" y="60102"/>
                </a:lnTo>
                <a:lnTo>
                  <a:pt x="30099" y="68961"/>
                </a:lnTo>
                <a:lnTo>
                  <a:pt x="30432" y="78390"/>
                </a:lnTo>
                <a:lnTo>
                  <a:pt x="30480" y="88392"/>
                </a:lnTo>
                <a:lnTo>
                  <a:pt x="30218" y="96607"/>
                </a:lnTo>
                <a:lnTo>
                  <a:pt x="23240" y="135826"/>
                </a:lnTo>
                <a:lnTo>
                  <a:pt x="16763" y="147828"/>
                </a:lnTo>
                <a:lnTo>
                  <a:pt x="12191" y="155448"/>
                </a:lnTo>
                <a:lnTo>
                  <a:pt x="6095" y="161544"/>
                </a:lnTo>
                <a:lnTo>
                  <a:pt x="0" y="164592"/>
                </a:lnTo>
                <a:lnTo>
                  <a:pt x="0" y="167640"/>
                </a:lnTo>
                <a:lnTo>
                  <a:pt x="35051" y="135636"/>
                </a:lnTo>
                <a:lnTo>
                  <a:pt x="46624" y="98774"/>
                </a:lnTo>
                <a:lnTo>
                  <a:pt x="47243" y="85344"/>
                </a:lnTo>
                <a:lnTo>
                  <a:pt x="47172" y="75318"/>
                </a:lnTo>
                <a:lnTo>
                  <a:pt x="33337" y="30861"/>
                </a:lnTo>
                <a:lnTo>
                  <a:pt x="5714" y="369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4" name="object 254"/>
          <p:cNvSpPr/>
          <p:nvPr/>
        </p:nvSpPr>
        <p:spPr>
          <a:xfrm>
            <a:off x="1466088" y="6280403"/>
            <a:ext cx="50800" cy="167640"/>
          </a:xfrm>
          <a:custGeom>
            <a:avLst/>
            <a:gdLst/>
            <a:ahLst/>
            <a:cxnLst/>
            <a:rect l="l" t="t" r="r" b="b"/>
            <a:pathLst>
              <a:path w="50800" h="167639">
                <a:moveTo>
                  <a:pt x="50292" y="0"/>
                </a:moveTo>
                <a:lnTo>
                  <a:pt x="13715" y="33528"/>
                </a:lnTo>
                <a:lnTo>
                  <a:pt x="1071" y="71675"/>
                </a:lnTo>
                <a:lnTo>
                  <a:pt x="0" y="85344"/>
                </a:lnTo>
                <a:lnTo>
                  <a:pt x="547" y="94487"/>
                </a:lnTo>
                <a:lnTo>
                  <a:pt x="15811" y="138302"/>
                </a:lnTo>
                <a:lnTo>
                  <a:pt x="50292" y="167640"/>
                </a:lnTo>
                <a:lnTo>
                  <a:pt x="50292" y="164592"/>
                </a:lnTo>
                <a:lnTo>
                  <a:pt x="44196" y="161544"/>
                </a:lnTo>
                <a:lnTo>
                  <a:pt x="35052" y="152400"/>
                </a:lnTo>
                <a:lnTo>
                  <a:pt x="32003" y="147828"/>
                </a:lnTo>
                <a:lnTo>
                  <a:pt x="24384" y="132587"/>
                </a:lnTo>
                <a:lnTo>
                  <a:pt x="21336" y="117348"/>
                </a:lnTo>
                <a:lnTo>
                  <a:pt x="19573" y="109085"/>
                </a:lnTo>
                <a:lnTo>
                  <a:pt x="18668" y="100393"/>
                </a:lnTo>
                <a:lnTo>
                  <a:pt x="18335" y="91416"/>
                </a:lnTo>
                <a:lnTo>
                  <a:pt x="18401" y="71675"/>
                </a:lnTo>
                <a:lnTo>
                  <a:pt x="26098" y="33337"/>
                </a:lnTo>
                <a:lnTo>
                  <a:pt x="32003" y="22860"/>
                </a:lnTo>
                <a:lnTo>
                  <a:pt x="35718" y="17430"/>
                </a:lnTo>
                <a:lnTo>
                  <a:pt x="40004" y="12573"/>
                </a:lnTo>
                <a:lnTo>
                  <a:pt x="44862" y="8286"/>
                </a:lnTo>
                <a:lnTo>
                  <a:pt x="50292" y="4572"/>
                </a:lnTo>
                <a:lnTo>
                  <a:pt x="5029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5" name="object 255"/>
          <p:cNvSpPr/>
          <p:nvPr/>
        </p:nvSpPr>
        <p:spPr>
          <a:xfrm>
            <a:off x="3243072" y="6324600"/>
            <a:ext cx="68580" cy="88900"/>
          </a:xfrm>
          <a:custGeom>
            <a:avLst/>
            <a:gdLst/>
            <a:ahLst/>
            <a:cxnLst/>
            <a:rect l="l" t="t" r="r" b="b"/>
            <a:pathLst>
              <a:path w="68579" h="88900">
                <a:moveTo>
                  <a:pt x="44703" y="83820"/>
                </a:moveTo>
                <a:lnTo>
                  <a:pt x="10667" y="83820"/>
                </a:lnTo>
                <a:lnTo>
                  <a:pt x="12191" y="85344"/>
                </a:lnTo>
                <a:lnTo>
                  <a:pt x="18287" y="86867"/>
                </a:lnTo>
                <a:lnTo>
                  <a:pt x="22860" y="88391"/>
                </a:lnTo>
                <a:lnTo>
                  <a:pt x="36575" y="88391"/>
                </a:lnTo>
                <a:lnTo>
                  <a:pt x="42672" y="85344"/>
                </a:lnTo>
                <a:lnTo>
                  <a:pt x="44703" y="83820"/>
                </a:lnTo>
                <a:close/>
              </a:path>
              <a:path w="68579" h="88900">
                <a:moveTo>
                  <a:pt x="10667" y="56387"/>
                </a:moveTo>
                <a:lnTo>
                  <a:pt x="7619" y="56387"/>
                </a:lnTo>
                <a:lnTo>
                  <a:pt x="0" y="86867"/>
                </a:lnTo>
                <a:lnTo>
                  <a:pt x="3047" y="86867"/>
                </a:lnTo>
                <a:lnTo>
                  <a:pt x="6095" y="83820"/>
                </a:lnTo>
                <a:lnTo>
                  <a:pt x="44703" y="83820"/>
                </a:lnTo>
                <a:lnTo>
                  <a:pt x="46736" y="82296"/>
                </a:lnTo>
                <a:lnTo>
                  <a:pt x="24383" y="82296"/>
                </a:lnTo>
                <a:lnTo>
                  <a:pt x="18287" y="79248"/>
                </a:lnTo>
                <a:lnTo>
                  <a:pt x="16763" y="74675"/>
                </a:lnTo>
                <a:lnTo>
                  <a:pt x="12191" y="70103"/>
                </a:lnTo>
                <a:lnTo>
                  <a:pt x="10667" y="65532"/>
                </a:lnTo>
                <a:lnTo>
                  <a:pt x="10667" y="56387"/>
                </a:lnTo>
                <a:close/>
              </a:path>
              <a:path w="68579" h="88900">
                <a:moveTo>
                  <a:pt x="47243" y="0"/>
                </a:moveTo>
                <a:lnTo>
                  <a:pt x="36575" y="0"/>
                </a:lnTo>
                <a:lnTo>
                  <a:pt x="30479" y="1524"/>
                </a:lnTo>
                <a:lnTo>
                  <a:pt x="18287" y="10667"/>
                </a:lnTo>
                <a:lnTo>
                  <a:pt x="15239" y="16763"/>
                </a:lnTo>
                <a:lnTo>
                  <a:pt x="13715" y="24384"/>
                </a:lnTo>
                <a:lnTo>
                  <a:pt x="12191" y="28955"/>
                </a:lnTo>
                <a:lnTo>
                  <a:pt x="28955" y="47244"/>
                </a:lnTo>
                <a:lnTo>
                  <a:pt x="38100" y="51815"/>
                </a:lnTo>
                <a:lnTo>
                  <a:pt x="41148" y="56387"/>
                </a:lnTo>
                <a:lnTo>
                  <a:pt x="47243" y="62484"/>
                </a:lnTo>
                <a:lnTo>
                  <a:pt x="47243" y="70103"/>
                </a:lnTo>
                <a:lnTo>
                  <a:pt x="44195" y="76200"/>
                </a:lnTo>
                <a:lnTo>
                  <a:pt x="41148" y="77724"/>
                </a:lnTo>
                <a:lnTo>
                  <a:pt x="38100" y="80772"/>
                </a:lnTo>
                <a:lnTo>
                  <a:pt x="35051" y="82296"/>
                </a:lnTo>
                <a:lnTo>
                  <a:pt x="46736" y="82296"/>
                </a:lnTo>
                <a:lnTo>
                  <a:pt x="62484" y="55268"/>
                </a:lnTo>
                <a:lnTo>
                  <a:pt x="60198" y="49339"/>
                </a:lnTo>
                <a:lnTo>
                  <a:pt x="55625" y="44267"/>
                </a:lnTo>
                <a:lnTo>
                  <a:pt x="48767" y="39624"/>
                </a:lnTo>
                <a:lnTo>
                  <a:pt x="36575" y="32003"/>
                </a:lnTo>
                <a:lnTo>
                  <a:pt x="32003" y="28955"/>
                </a:lnTo>
                <a:lnTo>
                  <a:pt x="25907" y="22860"/>
                </a:lnTo>
                <a:lnTo>
                  <a:pt x="24383" y="19812"/>
                </a:lnTo>
                <a:lnTo>
                  <a:pt x="25907" y="16763"/>
                </a:lnTo>
                <a:lnTo>
                  <a:pt x="25907" y="13715"/>
                </a:lnTo>
                <a:lnTo>
                  <a:pt x="27431" y="10667"/>
                </a:lnTo>
                <a:lnTo>
                  <a:pt x="32003" y="7620"/>
                </a:lnTo>
                <a:lnTo>
                  <a:pt x="38100" y="4572"/>
                </a:lnTo>
                <a:lnTo>
                  <a:pt x="67817" y="4572"/>
                </a:lnTo>
                <a:lnTo>
                  <a:pt x="68071" y="3048"/>
                </a:lnTo>
                <a:lnTo>
                  <a:pt x="60960" y="3048"/>
                </a:lnTo>
                <a:lnTo>
                  <a:pt x="57912" y="1524"/>
                </a:lnTo>
                <a:lnTo>
                  <a:pt x="50291" y="1524"/>
                </a:lnTo>
                <a:lnTo>
                  <a:pt x="47243" y="0"/>
                </a:lnTo>
                <a:close/>
              </a:path>
              <a:path w="68579" h="88900">
                <a:moveTo>
                  <a:pt x="67817" y="4572"/>
                </a:moveTo>
                <a:lnTo>
                  <a:pt x="47243" y="4572"/>
                </a:lnTo>
                <a:lnTo>
                  <a:pt x="51815" y="6096"/>
                </a:lnTo>
                <a:lnTo>
                  <a:pt x="54863" y="9144"/>
                </a:lnTo>
                <a:lnTo>
                  <a:pt x="57912" y="13715"/>
                </a:lnTo>
                <a:lnTo>
                  <a:pt x="59436" y="19812"/>
                </a:lnTo>
                <a:lnTo>
                  <a:pt x="60960" y="27432"/>
                </a:lnTo>
                <a:lnTo>
                  <a:pt x="64007" y="27432"/>
                </a:lnTo>
                <a:lnTo>
                  <a:pt x="67817" y="4572"/>
                </a:lnTo>
                <a:close/>
              </a:path>
              <a:path w="68579" h="88900">
                <a:moveTo>
                  <a:pt x="68579" y="0"/>
                </a:moveTo>
                <a:lnTo>
                  <a:pt x="65531" y="0"/>
                </a:lnTo>
                <a:lnTo>
                  <a:pt x="64007" y="1524"/>
                </a:lnTo>
                <a:lnTo>
                  <a:pt x="64007" y="3048"/>
                </a:lnTo>
                <a:lnTo>
                  <a:pt x="68071" y="3048"/>
                </a:lnTo>
                <a:lnTo>
                  <a:pt x="6857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6" name="object 256"/>
          <p:cNvSpPr/>
          <p:nvPr/>
        </p:nvSpPr>
        <p:spPr>
          <a:xfrm>
            <a:off x="3064764" y="6286500"/>
            <a:ext cx="97790" cy="123825"/>
          </a:xfrm>
          <a:custGeom>
            <a:avLst/>
            <a:gdLst/>
            <a:ahLst/>
            <a:cxnLst/>
            <a:rect l="l" t="t" r="r" b="b"/>
            <a:pathLst>
              <a:path w="97789" h="123825">
                <a:moveTo>
                  <a:pt x="65531" y="118872"/>
                </a:moveTo>
                <a:lnTo>
                  <a:pt x="13716" y="118872"/>
                </a:lnTo>
                <a:lnTo>
                  <a:pt x="13716" y="123444"/>
                </a:lnTo>
                <a:lnTo>
                  <a:pt x="65531" y="123444"/>
                </a:lnTo>
                <a:lnTo>
                  <a:pt x="65531" y="118872"/>
                </a:lnTo>
                <a:close/>
              </a:path>
              <a:path w="97789" h="123825">
                <a:moveTo>
                  <a:pt x="44196" y="4572"/>
                </a:moveTo>
                <a:lnTo>
                  <a:pt x="6096" y="4572"/>
                </a:lnTo>
                <a:lnTo>
                  <a:pt x="9143" y="7620"/>
                </a:lnTo>
                <a:lnTo>
                  <a:pt x="12192" y="9144"/>
                </a:lnTo>
                <a:lnTo>
                  <a:pt x="13716" y="10667"/>
                </a:lnTo>
                <a:lnTo>
                  <a:pt x="13716" y="12191"/>
                </a:lnTo>
                <a:lnTo>
                  <a:pt x="15240" y="16763"/>
                </a:lnTo>
                <a:lnTo>
                  <a:pt x="18287" y="21336"/>
                </a:lnTo>
                <a:lnTo>
                  <a:pt x="41148" y="73151"/>
                </a:lnTo>
                <a:lnTo>
                  <a:pt x="36575" y="102108"/>
                </a:lnTo>
                <a:lnTo>
                  <a:pt x="35052" y="108203"/>
                </a:lnTo>
                <a:lnTo>
                  <a:pt x="33528" y="112775"/>
                </a:lnTo>
                <a:lnTo>
                  <a:pt x="30480" y="114300"/>
                </a:lnTo>
                <a:lnTo>
                  <a:pt x="27431" y="117348"/>
                </a:lnTo>
                <a:lnTo>
                  <a:pt x="24384" y="118872"/>
                </a:lnTo>
                <a:lnTo>
                  <a:pt x="54863" y="118872"/>
                </a:lnTo>
                <a:lnTo>
                  <a:pt x="51816" y="115824"/>
                </a:lnTo>
                <a:lnTo>
                  <a:pt x="51816" y="108203"/>
                </a:lnTo>
                <a:lnTo>
                  <a:pt x="53340" y="102108"/>
                </a:lnTo>
                <a:lnTo>
                  <a:pt x="59436" y="71627"/>
                </a:lnTo>
                <a:lnTo>
                  <a:pt x="67105" y="62484"/>
                </a:lnTo>
                <a:lnTo>
                  <a:pt x="57912" y="62484"/>
                </a:lnTo>
                <a:lnTo>
                  <a:pt x="39624" y="22860"/>
                </a:lnTo>
                <a:lnTo>
                  <a:pt x="36575" y="16763"/>
                </a:lnTo>
                <a:lnTo>
                  <a:pt x="36575" y="9144"/>
                </a:lnTo>
                <a:lnTo>
                  <a:pt x="38100" y="7620"/>
                </a:lnTo>
                <a:lnTo>
                  <a:pt x="44196" y="4572"/>
                </a:lnTo>
                <a:close/>
              </a:path>
              <a:path w="97789" h="123825">
                <a:moveTo>
                  <a:pt x="97536" y="13715"/>
                </a:moveTo>
                <a:lnTo>
                  <a:pt x="96012" y="16763"/>
                </a:lnTo>
                <a:lnTo>
                  <a:pt x="92963" y="19812"/>
                </a:lnTo>
                <a:lnTo>
                  <a:pt x="88392" y="25908"/>
                </a:lnTo>
                <a:lnTo>
                  <a:pt x="57912" y="62484"/>
                </a:lnTo>
                <a:lnTo>
                  <a:pt x="67105" y="62484"/>
                </a:lnTo>
                <a:lnTo>
                  <a:pt x="97536" y="26201"/>
                </a:lnTo>
                <a:lnTo>
                  <a:pt x="97536" y="13715"/>
                </a:lnTo>
                <a:close/>
              </a:path>
              <a:path w="97789" h="123825">
                <a:moveTo>
                  <a:pt x="97536" y="0"/>
                </a:moveTo>
                <a:lnTo>
                  <a:pt x="86868" y="0"/>
                </a:lnTo>
                <a:lnTo>
                  <a:pt x="85343" y="4572"/>
                </a:lnTo>
                <a:lnTo>
                  <a:pt x="92963" y="4572"/>
                </a:lnTo>
                <a:lnTo>
                  <a:pt x="97536" y="9144"/>
                </a:lnTo>
                <a:lnTo>
                  <a:pt x="97536" y="0"/>
                </a:lnTo>
                <a:close/>
              </a:path>
              <a:path w="97789" h="123825">
                <a:moveTo>
                  <a:pt x="53340" y="0"/>
                </a:moveTo>
                <a:lnTo>
                  <a:pt x="1524" y="0"/>
                </a:lnTo>
                <a:lnTo>
                  <a:pt x="0" y="4572"/>
                </a:lnTo>
                <a:lnTo>
                  <a:pt x="53340" y="4572"/>
                </a:lnTo>
                <a:lnTo>
                  <a:pt x="5334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7" name="object 257"/>
          <p:cNvSpPr/>
          <p:nvPr/>
        </p:nvSpPr>
        <p:spPr>
          <a:xfrm>
            <a:off x="2667000" y="6324600"/>
            <a:ext cx="67310" cy="88900"/>
          </a:xfrm>
          <a:custGeom>
            <a:avLst/>
            <a:gdLst/>
            <a:ahLst/>
            <a:cxnLst/>
            <a:rect l="l" t="t" r="r" b="b"/>
            <a:pathLst>
              <a:path w="67310" h="88900">
                <a:moveTo>
                  <a:pt x="44704" y="83820"/>
                </a:moveTo>
                <a:lnTo>
                  <a:pt x="9143" y="83820"/>
                </a:lnTo>
                <a:lnTo>
                  <a:pt x="12192" y="85344"/>
                </a:lnTo>
                <a:lnTo>
                  <a:pt x="18287" y="86867"/>
                </a:lnTo>
                <a:lnTo>
                  <a:pt x="22860" y="88391"/>
                </a:lnTo>
                <a:lnTo>
                  <a:pt x="35051" y="88391"/>
                </a:lnTo>
                <a:lnTo>
                  <a:pt x="42672" y="85344"/>
                </a:lnTo>
                <a:lnTo>
                  <a:pt x="44704" y="83820"/>
                </a:lnTo>
                <a:close/>
              </a:path>
              <a:path w="67310" h="88900">
                <a:moveTo>
                  <a:pt x="9143" y="56387"/>
                </a:moveTo>
                <a:lnTo>
                  <a:pt x="6095" y="56387"/>
                </a:lnTo>
                <a:lnTo>
                  <a:pt x="0" y="86867"/>
                </a:lnTo>
                <a:lnTo>
                  <a:pt x="3048" y="86867"/>
                </a:lnTo>
                <a:lnTo>
                  <a:pt x="3048" y="85344"/>
                </a:lnTo>
                <a:lnTo>
                  <a:pt x="4572" y="83820"/>
                </a:lnTo>
                <a:lnTo>
                  <a:pt x="44704" y="83820"/>
                </a:lnTo>
                <a:lnTo>
                  <a:pt x="46736" y="82296"/>
                </a:lnTo>
                <a:lnTo>
                  <a:pt x="22860" y="82296"/>
                </a:lnTo>
                <a:lnTo>
                  <a:pt x="10668" y="70103"/>
                </a:lnTo>
                <a:lnTo>
                  <a:pt x="9143" y="65532"/>
                </a:lnTo>
                <a:lnTo>
                  <a:pt x="9143" y="56387"/>
                </a:lnTo>
                <a:close/>
              </a:path>
              <a:path w="67310" h="88900">
                <a:moveTo>
                  <a:pt x="45719" y="0"/>
                </a:moveTo>
                <a:lnTo>
                  <a:pt x="35051" y="0"/>
                </a:lnTo>
                <a:lnTo>
                  <a:pt x="28956" y="1524"/>
                </a:lnTo>
                <a:lnTo>
                  <a:pt x="22860" y="6096"/>
                </a:lnTo>
                <a:lnTo>
                  <a:pt x="18287" y="10667"/>
                </a:lnTo>
                <a:lnTo>
                  <a:pt x="13716" y="16763"/>
                </a:lnTo>
                <a:lnTo>
                  <a:pt x="12192" y="24384"/>
                </a:lnTo>
                <a:lnTo>
                  <a:pt x="12192" y="33527"/>
                </a:lnTo>
                <a:lnTo>
                  <a:pt x="13716" y="36575"/>
                </a:lnTo>
                <a:lnTo>
                  <a:pt x="16763" y="41148"/>
                </a:lnTo>
                <a:lnTo>
                  <a:pt x="21336" y="44196"/>
                </a:lnTo>
                <a:lnTo>
                  <a:pt x="28956" y="47244"/>
                </a:lnTo>
                <a:lnTo>
                  <a:pt x="36575" y="51815"/>
                </a:lnTo>
                <a:lnTo>
                  <a:pt x="42672" y="56387"/>
                </a:lnTo>
                <a:lnTo>
                  <a:pt x="45719" y="62484"/>
                </a:lnTo>
                <a:lnTo>
                  <a:pt x="45719" y="70103"/>
                </a:lnTo>
                <a:lnTo>
                  <a:pt x="44195" y="73151"/>
                </a:lnTo>
                <a:lnTo>
                  <a:pt x="44195" y="76200"/>
                </a:lnTo>
                <a:lnTo>
                  <a:pt x="41148" y="77724"/>
                </a:lnTo>
                <a:lnTo>
                  <a:pt x="38100" y="80772"/>
                </a:lnTo>
                <a:lnTo>
                  <a:pt x="33527" y="82296"/>
                </a:lnTo>
                <a:lnTo>
                  <a:pt x="46736" y="82296"/>
                </a:lnTo>
                <a:lnTo>
                  <a:pt x="48768" y="80772"/>
                </a:lnTo>
                <a:lnTo>
                  <a:pt x="59436" y="70103"/>
                </a:lnTo>
                <a:lnTo>
                  <a:pt x="60960" y="62484"/>
                </a:lnTo>
                <a:lnTo>
                  <a:pt x="61817" y="55268"/>
                </a:lnTo>
                <a:lnTo>
                  <a:pt x="59817" y="49339"/>
                </a:lnTo>
                <a:lnTo>
                  <a:pt x="54959" y="44267"/>
                </a:lnTo>
                <a:lnTo>
                  <a:pt x="47243" y="39624"/>
                </a:lnTo>
                <a:lnTo>
                  <a:pt x="36575" y="32003"/>
                </a:lnTo>
                <a:lnTo>
                  <a:pt x="30480" y="28955"/>
                </a:lnTo>
                <a:lnTo>
                  <a:pt x="24383" y="22860"/>
                </a:lnTo>
                <a:lnTo>
                  <a:pt x="24383" y="13715"/>
                </a:lnTo>
                <a:lnTo>
                  <a:pt x="30480" y="7620"/>
                </a:lnTo>
                <a:lnTo>
                  <a:pt x="33527" y="6096"/>
                </a:lnTo>
                <a:lnTo>
                  <a:pt x="38100" y="4572"/>
                </a:lnTo>
                <a:lnTo>
                  <a:pt x="66293" y="4572"/>
                </a:lnTo>
                <a:lnTo>
                  <a:pt x="66548" y="3048"/>
                </a:lnTo>
                <a:lnTo>
                  <a:pt x="59436" y="3048"/>
                </a:lnTo>
                <a:lnTo>
                  <a:pt x="56387" y="1524"/>
                </a:lnTo>
                <a:lnTo>
                  <a:pt x="48768" y="1524"/>
                </a:lnTo>
                <a:lnTo>
                  <a:pt x="45719" y="0"/>
                </a:lnTo>
                <a:close/>
              </a:path>
              <a:path w="67310" h="88900">
                <a:moveTo>
                  <a:pt x="66293" y="4572"/>
                </a:moveTo>
                <a:lnTo>
                  <a:pt x="45719" y="4572"/>
                </a:lnTo>
                <a:lnTo>
                  <a:pt x="50292" y="6096"/>
                </a:lnTo>
                <a:lnTo>
                  <a:pt x="53339" y="9144"/>
                </a:lnTo>
                <a:lnTo>
                  <a:pt x="56387" y="13715"/>
                </a:lnTo>
                <a:lnTo>
                  <a:pt x="59436" y="19812"/>
                </a:lnTo>
                <a:lnTo>
                  <a:pt x="59436" y="27432"/>
                </a:lnTo>
                <a:lnTo>
                  <a:pt x="62483" y="27432"/>
                </a:lnTo>
                <a:lnTo>
                  <a:pt x="66293" y="4572"/>
                </a:lnTo>
                <a:close/>
              </a:path>
              <a:path w="67310" h="88900">
                <a:moveTo>
                  <a:pt x="67056" y="0"/>
                </a:moveTo>
                <a:lnTo>
                  <a:pt x="65531" y="0"/>
                </a:lnTo>
                <a:lnTo>
                  <a:pt x="64007" y="1524"/>
                </a:lnTo>
                <a:lnTo>
                  <a:pt x="62483" y="1524"/>
                </a:lnTo>
                <a:lnTo>
                  <a:pt x="62483" y="3048"/>
                </a:lnTo>
                <a:lnTo>
                  <a:pt x="66548" y="3048"/>
                </a:lnTo>
                <a:lnTo>
                  <a:pt x="670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8" name="object 258"/>
          <p:cNvSpPr/>
          <p:nvPr/>
        </p:nvSpPr>
        <p:spPr>
          <a:xfrm>
            <a:off x="2446020" y="6286500"/>
            <a:ext cx="152400" cy="123825"/>
          </a:xfrm>
          <a:custGeom>
            <a:avLst/>
            <a:gdLst/>
            <a:ahLst/>
            <a:cxnLst/>
            <a:rect l="l" t="t" r="r" b="b"/>
            <a:pathLst>
              <a:path w="152400" h="123825">
                <a:moveTo>
                  <a:pt x="44196" y="118872"/>
                </a:moveTo>
                <a:lnTo>
                  <a:pt x="1524" y="118872"/>
                </a:lnTo>
                <a:lnTo>
                  <a:pt x="0" y="123444"/>
                </a:lnTo>
                <a:lnTo>
                  <a:pt x="42672" y="123444"/>
                </a:lnTo>
                <a:lnTo>
                  <a:pt x="44196" y="118872"/>
                </a:lnTo>
                <a:close/>
              </a:path>
              <a:path w="152400" h="123825">
                <a:moveTo>
                  <a:pt x="129540" y="118872"/>
                </a:moveTo>
                <a:lnTo>
                  <a:pt x="79248" y="118872"/>
                </a:lnTo>
                <a:lnTo>
                  <a:pt x="77724" y="123444"/>
                </a:lnTo>
                <a:lnTo>
                  <a:pt x="129540" y="123444"/>
                </a:lnTo>
                <a:lnTo>
                  <a:pt x="129540" y="118872"/>
                </a:lnTo>
                <a:close/>
              </a:path>
              <a:path w="152400" h="123825">
                <a:moveTo>
                  <a:pt x="76200" y="4572"/>
                </a:moveTo>
                <a:lnTo>
                  <a:pt x="33528" y="4572"/>
                </a:lnTo>
                <a:lnTo>
                  <a:pt x="38100" y="6096"/>
                </a:lnTo>
                <a:lnTo>
                  <a:pt x="42672" y="9144"/>
                </a:lnTo>
                <a:lnTo>
                  <a:pt x="50292" y="16763"/>
                </a:lnTo>
                <a:lnTo>
                  <a:pt x="54863" y="27432"/>
                </a:lnTo>
                <a:lnTo>
                  <a:pt x="71628" y="62484"/>
                </a:lnTo>
                <a:lnTo>
                  <a:pt x="36575" y="99060"/>
                </a:lnTo>
                <a:lnTo>
                  <a:pt x="30480" y="105155"/>
                </a:lnTo>
                <a:lnTo>
                  <a:pt x="24384" y="108203"/>
                </a:lnTo>
                <a:lnTo>
                  <a:pt x="21336" y="111251"/>
                </a:lnTo>
                <a:lnTo>
                  <a:pt x="16763" y="114300"/>
                </a:lnTo>
                <a:lnTo>
                  <a:pt x="13716" y="115824"/>
                </a:lnTo>
                <a:lnTo>
                  <a:pt x="9143" y="117348"/>
                </a:lnTo>
                <a:lnTo>
                  <a:pt x="7619" y="118872"/>
                </a:lnTo>
                <a:lnTo>
                  <a:pt x="36575" y="118872"/>
                </a:lnTo>
                <a:lnTo>
                  <a:pt x="36575" y="117348"/>
                </a:lnTo>
                <a:lnTo>
                  <a:pt x="33528" y="114300"/>
                </a:lnTo>
                <a:lnTo>
                  <a:pt x="35052" y="112775"/>
                </a:lnTo>
                <a:lnTo>
                  <a:pt x="35052" y="109727"/>
                </a:lnTo>
                <a:lnTo>
                  <a:pt x="38100" y="106679"/>
                </a:lnTo>
                <a:lnTo>
                  <a:pt x="41148" y="102108"/>
                </a:lnTo>
                <a:lnTo>
                  <a:pt x="74675" y="68579"/>
                </a:lnTo>
                <a:lnTo>
                  <a:pt x="94194" y="68579"/>
                </a:lnTo>
                <a:lnTo>
                  <a:pt x="88392" y="54863"/>
                </a:lnTo>
                <a:lnTo>
                  <a:pt x="94488" y="48767"/>
                </a:lnTo>
                <a:lnTo>
                  <a:pt x="85343" y="48767"/>
                </a:lnTo>
                <a:lnTo>
                  <a:pt x="73152" y="19812"/>
                </a:lnTo>
                <a:lnTo>
                  <a:pt x="70104" y="16763"/>
                </a:lnTo>
                <a:lnTo>
                  <a:pt x="70104" y="9144"/>
                </a:lnTo>
                <a:lnTo>
                  <a:pt x="73152" y="6096"/>
                </a:lnTo>
                <a:lnTo>
                  <a:pt x="76200" y="4572"/>
                </a:lnTo>
                <a:close/>
              </a:path>
              <a:path w="152400" h="123825">
                <a:moveTo>
                  <a:pt x="94194" y="68579"/>
                </a:moveTo>
                <a:lnTo>
                  <a:pt x="74675" y="68579"/>
                </a:lnTo>
                <a:lnTo>
                  <a:pt x="88392" y="100584"/>
                </a:lnTo>
                <a:lnTo>
                  <a:pt x="89916" y="105155"/>
                </a:lnTo>
                <a:lnTo>
                  <a:pt x="91440" y="108203"/>
                </a:lnTo>
                <a:lnTo>
                  <a:pt x="91440" y="112775"/>
                </a:lnTo>
                <a:lnTo>
                  <a:pt x="89916" y="114300"/>
                </a:lnTo>
                <a:lnTo>
                  <a:pt x="89916" y="115824"/>
                </a:lnTo>
                <a:lnTo>
                  <a:pt x="88392" y="117348"/>
                </a:lnTo>
                <a:lnTo>
                  <a:pt x="86868" y="117348"/>
                </a:lnTo>
                <a:lnTo>
                  <a:pt x="85343" y="118872"/>
                </a:lnTo>
                <a:lnTo>
                  <a:pt x="126492" y="118872"/>
                </a:lnTo>
                <a:lnTo>
                  <a:pt x="121919" y="117348"/>
                </a:lnTo>
                <a:lnTo>
                  <a:pt x="115824" y="111251"/>
                </a:lnTo>
                <a:lnTo>
                  <a:pt x="111252" y="105155"/>
                </a:lnTo>
                <a:lnTo>
                  <a:pt x="105156" y="94487"/>
                </a:lnTo>
                <a:lnTo>
                  <a:pt x="94194" y="68579"/>
                </a:lnTo>
                <a:close/>
              </a:path>
              <a:path w="152400" h="123825">
                <a:moveTo>
                  <a:pt x="146304" y="4572"/>
                </a:moveTo>
                <a:lnTo>
                  <a:pt x="117348" y="4572"/>
                </a:lnTo>
                <a:lnTo>
                  <a:pt x="120396" y="7620"/>
                </a:lnTo>
                <a:lnTo>
                  <a:pt x="120396" y="13715"/>
                </a:lnTo>
                <a:lnTo>
                  <a:pt x="117348" y="16763"/>
                </a:lnTo>
                <a:lnTo>
                  <a:pt x="115824" y="16763"/>
                </a:lnTo>
                <a:lnTo>
                  <a:pt x="112775" y="21336"/>
                </a:lnTo>
                <a:lnTo>
                  <a:pt x="85343" y="48767"/>
                </a:lnTo>
                <a:lnTo>
                  <a:pt x="94488" y="48767"/>
                </a:lnTo>
                <a:lnTo>
                  <a:pt x="129540" y="13715"/>
                </a:lnTo>
                <a:lnTo>
                  <a:pt x="132587" y="12191"/>
                </a:lnTo>
                <a:lnTo>
                  <a:pt x="135636" y="9144"/>
                </a:lnTo>
                <a:lnTo>
                  <a:pt x="140207" y="7620"/>
                </a:lnTo>
                <a:lnTo>
                  <a:pt x="146304" y="4572"/>
                </a:lnTo>
                <a:close/>
              </a:path>
              <a:path w="152400" h="123825">
                <a:moveTo>
                  <a:pt x="83819" y="0"/>
                </a:moveTo>
                <a:lnTo>
                  <a:pt x="28956" y="0"/>
                </a:lnTo>
                <a:lnTo>
                  <a:pt x="27431" y="4572"/>
                </a:lnTo>
                <a:lnTo>
                  <a:pt x="83819" y="4572"/>
                </a:lnTo>
                <a:lnTo>
                  <a:pt x="83819" y="0"/>
                </a:lnTo>
                <a:close/>
              </a:path>
              <a:path w="152400" h="123825">
                <a:moveTo>
                  <a:pt x="152400" y="0"/>
                </a:moveTo>
                <a:lnTo>
                  <a:pt x="108204" y="0"/>
                </a:lnTo>
                <a:lnTo>
                  <a:pt x="108204" y="4572"/>
                </a:lnTo>
                <a:lnTo>
                  <a:pt x="150875" y="4572"/>
                </a:lnTo>
                <a:lnTo>
                  <a:pt x="1524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9" name="object 259"/>
          <p:cNvSpPr/>
          <p:nvPr/>
        </p:nvSpPr>
        <p:spPr>
          <a:xfrm>
            <a:off x="1848611" y="6326123"/>
            <a:ext cx="79375" cy="83820"/>
          </a:xfrm>
          <a:custGeom>
            <a:avLst/>
            <a:gdLst/>
            <a:ahLst/>
            <a:cxnLst/>
            <a:rect l="l" t="t" r="r" b="b"/>
            <a:pathLst>
              <a:path w="79375" h="83820">
                <a:moveTo>
                  <a:pt x="27431" y="79248"/>
                </a:moveTo>
                <a:lnTo>
                  <a:pt x="0" y="79248"/>
                </a:lnTo>
                <a:lnTo>
                  <a:pt x="0" y="83820"/>
                </a:lnTo>
                <a:lnTo>
                  <a:pt x="25907" y="83820"/>
                </a:lnTo>
                <a:lnTo>
                  <a:pt x="27431" y="79248"/>
                </a:lnTo>
                <a:close/>
              </a:path>
              <a:path w="79375" h="83820">
                <a:moveTo>
                  <a:pt x="62712" y="45720"/>
                </a:moveTo>
                <a:lnTo>
                  <a:pt x="45719" y="45720"/>
                </a:lnTo>
                <a:lnTo>
                  <a:pt x="53339" y="65531"/>
                </a:lnTo>
                <a:lnTo>
                  <a:pt x="56387" y="68579"/>
                </a:lnTo>
                <a:lnTo>
                  <a:pt x="57912" y="73151"/>
                </a:lnTo>
                <a:lnTo>
                  <a:pt x="57912" y="76200"/>
                </a:lnTo>
                <a:lnTo>
                  <a:pt x="56387" y="77724"/>
                </a:lnTo>
                <a:lnTo>
                  <a:pt x="54863" y="77724"/>
                </a:lnTo>
                <a:lnTo>
                  <a:pt x="53339" y="79248"/>
                </a:lnTo>
                <a:lnTo>
                  <a:pt x="48768" y="79248"/>
                </a:lnTo>
                <a:lnTo>
                  <a:pt x="47243" y="83820"/>
                </a:lnTo>
                <a:lnTo>
                  <a:pt x="79248" y="83820"/>
                </a:lnTo>
                <a:lnTo>
                  <a:pt x="79248" y="77724"/>
                </a:lnTo>
                <a:lnTo>
                  <a:pt x="77724" y="76200"/>
                </a:lnTo>
                <a:lnTo>
                  <a:pt x="74675" y="71627"/>
                </a:lnTo>
                <a:lnTo>
                  <a:pt x="71627" y="65531"/>
                </a:lnTo>
                <a:lnTo>
                  <a:pt x="62712" y="45720"/>
                </a:lnTo>
                <a:close/>
              </a:path>
              <a:path w="79375" h="83820">
                <a:moveTo>
                  <a:pt x="51815" y="3048"/>
                </a:moveTo>
                <a:lnTo>
                  <a:pt x="18287" y="3048"/>
                </a:lnTo>
                <a:lnTo>
                  <a:pt x="24383" y="6096"/>
                </a:lnTo>
                <a:lnTo>
                  <a:pt x="25907" y="7620"/>
                </a:lnTo>
                <a:lnTo>
                  <a:pt x="28956" y="12191"/>
                </a:lnTo>
                <a:lnTo>
                  <a:pt x="32004" y="19812"/>
                </a:lnTo>
                <a:lnTo>
                  <a:pt x="42671" y="42672"/>
                </a:lnTo>
                <a:lnTo>
                  <a:pt x="9143" y="76200"/>
                </a:lnTo>
                <a:lnTo>
                  <a:pt x="6095" y="77724"/>
                </a:lnTo>
                <a:lnTo>
                  <a:pt x="4571" y="79248"/>
                </a:lnTo>
                <a:lnTo>
                  <a:pt x="22860" y="79248"/>
                </a:lnTo>
                <a:lnTo>
                  <a:pt x="19812" y="76200"/>
                </a:lnTo>
                <a:lnTo>
                  <a:pt x="19812" y="73151"/>
                </a:lnTo>
                <a:lnTo>
                  <a:pt x="22860" y="68579"/>
                </a:lnTo>
                <a:lnTo>
                  <a:pt x="28956" y="65531"/>
                </a:lnTo>
                <a:lnTo>
                  <a:pt x="45719" y="45720"/>
                </a:lnTo>
                <a:lnTo>
                  <a:pt x="62712" y="45720"/>
                </a:lnTo>
                <a:lnTo>
                  <a:pt x="57912" y="35051"/>
                </a:lnTo>
                <a:lnTo>
                  <a:pt x="63398" y="28955"/>
                </a:lnTo>
                <a:lnTo>
                  <a:pt x="54863" y="28955"/>
                </a:lnTo>
                <a:lnTo>
                  <a:pt x="50292" y="19812"/>
                </a:lnTo>
                <a:lnTo>
                  <a:pt x="50292" y="18287"/>
                </a:lnTo>
                <a:lnTo>
                  <a:pt x="48768" y="16763"/>
                </a:lnTo>
                <a:lnTo>
                  <a:pt x="48768" y="15239"/>
                </a:lnTo>
                <a:lnTo>
                  <a:pt x="47243" y="12191"/>
                </a:lnTo>
                <a:lnTo>
                  <a:pt x="45719" y="10667"/>
                </a:lnTo>
                <a:lnTo>
                  <a:pt x="47243" y="9143"/>
                </a:lnTo>
                <a:lnTo>
                  <a:pt x="47243" y="6096"/>
                </a:lnTo>
                <a:lnTo>
                  <a:pt x="48768" y="4572"/>
                </a:lnTo>
                <a:lnTo>
                  <a:pt x="50292" y="4572"/>
                </a:lnTo>
                <a:lnTo>
                  <a:pt x="51815" y="3048"/>
                </a:lnTo>
                <a:close/>
              </a:path>
              <a:path w="79375" h="83820">
                <a:moveTo>
                  <a:pt x="79248" y="0"/>
                </a:moveTo>
                <a:lnTo>
                  <a:pt x="67056" y="0"/>
                </a:lnTo>
                <a:lnTo>
                  <a:pt x="65531" y="3048"/>
                </a:lnTo>
                <a:lnTo>
                  <a:pt x="68580" y="3048"/>
                </a:lnTo>
                <a:lnTo>
                  <a:pt x="70104" y="4572"/>
                </a:lnTo>
                <a:lnTo>
                  <a:pt x="71627" y="4572"/>
                </a:lnTo>
                <a:lnTo>
                  <a:pt x="71627" y="10667"/>
                </a:lnTo>
                <a:lnTo>
                  <a:pt x="62483" y="19812"/>
                </a:lnTo>
                <a:lnTo>
                  <a:pt x="54863" y="28955"/>
                </a:lnTo>
                <a:lnTo>
                  <a:pt x="63398" y="28955"/>
                </a:lnTo>
                <a:lnTo>
                  <a:pt x="71627" y="19812"/>
                </a:lnTo>
                <a:lnTo>
                  <a:pt x="79248" y="12191"/>
                </a:lnTo>
                <a:lnTo>
                  <a:pt x="79248" y="0"/>
                </a:lnTo>
                <a:close/>
              </a:path>
              <a:path w="79375" h="83820">
                <a:moveTo>
                  <a:pt x="54863" y="0"/>
                </a:moveTo>
                <a:lnTo>
                  <a:pt x="15239" y="0"/>
                </a:lnTo>
                <a:lnTo>
                  <a:pt x="15239" y="3048"/>
                </a:lnTo>
                <a:lnTo>
                  <a:pt x="54863" y="3048"/>
                </a:lnTo>
                <a:lnTo>
                  <a:pt x="5486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0" name="object 260"/>
          <p:cNvSpPr/>
          <p:nvPr/>
        </p:nvSpPr>
        <p:spPr>
          <a:xfrm>
            <a:off x="1537716" y="6324600"/>
            <a:ext cx="67310" cy="88900"/>
          </a:xfrm>
          <a:custGeom>
            <a:avLst/>
            <a:gdLst/>
            <a:ahLst/>
            <a:cxnLst/>
            <a:rect l="l" t="t" r="r" b="b"/>
            <a:pathLst>
              <a:path w="67309" h="88900">
                <a:moveTo>
                  <a:pt x="43687" y="83820"/>
                </a:moveTo>
                <a:lnTo>
                  <a:pt x="9143" y="83820"/>
                </a:lnTo>
                <a:lnTo>
                  <a:pt x="10668" y="85344"/>
                </a:lnTo>
                <a:lnTo>
                  <a:pt x="22859" y="88391"/>
                </a:lnTo>
                <a:lnTo>
                  <a:pt x="35052" y="88391"/>
                </a:lnTo>
                <a:lnTo>
                  <a:pt x="41147" y="85344"/>
                </a:lnTo>
                <a:lnTo>
                  <a:pt x="43687" y="83820"/>
                </a:lnTo>
                <a:close/>
              </a:path>
              <a:path w="67309" h="88900">
                <a:moveTo>
                  <a:pt x="7620" y="56387"/>
                </a:moveTo>
                <a:lnTo>
                  <a:pt x="6096" y="56387"/>
                </a:lnTo>
                <a:lnTo>
                  <a:pt x="0" y="86867"/>
                </a:lnTo>
                <a:lnTo>
                  <a:pt x="3047" y="86867"/>
                </a:lnTo>
                <a:lnTo>
                  <a:pt x="6096" y="83820"/>
                </a:lnTo>
                <a:lnTo>
                  <a:pt x="43687" y="83820"/>
                </a:lnTo>
                <a:lnTo>
                  <a:pt x="46228" y="82296"/>
                </a:lnTo>
                <a:lnTo>
                  <a:pt x="22859" y="82296"/>
                </a:lnTo>
                <a:lnTo>
                  <a:pt x="18287" y="79248"/>
                </a:lnTo>
                <a:lnTo>
                  <a:pt x="13715" y="74675"/>
                </a:lnTo>
                <a:lnTo>
                  <a:pt x="7620" y="65532"/>
                </a:lnTo>
                <a:lnTo>
                  <a:pt x="7620" y="56387"/>
                </a:lnTo>
                <a:close/>
              </a:path>
              <a:path w="67309" h="88900">
                <a:moveTo>
                  <a:pt x="45720" y="0"/>
                </a:moveTo>
                <a:lnTo>
                  <a:pt x="35052" y="0"/>
                </a:lnTo>
                <a:lnTo>
                  <a:pt x="28956" y="1524"/>
                </a:lnTo>
                <a:lnTo>
                  <a:pt x="16764" y="10667"/>
                </a:lnTo>
                <a:lnTo>
                  <a:pt x="13715" y="16763"/>
                </a:lnTo>
                <a:lnTo>
                  <a:pt x="12192" y="24384"/>
                </a:lnTo>
                <a:lnTo>
                  <a:pt x="10668" y="28955"/>
                </a:lnTo>
                <a:lnTo>
                  <a:pt x="10668" y="33527"/>
                </a:lnTo>
                <a:lnTo>
                  <a:pt x="13715" y="36575"/>
                </a:lnTo>
                <a:lnTo>
                  <a:pt x="15240" y="41148"/>
                </a:lnTo>
                <a:lnTo>
                  <a:pt x="21336" y="44196"/>
                </a:lnTo>
                <a:lnTo>
                  <a:pt x="28956" y="47244"/>
                </a:lnTo>
                <a:lnTo>
                  <a:pt x="36575" y="51815"/>
                </a:lnTo>
                <a:lnTo>
                  <a:pt x="44196" y="59436"/>
                </a:lnTo>
                <a:lnTo>
                  <a:pt x="47243" y="65532"/>
                </a:lnTo>
                <a:lnTo>
                  <a:pt x="45720" y="70103"/>
                </a:lnTo>
                <a:lnTo>
                  <a:pt x="45720" y="73151"/>
                </a:lnTo>
                <a:lnTo>
                  <a:pt x="42671" y="76200"/>
                </a:lnTo>
                <a:lnTo>
                  <a:pt x="39624" y="77724"/>
                </a:lnTo>
                <a:lnTo>
                  <a:pt x="36575" y="80772"/>
                </a:lnTo>
                <a:lnTo>
                  <a:pt x="32003" y="82296"/>
                </a:lnTo>
                <a:lnTo>
                  <a:pt x="46228" y="82296"/>
                </a:lnTo>
                <a:lnTo>
                  <a:pt x="48768" y="80772"/>
                </a:lnTo>
                <a:lnTo>
                  <a:pt x="59436" y="70103"/>
                </a:lnTo>
                <a:lnTo>
                  <a:pt x="60959" y="62484"/>
                </a:lnTo>
                <a:lnTo>
                  <a:pt x="60959" y="55268"/>
                </a:lnTo>
                <a:lnTo>
                  <a:pt x="28956" y="28955"/>
                </a:lnTo>
                <a:lnTo>
                  <a:pt x="27431" y="25908"/>
                </a:lnTo>
                <a:lnTo>
                  <a:pt x="24384" y="22860"/>
                </a:lnTo>
                <a:lnTo>
                  <a:pt x="24384" y="16763"/>
                </a:lnTo>
                <a:lnTo>
                  <a:pt x="28956" y="7620"/>
                </a:lnTo>
                <a:lnTo>
                  <a:pt x="32003" y="6096"/>
                </a:lnTo>
                <a:lnTo>
                  <a:pt x="36575" y="4572"/>
                </a:lnTo>
                <a:lnTo>
                  <a:pt x="66040" y="4572"/>
                </a:lnTo>
                <a:lnTo>
                  <a:pt x="66378" y="3048"/>
                </a:lnTo>
                <a:lnTo>
                  <a:pt x="57912" y="3048"/>
                </a:lnTo>
                <a:lnTo>
                  <a:pt x="56387" y="1524"/>
                </a:lnTo>
                <a:lnTo>
                  <a:pt x="50292" y="1524"/>
                </a:lnTo>
                <a:lnTo>
                  <a:pt x="45720" y="0"/>
                </a:lnTo>
                <a:close/>
              </a:path>
              <a:path w="67309" h="88900">
                <a:moveTo>
                  <a:pt x="66040" y="4572"/>
                </a:moveTo>
                <a:lnTo>
                  <a:pt x="47243" y="4572"/>
                </a:lnTo>
                <a:lnTo>
                  <a:pt x="51815" y="6096"/>
                </a:lnTo>
                <a:lnTo>
                  <a:pt x="53340" y="9144"/>
                </a:lnTo>
                <a:lnTo>
                  <a:pt x="56387" y="13715"/>
                </a:lnTo>
                <a:lnTo>
                  <a:pt x="57912" y="19812"/>
                </a:lnTo>
                <a:lnTo>
                  <a:pt x="57912" y="27432"/>
                </a:lnTo>
                <a:lnTo>
                  <a:pt x="60959" y="27432"/>
                </a:lnTo>
                <a:lnTo>
                  <a:pt x="66040" y="4572"/>
                </a:lnTo>
                <a:close/>
              </a:path>
              <a:path w="67309" h="88900">
                <a:moveTo>
                  <a:pt x="67056" y="0"/>
                </a:moveTo>
                <a:lnTo>
                  <a:pt x="64008" y="0"/>
                </a:lnTo>
                <a:lnTo>
                  <a:pt x="64008" y="1524"/>
                </a:lnTo>
                <a:lnTo>
                  <a:pt x="62484" y="1524"/>
                </a:lnTo>
                <a:lnTo>
                  <a:pt x="60959" y="3048"/>
                </a:lnTo>
                <a:lnTo>
                  <a:pt x="66378" y="3048"/>
                </a:lnTo>
                <a:lnTo>
                  <a:pt x="670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1" name="object 261"/>
          <p:cNvSpPr/>
          <p:nvPr/>
        </p:nvSpPr>
        <p:spPr>
          <a:xfrm>
            <a:off x="1251203" y="6324600"/>
            <a:ext cx="68580" cy="88900"/>
          </a:xfrm>
          <a:custGeom>
            <a:avLst/>
            <a:gdLst/>
            <a:ahLst/>
            <a:cxnLst/>
            <a:rect l="l" t="t" r="r" b="b"/>
            <a:pathLst>
              <a:path w="68580" h="88900">
                <a:moveTo>
                  <a:pt x="43688" y="83820"/>
                </a:moveTo>
                <a:lnTo>
                  <a:pt x="10668" y="83820"/>
                </a:lnTo>
                <a:lnTo>
                  <a:pt x="12192" y="85344"/>
                </a:lnTo>
                <a:lnTo>
                  <a:pt x="18287" y="86867"/>
                </a:lnTo>
                <a:lnTo>
                  <a:pt x="22859" y="88391"/>
                </a:lnTo>
                <a:lnTo>
                  <a:pt x="36576" y="88391"/>
                </a:lnTo>
                <a:lnTo>
                  <a:pt x="41148" y="85344"/>
                </a:lnTo>
                <a:lnTo>
                  <a:pt x="43688" y="83820"/>
                </a:lnTo>
                <a:close/>
              </a:path>
              <a:path w="68580" h="88900">
                <a:moveTo>
                  <a:pt x="9143" y="56387"/>
                </a:moveTo>
                <a:lnTo>
                  <a:pt x="6096" y="56387"/>
                </a:lnTo>
                <a:lnTo>
                  <a:pt x="0" y="86867"/>
                </a:lnTo>
                <a:lnTo>
                  <a:pt x="3048" y="86867"/>
                </a:lnTo>
                <a:lnTo>
                  <a:pt x="6096" y="83820"/>
                </a:lnTo>
                <a:lnTo>
                  <a:pt x="43688" y="83820"/>
                </a:lnTo>
                <a:lnTo>
                  <a:pt x="46228" y="82296"/>
                </a:lnTo>
                <a:lnTo>
                  <a:pt x="24384" y="82296"/>
                </a:lnTo>
                <a:lnTo>
                  <a:pt x="18287" y="79248"/>
                </a:lnTo>
                <a:lnTo>
                  <a:pt x="9143" y="65532"/>
                </a:lnTo>
                <a:lnTo>
                  <a:pt x="9143" y="56387"/>
                </a:lnTo>
                <a:close/>
              </a:path>
              <a:path w="68580" h="88900">
                <a:moveTo>
                  <a:pt x="45720" y="0"/>
                </a:moveTo>
                <a:lnTo>
                  <a:pt x="36576" y="0"/>
                </a:lnTo>
                <a:lnTo>
                  <a:pt x="28956" y="1524"/>
                </a:lnTo>
                <a:lnTo>
                  <a:pt x="22859" y="6096"/>
                </a:lnTo>
                <a:lnTo>
                  <a:pt x="18287" y="10667"/>
                </a:lnTo>
                <a:lnTo>
                  <a:pt x="15240" y="16763"/>
                </a:lnTo>
                <a:lnTo>
                  <a:pt x="13715" y="24384"/>
                </a:lnTo>
                <a:lnTo>
                  <a:pt x="12192" y="28955"/>
                </a:lnTo>
                <a:lnTo>
                  <a:pt x="13715" y="33527"/>
                </a:lnTo>
                <a:lnTo>
                  <a:pt x="15240" y="36575"/>
                </a:lnTo>
                <a:lnTo>
                  <a:pt x="16764" y="41148"/>
                </a:lnTo>
                <a:lnTo>
                  <a:pt x="21336" y="44196"/>
                </a:lnTo>
                <a:lnTo>
                  <a:pt x="28956" y="47244"/>
                </a:lnTo>
                <a:lnTo>
                  <a:pt x="38100" y="51815"/>
                </a:lnTo>
                <a:lnTo>
                  <a:pt x="41148" y="56387"/>
                </a:lnTo>
                <a:lnTo>
                  <a:pt x="44196" y="59436"/>
                </a:lnTo>
                <a:lnTo>
                  <a:pt x="47243" y="65532"/>
                </a:lnTo>
                <a:lnTo>
                  <a:pt x="45720" y="70103"/>
                </a:lnTo>
                <a:lnTo>
                  <a:pt x="45720" y="73151"/>
                </a:lnTo>
                <a:lnTo>
                  <a:pt x="38100" y="80772"/>
                </a:lnTo>
                <a:lnTo>
                  <a:pt x="35052" y="82296"/>
                </a:lnTo>
                <a:lnTo>
                  <a:pt x="46228" y="82296"/>
                </a:lnTo>
                <a:lnTo>
                  <a:pt x="48768" y="80772"/>
                </a:lnTo>
                <a:lnTo>
                  <a:pt x="56387" y="74675"/>
                </a:lnTo>
                <a:lnTo>
                  <a:pt x="60959" y="70103"/>
                </a:lnTo>
                <a:lnTo>
                  <a:pt x="62484" y="62484"/>
                </a:lnTo>
                <a:lnTo>
                  <a:pt x="62460" y="55268"/>
                </a:lnTo>
                <a:lnTo>
                  <a:pt x="60007" y="49339"/>
                </a:lnTo>
                <a:lnTo>
                  <a:pt x="54983" y="44267"/>
                </a:lnTo>
                <a:lnTo>
                  <a:pt x="47243" y="39624"/>
                </a:lnTo>
                <a:lnTo>
                  <a:pt x="36576" y="32003"/>
                </a:lnTo>
                <a:lnTo>
                  <a:pt x="30480" y="28955"/>
                </a:lnTo>
                <a:lnTo>
                  <a:pt x="24384" y="22860"/>
                </a:lnTo>
                <a:lnTo>
                  <a:pt x="24384" y="19812"/>
                </a:lnTo>
                <a:lnTo>
                  <a:pt x="25908" y="16763"/>
                </a:lnTo>
                <a:lnTo>
                  <a:pt x="25908" y="13715"/>
                </a:lnTo>
                <a:lnTo>
                  <a:pt x="27432" y="10667"/>
                </a:lnTo>
                <a:lnTo>
                  <a:pt x="30480" y="7620"/>
                </a:lnTo>
                <a:lnTo>
                  <a:pt x="33528" y="6096"/>
                </a:lnTo>
                <a:lnTo>
                  <a:pt x="38100" y="4572"/>
                </a:lnTo>
                <a:lnTo>
                  <a:pt x="67564" y="4572"/>
                </a:lnTo>
                <a:lnTo>
                  <a:pt x="67902" y="3048"/>
                </a:lnTo>
                <a:lnTo>
                  <a:pt x="59436" y="3048"/>
                </a:lnTo>
                <a:lnTo>
                  <a:pt x="57912" y="1524"/>
                </a:lnTo>
                <a:lnTo>
                  <a:pt x="50292" y="1524"/>
                </a:lnTo>
                <a:lnTo>
                  <a:pt x="45720" y="0"/>
                </a:lnTo>
                <a:close/>
              </a:path>
              <a:path w="68580" h="88900">
                <a:moveTo>
                  <a:pt x="67564" y="4572"/>
                </a:moveTo>
                <a:lnTo>
                  <a:pt x="47243" y="4572"/>
                </a:lnTo>
                <a:lnTo>
                  <a:pt x="51815" y="6096"/>
                </a:lnTo>
                <a:lnTo>
                  <a:pt x="54864" y="9144"/>
                </a:lnTo>
                <a:lnTo>
                  <a:pt x="57912" y="13715"/>
                </a:lnTo>
                <a:lnTo>
                  <a:pt x="59436" y="19812"/>
                </a:lnTo>
                <a:lnTo>
                  <a:pt x="59436" y="27432"/>
                </a:lnTo>
                <a:lnTo>
                  <a:pt x="62484" y="27432"/>
                </a:lnTo>
                <a:lnTo>
                  <a:pt x="67564" y="4572"/>
                </a:lnTo>
                <a:close/>
              </a:path>
              <a:path w="68580" h="88900">
                <a:moveTo>
                  <a:pt x="68580" y="0"/>
                </a:moveTo>
                <a:lnTo>
                  <a:pt x="64008" y="0"/>
                </a:lnTo>
                <a:lnTo>
                  <a:pt x="64008" y="1524"/>
                </a:lnTo>
                <a:lnTo>
                  <a:pt x="62484" y="3048"/>
                </a:lnTo>
                <a:lnTo>
                  <a:pt x="67902" y="3048"/>
                </a:lnTo>
                <a:lnTo>
                  <a:pt x="685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2" name="object 262"/>
          <p:cNvSpPr/>
          <p:nvPr/>
        </p:nvSpPr>
        <p:spPr>
          <a:xfrm>
            <a:off x="1315211" y="6286500"/>
            <a:ext cx="154305" cy="123825"/>
          </a:xfrm>
          <a:custGeom>
            <a:avLst/>
            <a:gdLst/>
            <a:ahLst/>
            <a:cxnLst/>
            <a:rect l="l" t="t" r="r" b="b"/>
            <a:pathLst>
              <a:path w="154305" h="123825">
                <a:moveTo>
                  <a:pt x="45719" y="118872"/>
                </a:moveTo>
                <a:lnTo>
                  <a:pt x="0" y="118872"/>
                </a:lnTo>
                <a:lnTo>
                  <a:pt x="0" y="123444"/>
                </a:lnTo>
                <a:lnTo>
                  <a:pt x="44196" y="123444"/>
                </a:lnTo>
                <a:lnTo>
                  <a:pt x="45719" y="118872"/>
                </a:lnTo>
                <a:close/>
              </a:path>
              <a:path w="154305" h="123825">
                <a:moveTo>
                  <a:pt x="131063" y="118872"/>
                </a:moveTo>
                <a:lnTo>
                  <a:pt x="77724" y="118872"/>
                </a:lnTo>
                <a:lnTo>
                  <a:pt x="77724" y="123444"/>
                </a:lnTo>
                <a:lnTo>
                  <a:pt x="131063" y="123444"/>
                </a:lnTo>
                <a:lnTo>
                  <a:pt x="131063" y="118872"/>
                </a:lnTo>
                <a:close/>
              </a:path>
              <a:path w="154305" h="123825">
                <a:moveTo>
                  <a:pt x="76200" y="4572"/>
                </a:moveTo>
                <a:lnTo>
                  <a:pt x="33528" y="4572"/>
                </a:lnTo>
                <a:lnTo>
                  <a:pt x="39624" y="6096"/>
                </a:lnTo>
                <a:lnTo>
                  <a:pt x="50291" y="16763"/>
                </a:lnTo>
                <a:lnTo>
                  <a:pt x="54863" y="27432"/>
                </a:lnTo>
                <a:lnTo>
                  <a:pt x="71628" y="62484"/>
                </a:lnTo>
                <a:lnTo>
                  <a:pt x="35051" y="99060"/>
                </a:lnTo>
                <a:lnTo>
                  <a:pt x="30479" y="105155"/>
                </a:lnTo>
                <a:lnTo>
                  <a:pt x="24384" y="108203"/>
                </a:lnTo>
                <a:lnTo>
                  <a:pt x="22859" y="111251"/>
                </a:lnTo>
                <a:lnTo>
                  <a:pt x="18287" y="114300"/>
                </a:lnTo>
                <a:lnTo>
                  <a:pt x="9143" y="117348"/>
                </a:lnTo>
                <a:lnTo>
                  <a:pt x="6096" y="118872"/>
                </a:lnTo>
                <a:lnTo>
                  <a:pt x="36575" y="118872"/>
                </a:lnTo>
                <a:lnTo>
                  <a:pt x="35051" y="117348"/>
                </a:lnTo>
                <a:lnTo>
                  <a:pt x="35051" y="115824"/>
                </a:lnTo>
                <a:lnTo>
                  <a:pt x="33528" y="114300"/>
                </a:lnTo>
                <a:lnTo>
                  <a:pt x="33528" y="112775"/>
                </a:lnTo>
                <a:lnTo>
                  <a:pt x="35051" y="111251"/>
                </a:lnTo>
                <a:lnTo>
                  <a:pt x="35051" y="109727"/>
                </a:lnTo>
                <a:lnTo>
                  <a:pt x="36575" y="108203"/>
                </a:lnTo>
                <a:lnTo>
                  <a:pt x="39624" y="106679"/>
                </a:lnTo>
                <a:lnTo>
                  <a:pt x="42671" y="102108"/>
                </a:lnTo>
                <a:lnTo>
                  <a:pt x="74675" y="68579"/>
                </a:lnTo>
                <a:lnTo>
                  <a:pt x="95718" y="68579"/>
                </a:lnTo>
                <a:lnTo>
                  <a:pt x="89915" y="54863"/>
                </a:lnTo>
                <a:lnTo>
                  <a:pt x="95707" y="48767"/>
                </a:lnTo>
                <a:lnTo>
                  <a:pt x="85343" y="48767"/>
                </a:lnTo>
                <a:lnTo>
                  <a:pt x="71628" y="19812"/>
                </a:lnTo>
                <a:lnTo>
                  <a:pt x="68579" y="13715"/>
                </a:lnTo>
                <a:lnTo>
                  <a:pt x="70103" y="10667"/>
                </a:lnTo>
                <a:lnTo>
                  <a:pt x="70103" y="9144"/>
                </a:lnTo>
                <a:lnTo>
                  <a:pt x="73151" y="6096"/>
                </a:lnTo>
                <a:lnTo>
                  <a:pt x="76200" y="4572"/>
                </a:lnTo>
                <a:close/>
              </a:path>
              <a:path w="154305" h="123825">
                <a:moveTo>
                  <a:pt x="95718" y="68579"/>
                </a:moveTo>
                <a:lnTo>
                  <a:pt x="74675" y="68579"/>
                </a:lnTo>
                <a:lnTo>
                  <a:pt x="89915" y="100584"/>
                </a:lnTo>
                <a:lnTo>
                  <a:pt x="91440" y="105155"/>
                </a:lnTo>
                <a:lnTo>
                  <a:pt x="91440" y="115824"/>
                </a:lnTo>
                <a:lnTo>
                  <a:pt x="89915" y="117348"/>
                </a:lnTo>
                <a:lnTo>
                  <a:pt x="88391" y="117348"/>
                </a:lnTo>
                <a:lnTo>
                  <a:pt x="86868" y="118872"/>
                </a:lnTo>
                <a:lnTo>
                  <a:pt x="124968" y="118872"/>
                </a:lnTo>
                <a:lnTo>
                  <a:pt x="120396" y="117348"/>
                </a:lnTo>
                <a:lnTo>
                  <a:pt x="114300" y="111251"/>
                </a:lnTo>
                <a:lnTo>
                  <a:pt x="112775" y="105155"/>
                </a:lnTo>
                <a:lnTo>
                  <a:pt x="106679" y="94487"/>
                </a:lnTo>
                <a:lnTo>
                  <a:pt x="95718" y="68579"/>
                </a:lnTo>
                <a:close/>
              </a:path>
              <a:path w="154305" h="123825">
                <a:moveTo>
                  <a:pt x="146303" y="4572"/>
                </a:moveTo>
                <a:lnTo>
                  <a:pt x="117347" y="4572"/>
                </a:lnTo>
                <a:lnTo>
                  <a:pt x="120396" y="7620"/>
                </a:lnTo>
                <a:lnTo>
                  <a:pt x="120396" y="12191"/>
                </a:lnTo>
                <a:lnTo>
                  <a:pt x="118872" y="13715"/>
                </a:lnTo>
                <a:lnTo>
                  <a:pt x="118872" y="15239"/>
                </a:lnTo>
                <a:lnTo>
                  <a:pt x="117347" y="16763"/>
                </a:lnTo>
                <a:lnTo>
                  <a:pt x="115824" y="16763"/>
                </a:lnTo>
                <a:lnTo>
                  <a:pt x="114300" y="21336"/>
                </a:lnTo>
                <a:lnTo>
                  <a:pt x="85343" y="48767"/>
                </a:lnTo>
                <a:lnTo>
                  <a:pt x="95707" y="48767"/>
                </a:lnTo>
                <a:lnTo>
                  <a:pt x="118872" y="24384"/>
                </a:lnTo>
                <a:lnTo>
                  <a:pt x="124968" y="16763"/>
                </a:lnTo>
                <a:lnTo>
                  <a:pt x="134112" y="12191"/>
                </a:lnTo>
                <a:lnTo>
                  <a:pt x="137159" y="9144"/>
                </a:lnTo>
                <a:lnTo>
                  <a:pt x="146303" y="4572"/>
                </a:lnTo>
                <a:close/>
              </a:path>
              <a:path w="154305" h="123825">
                <a:moveTo>
                  <a:pt x="85343" y="0"/>
                </a:moveTo>
                <a:lnTo>
                  <a:pt x="27431" y="0"/>
                </a:lnTo>
                <a:lnTo>
                  <a:pt x="27431" y="4572"/>
                </a:lnTo>
                <a:lnTo>
                  <a:pt x="85343" y="4572"/>
                </a:lnTo>
                <a:lnTo>
                  <a:pt x="85343" y="0"/>
                </a:lnTo>
                <a:close/>
              </a:path>
              <a:path w="154305" h="123825">
                <a:moveTo>
                  <a:pt x="153924" y="0"/>
                </a:moveTo>
                <a:lnTo>
                  <a:pt x="109728" y="0"/>
                </a:lnTo>
                <a:lnTo>
                  <a:pt x="109728" y="4572"/>
                </a:lnTo>
                <a:lnTo>
                  <a:pt x="152400" y="4572"/>
                </a:lnTo>
                <a:lnTo>
                  <a:pt x="15392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3" name="object 263"/>
          <p:cNvSpPr/>
          <p:nvPr/>
        </p:nvSpPr>
        <p:spPr>
          <a:xfrm>
            <a:off x="2833116" y="6361938"/>
            <a:ext cx="96520" cy="0"/>
          </a:xfrm>
          <a:custGeom>
            <a:avLst/>
            <a:gdLst/>
            <a:ahLst/>
            <a:cxnLst/>
            <a:rect l="l" t="t" r="r" b="b"/>
            <a:pathLst>
              <a:path w="96519" h="0">
                <a:moveTo>
                  <a:pt x="0" y="0"/>
                </a:moveTo>
                <a:lnTo>
                  <a:pt x="96011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4" name="object 264"/>
          <p:cNvSpPr/>
          <p:nvPr/>
        </p:nvSpPr>
        <p:spPr>
          <a:xfrm>
            <a:off x="2194560" y="6345173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762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5" name="object 265"/>
          <p:cNvSpPr/>
          <p:nvPr/>
        </p:nvSpPr>
        <p:spPr>
          <a:xfrm>
            <a:off x="2194560" y="6378702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6" name="object 266"/>
          <p:cNvSpPr/>
          <p:nvPr/>
        </p:nvSpPr>
        <p:spPr>
          <a:xfrm>
            <a:off x="1702307" y="6361938"/>
            <a:ext cx="96520" cy="0"/>
          </a:xfrm>
          <a:custGeom>
            <a:avLst/>
            <a:gdLst/>
            <a:ahLst/>
            <a:cxnLst/>
            <a:rect l="l" t="t" r="r" b="b"/>
            <a:pathLst>
              <a:path w="96519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7" name="object 267"/>
          <p:cNvSpPr/>
          <p:nvPr/>
        </p:nvSpPr>
        <p:spPr>
          <a:xfrm>
            <a:off x="3083051" y="6605016"/>
            <a:ext cx="50800" cy="167640"/>
          </a:xfrm>
          <a:custGeom>
            <a:avLst/>
            <a:gdLst/>
            <a:ahLst/>
            <a:cxnLst/>
            <a:rect l="l" t="t" r="r" b="b"/>
            <a:pathLst>
              <a:path w="50800" h="167640">
                <a:moveTo>
                  <a:pt x="0" y="0"/>
                </a:moveTo>
                <a:lnTo>
                  <a:pt x="0" y="3048"/>
                </a:lnTo>
                <a:lnTo>
                  <a:pt x="12203" y="12215"/>
                </a:lnTo>
                <a:lnTo>
                  <a:pt x="15240" y="18288"/>
                </a:lnTo>
                <a:lnTo>
                  <a:pt x="28956" y="51816"/>
                </a:lnTo>
                <a:lnTo>
                  <a:pt x="30956" y="59864"/>
                </a:lnTo>
                <a:lnTo>
                  <a:pt x="32385" y="68199"/>
                </a:lnTo>
                <a:lnTo>
                  <a:pt x="33242" y="77104"/>
                </a:lnTo>
                <a:lnTo>
                  <a:pt x="33528" y="86868"/>
                </a:lnTo>
                <a:lnTo>
                  <a:pt x="33242" y="95107"/>
                </a:lnTo>
                <a:lnTo>
                  <a:pt x="24193" y="135826"/>
                </a:lnTo>
                <a:lnTo>
                  <a:pt x="0" y="164592"/>
                </a:lnTo>
                <a:lnTo>
                  <a:pt x="0" y="167640"/>
                </a:lnTo>
                <a:lnTo>
                  <a:pt x="36575" y="134112"/>
                </a:lnTo>
                <a:lnTo>
                  <a:pt x="49434" y="97250"/>
                </a:lnTo>
                <a:lnTo>
                  <a:pt x="50292" y="83820"/>
                </a:lnTo>
                <a:lnTo>
                  <a:pt x="49744" y="74009"/>
                </a:lnTo>
                <a:lnTo>
                  <a:pt x="35051" y="30099"/>
                </a:lnTo>
                <a:lnTo>
                  <a:pt x="22860" y="16764"/>
                </a:lnTo>
                <a:lnTo>
                  <a:pt x="18615" y="12192"/>
                </a:lnTo>
                <a:lnTo>
                  <a:pt x="13144" y="7810"/>
                </a:lnTo>
                <a:lnTo>
                  <a:pt x="6786" y="369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8" name="object 268"/>
          <p:cNvSpPr/>
          <p:nvPr/>
        </p:nvSpPr>
        <p:spPr>
          <a:xfrm>
            <a:off x="2939795" y="6605016"/>
            <a:ext cx="48895" cy="167640"/>
          </a:xfrm>
          <a:custGeom>
            <a:avLst/>
            <a:gdLst/>
            <a:ahLst/>
            <a:cxnLst/>
            <a:rect l="l" t="t" r="r" b="b"/>
            <a:pathLst>
              <a:path w="48894" h="167640">
                <a:moveTo>
                  <a:pt x="48768" y="0"/>
                </a:moveTo>
                <a:lnTo>
                  <a:pt x="13716" y="33528"/>
                </a:lnTo>
                <a:lnTo>
                  <a:pt x="642" y="70175"/>
                </a:lnTo>
                <a:lnTo>
                  <a:pt x="0" y="83820"/>
                </a:lnTo>
                <a:lnTo>
                  <a:pt x="309" y="93178"/>
                </a:lnTo>
                <a:lnTo>
                  <a:pt x="14858" y="137541"/>
                </a:lnTo>
                <a:lnTo>
                  <a:pt x="42838" y="163972"/>
                </a:lnTo>
                <a:lnTo>
                  <a:pt x="48768" y="167640"/>
                </a:lnTo>
                <a:lnTo>
                  <a:pt x="48768" y="164592"/>
                </a:lnTo>
                <a:lnTo>
                  <a:pt x="44196" y="160020"/>
                </a:lnTo>
                <a:lnTo>
                  <a:pt x="38100" y="156972"/>
                </a:lnTo>
                <a:lnTo>
                  <a:pt x="35052" y="150876"/>
                </a:lnTo>
                <a:lnTo>
                  <a:pt x="30480" y="146304"/>
                </a:lnTo>
                <a:lnTo>
                  <a:pt x="27431" y="141732"/>
                </a:lnTo>
                <a:lnTo>
                  <a:pt x="22860" y="132588"/>
                </a:lnTo>
                <a:lnTo>
                  <a:pt x="22860" y="124968"/>
                </a:lnTo>
                <a:lnTo>
                  <a:pt x="19812" y="115824"/>
                </a:lnTo>
                <a:lnTo>
                  <a:pt x="18692" y="108442"/>
                </a:lnTo>
                <a:lnTo>
                  <a:pt x="17716" y="100203"/>
                </a:lnTo>
                <a:lnTo>
                  <a:pt x="17025" y="91392"/>
                </a:lnTo>
                <a:lnTo>
                  <a:pt x="16764" y="82296"/>
                </a:lnTo>
                <a:lnTo>
                  <a:pt x="17049" y="72747"/>
                </a:lnTo>
                <a:lnTo>
                  <a:pt x="17907" y="64198"/>
                </a:lnTo>
                <a:lnTo>
                  <a:pt x="19335" y="55935"/>
                </a:lnTo>
                <a:lnTo>
                  <a:pt x="21336" y="47244"/>
                </a:lnTo>
                <a:lnTo>
                  <a:pt x="22764" y="39528"/>
                </a:lnTo>
                <a:lnTo>
                  <a:pt x="48768" y="3048"/>
                </a:lnTo>
                <a:lnTo>
                  <a:pt x="4876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9" name="object 269"/>
          <p:cNvSpPr/>
          <p:nvPr/>
        </p:nvSpPr>
        <p:spPr>
          <a:xfrm>
            <a:off x="2734055" y="6608064"/>
            <a:ext cx="68580" cy="128015"/>
          </a:xfrm>
          <a:prstGeom prst="rect">
            <a:avLst/>
          </a:prstGeom>
          <a:blipFill>
            <a:blip r:embed="rId3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70" name="object 270"/>
          <p:cNvSpPr/>
          <p:nvPr/>
        </p:nvSpPr>
        <p:spPr>
          <a:xfrm>
            <a:off x="2505455" y="6605016"/>
            <a:ext cx="50800" cy="167640"/>
          </a:xfrm>
          <a:custGeom>
            <a:avLst/>
            <a:gdLst/>
            <a:ahLst/>
            <a:cxnLst/>
            <a:rect l="l" t="t" r="r" b="b"/>
            <a:pathLst>
              <a:path w="50800" h="167640">
                <a:moveTo>
                  <a:pt x="0" y="0"/>
                </a:moveTo>
                <a:lnTo>
                  <a:pt x="0" y="3048"/>
                </a:lnTo>
                <a:lnTo>
                  <a:pt x="12209" y="12215"/>
                </a:lnTo>
                <a:lnTo>
                  <a:pt x="16763" y="18288"/>
                </a:lnTo>
                <a:lnTo>
                  <a:pt x="19812" y="21336"/>
                </a:lnTo>
                <a:lnTo>
                  <a:pt x="22860" y="25908"/>
                </a:lnTo>
                <a:lnTo>
                  <a:pt x="24383" y="32004"/>
                </a:lnTo>
                <a:lnTo>
                  <a:pt x="25907" y="36576"/>
                </a:lnTo>
                <a:lnTo>
                  <a:pt x="33266" y="77104"/>
                </a:lnTo>
                <a:lnTo>
                  <a:pt x="33527" y="86868"/>
                </a:lnTo>
                <a:lnTo>
                  <a:pt x="33242" y="95107"/>
                </a:lnTo>
                <a:lnTo>
                  <a:pt x="32384" y="103632"/>
                </a:lnTo>
                <a:lnTo>
                  <a:pt x="30956" y="112156"/>
                </a:lnTo>
                <a:lnTo>
                  <a:pt x="28956" y="120396"/>
                </a:lnTo>
                <a:lnTo>
                  <a:pt x="27312" y="128754"/>
                </a:lnTo>
                <a:lnTo>
                  <a:pt x="5667" y="161115"/>
                </a:lnTo>
                <a:lnTo>
                  <a:pt x="0" y="164592"/>
                </a:lnTo>
                <a:lnTo>
                  <a:pt x="0" y="167640"/>
                </a:lnTo>
                <a:lnTo>
                  <a:pt x="36575" y="134112"/>
                </a:lnTo>
                <a:lnTo>
                  <a:pt x="49434" y="97250"/>
                </a:lnTo>
                <a:lnTo>
                  <a:pt x="50292" y="83820"/>
                </a:lnTo>
                <a:lnTo>
                  <a:pt x="49768" y="74009"/>
                </a:lnTo>
                <a:lnTo>
                  <a:pt x="35242" y="30099"/>
                </a:lnTo>
                <a:lnTo>
                  <a:pt x="22860" y="16764"/>
                </a:lnTo>
                <a:lnTo>
                  <a:pt x="18831" y="12192"/>
                </a:lnTo>
                <a:lnTo>
                  <a:pt x="13716" y="7810"/>
                </a:lnTo>
                <a:lnTo>
                  <a:pt x="7429" y="369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1" name="object 271"/>
          <p:cNvSpPr/>
          <p:nvPr/>
        </p:nvSpPr>
        <p:spPr>
          <a:xfrm>
            <a:off x="2363723" y="6605016"/>
            <a:ext cx="50800" cy="167640"/>
          </a:xfrm>
          <a:custGeom>
            <a:avLst/>
            <a:gdLst/>
            <a:ahLst/>
            <a:cxnLst/>
            <a:rect l="l" t="t" r="r" b="b"/>
            <a:pathLst>
              <a:path w="50800" h="167640">
                <a:moveTo>
                  <a:pt x="50292" y="0"/>
                </a:moveTo>
                <a:lnTo>
                  <a:pt x="13715" y="33528"/>
                </a:lnTo>
                <a:lnTo>
                  <a:pt x="857" y="70175"/>
                </a:lnTo>
                <a:lnTo>
                  <a:pt x="0" y="83820"/>
                </a:lnTo>
                <a:lnTo>
                  <a:pt x="523" y="93178"/>
                </a:lnTo>
                <a:lnTo>
                  <a:pt x="15049" y="137541"/>
                </a:lnTo>
                <a:lnTo>
                  <a:pt x="42862" y="163972"/>
                </a:lnTo>
                <a:lnTo>
                  <a:pt x="50292" y="167640"/>
                </a:lnTo>
                <a:lnTo>
                  <a:pt x="50292" y="164592"/>
                </a:lnTo>
                <a:lnTo>
                  <a:pt x="44195" y="160020"/>
                </a:lnTo>
                <a:lnTo>
                  <a:pt x="38100" y="156972"/>
                </a:lnTo>
                <a:lnTo>
                  <a:pt x="33527" y="150876"/>
                </a:lnTo>
                <a:lnTo>
                  <a:pt x="27431" y="141732"/>
                </a:lnTo>
                <a:lnTo>
                  <a:pt x="25907" y="135636"/>
                </a:lnTo>
                <a:lnTo>
                  <a:pt x="24383" y="132588"/>
                </a:lnTo>
                <a:lnTo>
                  <a:pt x="17025" y="91392"/>
                </a:lnTo>
                <a:lnTo>
                  <a:pt x="16763" y="82296"/>
                </a:lnTo>
                <a:lnTo>
                  <a:pt x="17049" y="72747"/>
                </a:lnTo>
                <a:lnTo>
                  <a:pt x="17906" y="64198"/>
                </a:lnTo>
                <a:lnTo>
                  <a:pt x="19335" y="55935"/>
                </a:lnTo>
                <a:lnTo>
                  <a:pt x="21336" y="47244"/>
                </a:lnTo>
                <a:lnTo>
                  <a:pt x="22979" y="39528"/>
                </a:lnTo>
                <a:lnTo>
                  <a:pt x="44624" y="6738"/>
                </a:lnTo>
                <a:lnTo>
                  <a:pt x="50292" y="3048"/>
                </a:lnTo>
                <a:lnTo>
                  <a:pt x="5029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2" name="object 272"/>
          <p:cNvSpPr/>
          <p:nvPr/>
        </p:nvSpPr>
        <p:spPr>
          <a:xfrm>
            <a:off x="2106167" y="6608064"/>
            <a:ext cx="79248" cy="124968"/>
          </a:xfrm>
          <a:prstGeom prst="rect">
            <a:avLst/>
          </a:prstGeom>
          <a:blipFill>
            <a:blip r:embed="rId3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73" name="object 273"/>
          <p:cNvSpPr/>
          <p:nvPr/>
        </p:nvSpPr>
        <p:spPr>
          <a:xfrm>
            <a:off x="1839467" y="6608064"/>
            <a:ext cx="70104" cy="128015"/>
          </a:xfrm>
          <a:prstGeom prst="rect">
            <a:avLst/>
          </a:prstGeom>
          <a:blipFill>
            <a:blip r:embed="rId3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74" name="object 274"/>
          <p:cNvSpPr/>
          <p:nvPr/>
        </p:nvSpPr>
        <p:spPr>
          <a:xfrm>
            <a:off x="1610867" y="6605016"/>
            <a:ext cx="48895" cy="167640"/>
          </a:xfrm>
          <a:custGeom>
            <a:avLst/>
            <a:gdLst/>
            <a:ahLst/>
            <a:cxnLst/>
            <a:rect l="l" t="t" r="r" b="b"/>
            <a:pathLst>
              <a:path w="48894" h="167640">
                <a:moveTo>
                  <a:pt x="0" y="0"/>
                </a:moveTo>
                <a:lnTo>
                  <a:pt x="0" y="3048"/>
                </a:lnTo>
                <a:lnTo>
                  <a:pt x="4571" y="7620"/>
                </a:lnTo>
                <a:lnTo>
                  <a:pt x="10679" y="12215"/>
                </a:lnTo>
                <a:lnTo>
                  <a:pt x="13715" y="18288"/>
                </a:lnTo>
                <a:lnTo>
                  <a:pt x="18287" y="21336"/>
                </a:lnTo>
                <a:lnTo>
                  <a:pt x="21336" y="25908"/>
                </a:lnTo>
                <a:lnTo>
                  <a:pt x="22859" y="32004"/>
                </a:lnTo>
                <a:lnTo>
                  <a:pt x="24383" y="36576"/>
                </a:lnTo>
                <a:lnTo>
                  <a:pt x="25907" y="42672"/>
                </a:lnTo>
                <a:lnTo>
                  <a:pt x="27431" y="51816"/>
                </a:lnTo>
                <a:lnTo>
                  <a:pt x="29194" y="59864"/>
                </a:lnTo>
                <a:lnTo>
                  <a:pt x="30099" y="68199"/>
                </a:lnTo>
                <a:lnTo>
                  <a:pt x="30316" y="74009"/>
                </a:lnTo>
                <a:lnTo>
                  <a:pt x="30432" y="95107"/>
                </a:lnTo>
                <a:lnTo>
                  <a:pt x="30099" y="103632"/>
                </a:lnTo>
                <a:lnTo>
                  <a:pt x="21216" y="142041"/>
                </a:lnTo>
                <a:lnTo>
                  <a:pt x="0" y="164592"/>
                </a:lnTo>
                <a:lnTo>
                  <a:pt x="0" y="167640"/>
                </a:lnTo>
                <a:lnTo>
                  <a:pt x="35051" y="134112"/>
                </a:lnTo>
                <a:lnTo>
                  <a:pt x="47910" y="97250"/>
                </a:lnTo>
                <a:lnTo>
                  <a:pt x="48768" y="83820"/>
                </a:lnTo>
                <a:lnTo>
                  <a:pt x="48458" y="74009"/>
                </a:lnTo>
                <a:lnTo>
                  <a:pt x="33337" y="30099"/>
                </a:lnTo>
                <a:lnTo>
                  <a:pt x="5714" y="369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5" name="object 275"/>
          <p:cNvSpPr/>
          <p:nvPr/>
        </p:nvSpPr>
        <p:spPr>
          <a:xfrm>
            <a:off x="1467611" y="6605016"/>
            <a:ext cx="48895" cy="167640"/>
          </a:xfrm>
          <a:custGeom>
            <a:avLst/>
            <a:gdLst/>
            <a:ahLst/>
            <a:cxnLst/>
            <a:rect l="l" t="t" r="r" b="b"/>
            <a:pathLst>
              <a:path w="48894" h="167640">
                <a:moveTo>
                  <a:pt x="48768" y="0"/>
                </a:moveTo>
                <a:lnTo>
                  <a:pt x="12191" y="33528"/>
                </a:lnTo>
                <a:lnTo>
                  <a:pt x="833" y="70175"/>
                </a:lnTo>
                <a:lnTo>
                  <a:pt x="0" y="83820"/>
                </a:lnTo>
                <a:lnTo>
                  <a:pt x="333" y="93178"/>
                </a:lnTo>
                <a:lnTo>
                  <a:pt x="1523" y="102679"/>
                </a:lnTo>
                <a:lnTo>
                  <a:pt x="3857" y="111894"/>
                </a:lnTo>
                <a:lnTo>
                  <a:pt x="7619" y="120396"/>
                </a:lnTo>
                <a:lnTo>
                  <a:pt x="10501" y="129254"/>
                </a:lnTo>
                <a:lnTo>
                  <a:pt x="36385" y="160020"/>
                </a:lnTo>
                <a:lnTo>
                  <a:pt x="48768" y="167640"/>
                </a:lnTo>
                <a:lnTo>
                  <a:pt x="48768" y="164592"/>
                </a:lnTo>
                <a:lnTo>
                  <a:pt x="42671" y="160020"/>
                </a:lnTo>
                <a:lnTo>
                  <a:pt x="38100" y="156972"/>
                </a:lnTo>
                <a:lnTo>
                  <a:pt x="33528" y="150876"/>
                </a:lnTo>
                <a:lnTo>
                  <a:pt x="27431" y="141732"/>
                </a:lnTo>
                <a:lnTo>
                  <a:pt x="25907" y="135636"/>
                </a:lnTo>
                <a:lnTo>
                  <a:pt x="22859" y="132588"/>
                </a:lnTo>
                <a:lnTo>
                  <a:pt x="21335" y="124968"/>
                </a:lnTo>
                <a:lnTo>
                  <a:pt x="19812" y="115824"/>
                </a:lnTo>
                <a:lnTo>
                  <a:pt x="18049" y="108442"/>
                </a:lnTo>
                <a:lnTo>
                  <a:pt x="17144" y="100203"/>
                </a:lnTo>
                <a:lnTo>
                  <a:pt x="16879" y="93178"/>
                </a:lnTo>
                <a:lnTo>
                  <a:pt x="16763" y="82296"/>
                </a:lnTo>
                <a:lnTo>
                  <a:pt x="17025" y="72747"/>
                </a:lnTo>
                <a:lnTo>
                  <a:pt x="24574" y="32385"/>
                </a:lnTo>
                <a:lnTo>
                  <a:pt x="48768" y="3048"/>
                </a:lnTo>
                <a:lnTo>
                  <a:pt x="4876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6" name="object 276"/>
          <p:cNvSpPr/>
          <p:nvPr/>
        </p:nvSpPr>
        <p:spPr>
          <a:xfrm>
            <a:off x="3009900" y="6647688"/>
            <a:ext cx="68580" cy="88900"/>
          </a:xfrm>
          <a:custGeom>
            <a:avLst/>
            <a:gdLst/>
            <a:ahLst/>
            <a:cxnLst/>
            <a:rect l="l" t="t" r="r" b="b"/>
            <a:pathLst>
              <a:path w="68580" h="88900">
                <a:moveTo>
                  <a:pt x="42672" y="85343"/>
                </a:moveTo>
                <a:lnTo>
                  <a:pt x="12192" y="85343"/>
                </a:lnTo>
                <a:lnTo>
                  <a:pt x="18287" y="86867"/>
                </a:lnTo>
                <a:lnTo>
                  <a:pt x="22860" y="88391"/>
                </a:lnTo>
                <a:lnTo>
                  <a:pt x="35051" y="88391"/>
                </a:lnTo>
                <a:lnTo>
                  <a:pt x="42672" y="85343"/>
                </a:lnTo>
                <a:close/>
              </a:path>
              <a:path w="68580" h="88900">
                <a:moveTo>
                  <a:pt x="9143" y="57911"/>
                </a:moveTo>
                <a:lnTo>
                  <a:pt x="6095" y="57911"/>
                </a:lnTo>
                <a:lnTo>
                  <a:pt x="0" y="86867"/>
                </a:lnTo>
                <a:lnTo>
                  <a:pt x="3048" y="86867"/>
                </a:lnTo>
                <a:lnTo>
                  <a:pt x="4572" y="85343"/>
                </a:lnTo>
                <a:lnTo>
                  <a:pt x="42672" y="85343"/>
                </a:lnTo>
                <a:lnTo>
                  <a:pt x="46736" y="82295"/>
                </a:lnTo>
                <a:lnTo>
                  <a:pt x="22860" y="82295"/>
                </a:lnTo>
                <a:lnTo>
                  <a:pt x="19812" y="80771"/>
                </a:lnTo>
                <a:lnTo>
                  <a:pt x="10668" y="71627"/>
                </a:lnTo>
                <a:lnTo>
                  <a:pt x="9143" y="65531"/>
                </a:lnTo>
                <a:lnTo>
                  <a:pt x="9143" y="57911"/>
                </a:lnTo>
                <a:close/>
              </a:path>
              <a:path w="68580" h="88900">
                <a:moveTo>
                  <a:pt x="50292" y="0"/>
                </a:moveTo>
                <a:lnTo>
                  <a:pt x="35051" y="0"/>
                </a:lnTo>
                <a:lnTo>
                  <a:pt x="28956" y="1523"/>
                </a:lnTo>
                <a:lnTo>
                  <a:pt x="18287" y="12191"/>
                </a:lnTo>
                <a:lnTo>
                  <a:pt x="15239" y="18287"/>
                </a:lnTo>
                <a:lnTo>
                  <a:pt x="13716" y="24383"/>
                </a:lnTo>
                <a:lnTo>
                  <a:pt x="12192" y="28955"/>
                </a:lnTo>
                <a:lnTo>
                  <a:pt x="12192" y="33527"/>
                </a:lnTo>
                <a:lnTo>
                  <a:pt x="15239" y="38099"/>
                </a:lnTo>
                <a:lnTo>
                  <a:pt x="16763" y="41147"/>
                </a:lnTo>
                <a:lnTo>
                  <a:pt x="21336" y="45719"/>
                </a:lnTo>
                <a:lnTo>
                  <a:pt x="28956" y="48767"/>
                </a:lnTo>
                <a:lnTo>
                  <a:pt x="36575" y="53339"/>
                </a:lnTo>
                <a:lnTo>
                  <a:pt x="42672" y="56387"/>
                </a:lnTo>
                <a:lnTo>
                  <a:pt x="45719" y="62483"/>
                </a:lnTo>
                <a:lnTo>
                  <a:pt x="47243" y="67055"/>
                </a:lnTo>
                <a:lnTo>
                  <a:pt x="44195" y="73151"/>
                </a:lnTo>
                <a:lnTo>
                  <a:pt x="44195" y="76199"/>
                </a:lnTo>
                <a:lnTo>
                  <a:pt x="38100" y="82295"/>
                </a:lnTo>
                <a:lnTo>
                  <a:pt x="46736" y="82295"/>
                </a:lnTo>
                <a:lnTo>
                  <a:pt x="54863" y="76199"/>
                </a:lnTo>
                <a:lnTo>
                  <a:pt x="59436" y="70103"/>
                </a:lnTo>
                <a:lnTo>
                  <a:pt x="60960" y="64007"/>
                </a:lnTo>
                <a:lnTo>
                  <a:pt x="61817" y="56554"/>
                </a:lnTo>
                <a:lnTo>
                  <a:pt x="59817" y="50101"/>
                </a:lnTo>
                <a:lnTo>
                  <a:pt x="54959" y="44505"/>
                </a:lnTo>
                <a:lnTo>
                  <a:pt x="47243" y="39623"/>
                </a:lnTo>
                <a:lnTo>
                  <a:pt x="36575" y="33527"/>
                </a:lnTo>
                <a:lnTo>
                  <a:pt x="30480" y="30479"/>
                </a:lnTo>
                <a:lnTo>
                  <a:pt x="27431" y="27431"/>
                </a:lnTo>
                <a:lnTo>
                  <a:pt x="25907" y="24383"/>
                </a:lnTo>
                <a:lnTo>
                  <a:pt x="24383" y="22859"/>
                </a:lnTo>
                <a:lnTo>
                  <a:pt x="24383" y="16763"/>
                </a:lnTo>
                <a:lnTo>
                  <a:pt x="27431" y="10667"/>
                </a:lnTo>
                <a:lnTo>
                  <a:pt x="30480" y="9143"/>
                </a:lnTo>
                <a:lnTo>
                  <a:pt x="33527" y="6095"/>
                </a:lnTo>
                <a:lnTo>
                  <a:pt x="67296" y="6095"/>
                </a:lnTo>
                <a:lnTo>
                  <a:pt x="67938" y="3047"/>
                </a:lnTo>
                <a:lnTo>
                  <a:pt x="57912" y="3047"/>
                </a:lnTo>
                <a:lnTo>
                  <a:pt x="54863" y="1523"/>
                </a:lnTo>
                <a:lnTo>
                  <a:pt x="50292" y="0"/>
                </a:lnTo>
                <a:close/>
              </a:path>
              <a:path w="68580" h="88900">
                <a:moveTo>
                  <a:pt x="67296" y="6095"/>
                </a:moveTo>
                <a:lnTo>
                  <a:pt x="45719" y="6095"/>
                </a:lnTo>
                <a:lnTo>
                  <a:pt x="50292" y="7619"/>
                </a:lnTo>
                <a:lnTo>
                  <a:pt x="56387" y="13715"/>
                </a:lnTo>
                <a:lnTo>
                  <a:pt x="59436" y="19811"/>
                </a:lnTo>
                <a:lnTo>
                  <a:pt x="59436" y="28955"/>
                </a:lnTo>
                <a:lnTo>
                  <a:pt x="62483" y="28955"/>
                </a:lnTo>
                <a:lnTo>
                  <a:pt x="67296" y="6095"/>
                </a:lnTo>
                <a:close/>
              </a:path>
              <a:path w="68580" h="88900">
                <a:moveTo>
                  <a:pt x="68580" y="0"/>
                </a:moveTo>
                <a:lnTo>
                  <a:pt x="65531" y="0"/>
                </a:lnTo>
                <a:lnTo>
                  <a:pt x="64007" y="1523"/>
                </a:lnTo>
                <a:lnTo>
                  <a:pt x="64007" y="3047"/>
                </a:lnTo>
                <a:lnTo>
                  <a:pt x="67938" y="3047"/>
                </a:lnTo>
                <a:lnTo>
                  <a:pt x="685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7" name="object 277"/>
          <p:cNvSpPr/>
          <p:nvPr/>
        </p:nvSpPr>
        <p:spPr>
          <a:xfrm>
            <a:off x="2831592" y="6611111"/>
            <a:ext cx="97790" cy="121920"/>
          </a:xfrm>
          <a:custGeom>
            <a:avLst/>
            <a:gdLst/>
            <a:ahLst/>
            <a:cxnLst/>
            <a:rect l="l" t="t" r="r" b="b"/>
            <a:pathLst>
              <a:path w="97789" h="121920">
                <a:moveTo>
                  <a:pt x="65531" y="118872"/>
                </a:moveTo>
                <a:lnTo>
                  <a:pt x="15239" y="118872"/>
                </a:lnTo>
                <a:lnTo>
                  <a:pt x="13715" y="121920"/>
                </a:lnTo>
                <a:lnTo>
                  <a:pt x="65531" y="121920"/>
                </a:lnTo>
                <a:lnTo>
                  <a:pt x="65531" y="118872"/>
                </a:lnTo>
                <a:close/>
              </a:path>
              <a:path w="97789" h="121920">
                <a:moveTo>
                  <a:pt x="47243" y="3048"/>
                </a:moveTo>
                <a:lnTo>
                  <a:pt x="4571" y="3048"/>
                </a:lnTo>
                <a:lnTo>
                  <a:pt x="6095" y="4572"/>
                </a:lnTo>
                <a:lnTo>
                  <a:pt x="9143" y="6096"/>
                </a:lnTo>
                <a:lnTo>
                  <a:pt x="16763" y="13716"/>
                </a:lnTo>
                <a:lnTo>
                  <a:pt x="18287" y="19812"/>
                </a:lnTo>
                <a:lnTo>
                  <a:pt x="41147" y="71628"/>
                </a:lnTo>
                <a:lnTo>
                  <a:pt x="36575" y="102108"/>
                </a:lnTo>
                <a:lnTo>
                  <a:pt x="35051" y="106680"/>
                </a:lnTo>
                <a:lnTo>
                  <a:pt x="32003" y="111252"/>
                </a:lnTo>
                <a:lnTo>
                  <a:pt x="30480" y="114300"/>
                </a:lnTo>
                <a:lnTo>
                  <a:pt x="27431" y="117348"/>
                </a:lnTo>
                <a:lnTo>
                  <a:pt x="22859" y="118872"/>
                </a:lnTo>
                <a:lnTo>
                  <a:pt x="57912" y="118872"/>
                </a:lnTo>
                <a:lnTo>
                  <a:pt x="54863" y="117348"/>
                </a:lnTo>
                <a:lnTo>
                  <a:pt x="50291" y="112776"/>
                </a:lnTo>
                <a:lnTo>
                  <a:pt x="51815" y="108204"/>
                </a:lnTo>
                <a:lnTo>
                  <a:pt x="53339" y="102108"/>
                </a:lnTo>
                <a:lnTo>
                  <a:pt x="59435" y="70104"/>
                </a:lnTo>
                <a:lnTo>
                  <a:pt x="67360" y="60960"/>
                </a:lnTo>
                <a:lnTo>
                  <a:pt x="57912" y="60960"/>
                </a:lnTo>
                <a:lnTo>
                  <a:pt x="39624" y="22860"/>
                </a:lnTo>
                <a:lnTo>
                  <a:pt x="38100" y="16764"/>
                </a:lnTo>
                <a:lnTo>
                  <a:pt x="36575" y="13716"/>
                </a:lnTo>
                <a:lnTo>
                  <a:pt x="38100" y="12192"/>
                </a:lnTo>
                <a:lnTo>
                  <a:pt x="38100" y="9144"/>
                </a:lnTo>
                <a:lnTo>
                  <a:pt x="39624" y="6096"/>
                </a:lnTo>
                <a:lnTo>
                  <a:pt x="41147" y="6096"/>
                </a:lnTo>
                <a:lnTo>
                  <a:pt x="47243" y="3048"/>
                </a:lnTo>
                <a:close/>
              </a:path>
              <a:path w="97789" h="121920">
                <a:moveTo>
                  <a:pt x="97535" y="12192"/>
                </a:moveTo>
                <a:lnTo>
                  <a:pt x="96012" y="13716"/>
                </a:lnTo>
                <a:lnTo>
                  <a:pt x="92963" y="18288"/>
                </a:lnTo>
                <a:lnTo>
                  <a:pt x="88391" y="24384"/>
                </a:lnTo>
                <a:lnTo>
                  <a:pt x="57912" y="60960"/>
                </a:lnTo>
                <a:lnTo>
                  <a:pt x="67360" y="60960"/>
                </a:lnTo>
                <a:lnTo>
                  <a:pt x="97535" y="26142"/>
                </a:lnTo>
                <a:lnTo>
                  <a:pt x="97535" y="12192"/>
                </a:lnTo>
                <a:close/>
              </a:path>
              <a:path w="97789" h="121920">
                <a:moveTo>
                  <a:pt x="97535" y="0"/>
                </a:moveTo>
                <a:lnTo>
                  <a:pt x="86868" y="0"/>
                </a:lnTo>
                <a:lnTo>
                  <a:pt x="85343" y="3048"/>
                </a:lnTo>
                <a:lnTo>
                  <a:pt x="91439" y="3048"/>
                </a:lnTo>
                <a:lnTo>
                  <a:pt x="94487" y="6096"/>
                </a:lnTo>
                <a:lnTo>
                  <a:pt x="96012" y="6096"/>
                </a:lnTo>
                <a:lnTo>
                  <a:pt x="96012" y="7620"/>
                </a:lnTo>
                <a:lnTo>
                  <a:pt x="97535" y="9144"/>
                </a:lnTo>
                <a:lnTo>
                  <a:pt x="97535" y="0"/>
                </a:lnTo>
                <a:close/>
              </a:path>
              <a:path w="97789" h="121920">
                <a:moveTo>
                  <a:pt x="53339" y="0"/>
                </a:moveTo>
                <a:lnTo>
                  <a:pt x="0" y="0"/>
                </a:lnTo>
                <a:lnTo>
                  <a:pt x="0" y="3048"/>
                </a:lnTo>
                <a:lnTo>
                  <a:pt x="53339" y="3048"/>
                </a:lnTo>
                <a:lnTo>
                  <a:pt x="533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8" name="object 278"/>
          <p:cNvSpPr/>
          <p:nvPr/>
        </p:nvSpPr>
        <p:spPr>
          <a:xfrm>
            <a:off x="2433827" y="6647688"/>
            <a:ext cx="68580" cy="88900"/>
          </a:xfrm>
          <a:custGeom>
            <a:avLst/>
            <a:gdLst/>
            <a:ahLst/>
            <a:cxnLst/>
            <a:rect l="l" t="t" r="r" b="b"/>
            <a:pathLst>
              <a:path w="68580" h="88900">
                <a:moveTo>
                  <a:pt x="42672" y="85343"/>
                </a:moveTo>
                <a:lnTo>
                  <a:pt x="10668" y="85343"/>
                </a:lnTo>
                <a:lnTo>
                  <a:pt x="18288" y="86867"/>
                </a:lnTo>
                <a:lnTo>
                  <a:pt x="24384" y="88391"/>
                </a:lnTo>
                <a:lnTo>
                  <a:pt x="35052" y="88391"/>
                </a:lnTo>
                <a:lnTo>
                  <a:pt x="42672" y="85343"/>
                </a:lnTo>
                <a:close/>
              </a:path>
              <a:path w="68580" h="88900">
                <a:moveTo>
                  <a:pt x="9144" y="57911"/>
                </a:moveTo>
                <a:lnTo>
                  <a:pt x="6096" y="57911"/>
                </a:lnTo>
                <a:lnTo>
                  <a:pt x="0" y="86867"/>
                </a:lnTo>
                <a:lnTo>
                  <a:pt x="3048" y="86867"/>
                </a:lnTo>
                <a:lnTo>
                  <a:pt x="3048" y="85343"/>
                </a:lnTo>
                <a:lnTo>
                  <a:pt x="42672" y="85343"/>
                </a:lnTo>
                <a:lnTo>
                  <a:pt x="46736" y="82295"/>
                </a:lnTo>
                <a:lnTo>
                  <a:pt x="24384" y="82295"/>
                </a:lnTo>
                <a:lnTo>
                  <a:pt x="18288" y="80771"/>
                </a:lnTo>
                <a:lnTo>
                  <a:pt x="15240" y="76199"/>
                </a:lnTo>
                <a:lnTo>
                  <a:pt x="10668" y="71627"/>
                </a:lnTo>
                <a:lnTo>
                  <a:pt x="9144" y="65531"/>
                </a:lnTo>
                <a:lnTo>
                  <a:pt x="9144" y="57911"/>
                </a:lnTo>
                <a:close/>
              </a:path>
              <a:path w="68580" h="88900">
                <a:moveTo>
                  <a:pt x="48768" y="0"/>
                </a:moveTo>
                <a:lnTo>
                  <a:pt x="35052" y="0"/>
                </a:lnTo>
                <a:lnTo>
                  <a:pt x="28956" y="1523"/>
                </a:lnTo>
                <a:lnTo>
                  <a:pt x="24384" y="7619"/>
                </a:lnTo>
                <a:lnTo>
                  <a:pt x="18288" y="12191"/>
                </a:lnTo>
                <a:lnTo>
                  <a:pt x="13716" y="18287"/>
                </a:lnTo>
                <a:lnTo>
                  <a:pt x="12192" y="24383"/>
                </a:lnTo>
                <a:lnTo>
                  <a:pt x="12192" y="33527"/>
                </a:lnTo>
                <a:lnTo>
                  <a:pt x="13716" y="38099"/>
                </a:lnTo>
                <a:lnTo>
                  <a:pt x="21336" y="45719"/>
                </a:lnTo>
                <a:lnTo>
                  <a:pt x="42672" y="56387"/>
                </a:lnTo>
                <a:lnTo>
                  <a:pt x="44196" y="59435"/>
                </a:lnTo>
                <a:lnTo>
                  <a:pt x="47244" y="62483"/>
                </a:lnTo>
                <a:lnTo>
                  <a:pt x="47244" y="70103"/>
                </a:lnTo>
                <a:lnTo>
                  <a:pt x="44196" y="76199"/>
                </a:lnTo>
                <a:lnTo>
                  <a:pt x="41148" y="79247"/>
                </a:lnTo>
                <a:lnTo>
                  <a:pt x="36576" y="82295"/>
                </a:lnTo>
                <a:lnTo>
                  <a:pt x="46736" y="82295"/>
                </a:lnTo>
                <a:lnTo>
                  <a:pt x="61570" y="56387"/>
                </a:lnTo>
                <a:lnTo>
                  <a:pt x="59436" y="50101"/>
                </a:lnTo>
                <a:lnTo>
                  <a:pt x="54959" y="44505"/>
                </a:lnTo>
                <a:lnTo>
                  <a:pt x="48768" y="39623"/>
                </a:lnTo>
                <a:lnTo>
                  <a:pt x="35052" y="33527"/>
                </a:lnTo>
                <a:lnTo>
                  <a:pt x="30480" y="30479"/>
                </a:lnTo>
                <a:lnTo>
                  <a:pt x="27432" y="27431"/>
                </a:lnTo>
                <a:lnTo>
                  <a:pt x="25908" y="24383"/>
                </a:lnTo>
                <a:lnTo>
                  <a:pt x="25908" y="22859"/>
                </a:lnTo>
                <a:lnTo>
                  <a:pt x="24384" y="19811"/>
                </a:lnTo>
                <a:lnTo>
                  <a:pt x="25908" y="16763"/>
                </a:lnTo>
                <a:lnTo>
                  <a:pt x="25908" y="13715"/>
                </a:lnTo>
                <a:lnTo>
                  <a:pt x="27432" y="10667"/>
                </a:lnTo>
                <a:lnTo>
                  <a:pt x="30480" y="9143"/>
                </a:lnTo>
                <a:lnTo>
                  <a:pt x="33528" y="6095"/>
                </a:lnTo>
                <a:lnTo>
                  <a:pt x="67296" y="6095"/>
                </a:lnTo>
                <a:lnTo>
                  <a:pt x="67938" y="3047"/>
                </a:lnTo>
                <a:lnTo>
                  <a:pt x="56388" y="3047"/>
                </a:lnTo>
                <a:lnTo>
                  <a:pt x="53340" y="1523"/>
                </a:lnTo>
                <a:lnTo>
                  <a:pt x="48768" y="0"/>
                </a:lnTo>
                <a:close/>
              </a:path>
              <a:path w="68580" h="88900">
                <a:moveTo>
                  <a:pt x="67296" y="6095"/>
                </a:moveTo>
                <a:lnTo>
                  <a:pt x="47244" y="6095"/>
                </a:lnTo>
                <a:lnTo>
                  <a:pt x="50292" y="7619"/>
                </a:lnTo>
                <a:lnTo>
                  <a:pt x="56388" y="13715"/>
                </a:lnTo>
                <a:lnTo>
                  <a:pt x="57912" y="19811"/>
                </a:lnTo>
                <a:lnTo>
                  <a:pt x="59436" y="28955"/>
                </a:lnTo>
                <a:lnTo>
                  <a:pt x="62484" y="28955"/>
                </a:lnTo>
                <a:lnTo>
                  <a:pt x="67296" y="6095"/>
                </a:lnTo>
                <a:close/>
              </a:path>
              <a:path w="68580" h="88900">
                <a:moveTo>
                  <a:pt x="68580" y="0"/>
                </a:moveTo>
                <a:lnTo>
                  <a:pt x="65532" y="0"/>
                </a:lnTo>
                <a:lnTo>
                  <a:pt x="64008" y="1523"/>
                </a:lnTo>
                <a:lnTo>
                  <a:pt x="64008" y="3047"/>
                </a:lnTo>
                <a:lnTo>
                  <a:pt x="67938" y="3047"/>
                </a:lnTo>
                <a:lnTo>
                  <a:pt x="685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9" name="object 279"/>
          <p:cNvSpPr/>
          <p:nvPr/>
        </p:nvSpPr>
        <p:spPr>
          <a:xfrm>
            <a:off x="2211323" y="6611111"/>
            <a:ext cx="154305" cy="121920"/>
          </a:xfrm>
          <a:custGeom>
            <a:avLst/>
            <a:gdLst/>
            <a:ahLst/>
            <a:cxnLst/>
            <a:rect l="l" t="t" r="r" b="b"/>
            <a:pathLst>
              <a:path w="154305" h="121920">
                <a:moveTo>
                  <a:pt x="44195" y="118872"/>
                </a:moveTo>
                <a:lnTo>
                  <a:pt x="1524" y="118872"/>
                </a:lnTo>
                <a:lnTo>
                  <a:pt x="0" y="121920"/>
                </a:lnTo>
                <a:lnTo>
                  <a:pt x="44195" y="121920"/>
                </a:lnTo>
                <a:lnTo>
                  <a:pt x="44195" y="118872"/>
                </a:lnTo>
                <a:close/>
              </a:path>
              <a:path w="154305" h="121920">
                <a:moveTo>
                  <a:pt x="132587" y="118872"/>
                </a:moveTo>
                <a:lnTo>
                  <a:pt x="79248" y="118872"/>
                </a:lnTo>
                <a:lnTo>
                  <a:pt x="77724" y="121920"/>
                </a:lnTo>
                <a:lnTo>
                  <a:pt x="131063" y="121920"/>
                </a:lnTo>
                <a:lnTo>
                  <a:pt x="132587" y="118872"/>
                </a:lnTo>
                <a:close/>
              </a:path>
              <a:path w="154305" h="121920">
                <a:moveTo>
                  <a:pt x="80771" y="3048"/>
                </a:moveTo>
                <a:lnTo>
                  <a:pt x="35051" y="3048"/>
                </a:lnTo>
                <a:lnTo>
                  <a:pt x="39624" y="4572"/>
                </a:lnTo>
                <a:lnTo>
                  <a:pt x="42671" y="9144"/>
                </a:lnTo>
                <a:lnTo>
                  <a:pt x="47243" y="12192"/>
                </a:lnTo>
                <a:lnTo>
                  <a:pt x="51815" y="16764"/>
                </a:lnTo>
                <a:lnTo>
                  <a:pt x="56387" y="27432"/>
                </a:lnTo>
                <a:lnTo>
                  <a:pt x="71627" y="60960"/>
                </a:lnTo>
                <a:lnTo>
                  <a:pt x="36575" y="99060"/>
                </a:lnTo>
                <a:lnTo>
                  <a:pt x="30480" y="105156"/>
                </a:lnTo>
                <a:lnTo>
                  <a:pt x="25907" y="106680"/>
                </a:lnTo>
                <a:lnTo>
                  <a:pt x="21336" y="109728"/>
                </a:lnTo>
                <a:lnTo>
                  <a:pt x="15239" y="115824"/>
                </a:lnTo>
                <a:lnTo>
                  <a:pt x="10668" y="117348"/>
                </a:lnTo>
                <a:lnTo>
                  <a:pt x="7619" y="117348"/>
                </a:lnTo>
                <a:lnTo>
                  <a:pt x="4571" y="118872"/>
                </a:lnTo>
                <a:lnTo>
                  <a:pt x="41148" y="118872"/>
                </a:lnTo>
                <a:lnTo>
                  <a:pt x="38100" y="117348"/>
                </a:lnTo>
                <a:lnTo>
                  <a:pt x="36575" y="115824"/>
                </a:lnTo>
                <a:lnTo>
                  <a:pt x="35051" y="115824"/>
                </a:lnTo>
                <a:lnTo>
                  <a:pt x="35051" y="109728"/>
                </a:lnTo>
                <a:lnTo>
                  <a:pt x="42671" y="102108"/>
                </a:lnTo>
                <a:lnTo>
                  <a:pt x="74675" y="68580"/>
                </a:lnTo>
                <a:lnTo>
                  <a:pt x="95524" y="68580"/>
                </a:lnTo>
                <a:lnTo>
                  <a:pt x="88392" y="54864"/>
                </a:lnTo>
                <a:lnTo>
                  <a:pt x="96012" y="47244"/>
                </a:lnTo>
                <a:lnTo>
                  <a:pt x="86868" y="47244"/>
                </a:lnTo>
                <a:lnTo>
                  <a:pt x="73151" y="19812"/>
                </a:lnTo>
                <a:lnTo>
                  <a:pt x="71627" y="15240"/>
                </a:lnTo>
                <a:lnTo>
                  <a:pt x="70103" y="13716"/>
                </a:lnTo>
                <a:lnTo>
                  <a:pt x="70103" y="10668"/>
                </a:lnTo>
                <a:lnTo>
                  <a:pt x="71627" y="9144"/>
                </a:lnTo>
                <a:lnTo>
                  <a:pt x="71627" y="7620"/>
                </a:lnTo>
                <a:lnTo>
                  <a:pt x="74675" y="6096"/>
                </a:lnTo>
                <a:lnTo>
                  <a:pt x="76200" y="4572"/>
                </a:lnTo>
                <a:lnTo>
                  <a:pt x="80771" y="3048"/>
                </a:lnTo>
                <a:close/>
              </a:path>
              <a:path w="154305" h="121920">
                <a:moveTo>
                  <a:pt x="95524" y="68580"/>
                </a:moveTo>
                <a:lnTo>
                  <a:pt x="74675" y="68580"/>
                </a:lnTo>
                <a:lnTo>
                  <a:pt x="88392" y="100584"/>
                </a:lnTo>
                <a:lnTo>
                  <a:pt x="91439" y="105156"/>
                </a:lnTo>
                <a:lnTo>
                  <a:pt x="91439" y="106680"/>
                </a:lnTo>
                <a:lnTo>
                  <a:pt x="92963" y="108204"/>
                </a:lnTo>
                <a:lnTo>
                  <a:pt x="92963" y="109728"/>
                </a:lnTo>
                <a:lnTo>
                  <a:pt x="91439" y="111252"/>
                </a:lnTo>
                <a:lnTo>
                  <a:pt x="91439" y="114300"/>
                </a:lnTo>
                <a:lnTo>
                  <a:pt x="89915" y="114300"/>
                </a:lnTo>
                <a:lnTo>
                  <a:pt x="88392" y="115824"/>
                </a:lnTo>
                <a:lnTo>
                  <a:pt x="88392" y="117348"/>
                </a:lnTo>
                <a:lnTo>
                  <a:pt x="85343" y="118872"/>
                </a:lnTo>
                <a:lnTo>
                  <a:pt x="126492" y="118872"/>
                </a:lnTo>
                <a:lnTo>
                  <a:pt x="121919" y="117348"/>
                </a:lnTo>
                <a:lnTo>
                  <a:pt x="115824" y="111252"/>
                </a:lnTo>
                <a:lnTo>
                  <a:pt x="111251" y="105156"/>
                </a:lnTo>
                <a:lnTo>
                  <a:pt x="108203" y="92964"/>
                </a:lnTo>
                <a:lnTo>
                  <a:pt x="95524" y="68580"/>
                </a:lnTo>
                <a:close/>
              </a:path>
              <a:path w="154305" h="121920">
                <a:moveTo>
                  <a:pt x="144780" y="4572"/>
                </a:moveTo>
                <a:lnTo>
                  <a:pt x="118871" y="4572"/>
                </a:lnTo>
                <a:lnTo>
                  <a:pt x="120395" y="6096"/>
                </a:lnTo>
                <a:lnTo>
                  <a:pt x="120395" y="7620"/>
                </a:lnTo>
                <a:lnTo>
                  <a:pt x="121919" y="7620"/>
                </a:lnTo>
                <a:lnTo>
                  <a:pt x="121919" y="9144"/>
                </a:lnTo>
                <a:lnTo>
                  <a:pt x="120395" y="10668"/>
                </a:lnTo>
                <a:lnTo>
                  <a:pt x="120395" y="13716"/>
                </a:lnTo>
                <a:lnTo>
                  <a:pt x="118871" y="13716"/>
                </a:lnTo>
                <a:lnTo>
                  <a:pt x="112775" y="19812"/>
                </a:lnTo>
                <a:lnTo>
                  <a:pt x="86868" y="47244"/>
                </a:lnTo>
                <a:lnTo>
                  <a:pt x="96012" y="47244"/>
                </a:lnTo>
                <a:lnTo>
                  <a:pt x="126492" y="16764"/>
                </a:lnTo>
                <a:lnTo>
                  <a:pt x="131063" y="13716"/>
                </a:lnTo>
                <a:lnTo>
                  <a:pt x="134112" y="10668"/>
                </a:lnTo>
                <a:lnTo>
                  <a:pt x="137159" y="9144"/>
                </a:lnTo>
                <a:lnTo>
                  <a:pt x="140207" y="6096"/>
                </a:lnTo>
                <a:lnTo>
                  <a:pt x="144780" y="4572"/>
                </a:lnTo>
                <a:close/>
              </a:path>
              <a:path w="154305" h="121920">
                <a:moveTo>
                  <a:pt x="149351" y="3048"/>
                </a:moveTo>
                <a:lnTo>
                  <a:pt x="115824" y="3048"/>
                </a:lnTo>
                <a:lnTo>
                  <a:pt x="117348" y="4572"/>
                </a:lnTo>
                <a:lnTo>
                  <a:pt x="146303" y="4572"/>
                </a:lnTo>
                <a:lnTo>
                  <a:pt x="149351" y="3048"/>
                </a:lnTo>
                <a:close/>
              </a:path>
              <a:path w="154305" h="121920">
                <a:moveTo>
                  <a:pt x="86868" y="0"/>
                </a:moveTo>
                <a:lnTo>
                  <a:pt x="28956" y="0"/>
                </a:lnTo>
                <a:lnTo>
                  <a:pt x="28956" y="3048"/>
                </a:lnTo>
                <a:lnTo>
                  <a:pt x="85343" y="3048"/>
                </a:lnTo>
                <a:lnTo>
                  <a:pt x="86868" y="0"/>
                </a:lnTo>
                <a:close/>
              </a:path>
              <a:path w="154305" h="121920">
                <a:moveTo>
                  <a:pt x="153924" y="0"/>
                </a:moveTo>
                <a:lnTo>
                  <a:pt x="111251" y="0"/>
                </a:lnTo>
                <a:lnTo>
                  <a:pt x="109727" y="3048"/>
                </a:lnTo>
                <a:lnTo>
                  <a:pt x="153924" y="3048"/>
                </a:lnTo>
                <a:lnTo>
                  <a:pt x="15392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0" name="object 280"/>
          <p:cNvSpPr/>
          <p:nvPr/>
        </p:nvSpPr>
        <p:spPr>
          <a:xfrm>
            <a:off x="1537716" y="6647688"/>
            <a:ext cx="67310" cy="88900"/>
          </a:xfrm>
          <a:custGeom>
            <a:avLst/>
            <a:gdLst/>
            <a:ahLst/>
            <a:cxnLst/>
            <a:rect l="l" t="t" r="r" b="b"/>
            <a:pathLst>
              <a:path w="67309" h="88900">
                <a:moveTo>
                  <a:pt x="41147" y="85343"/>
                </a:moveTo>
                <a:lnTo>
                  <a:pt x="10668" y="85343"/>
                </a:lnTo>
                <a:lnTo>
                  <a:pt x="22859" y="88391"/>
                </a:lnTo>
                <a:lnTo>
                  <a:pt x="35052" y="88391"/>
                </a:lnTo>
                <a:lnTo>
                  <a:pt x="41147" y="85343"/>
                </a:lnTo>
                <a:close/>
              </a:path>
              <a:path w="67309" h="88900">
                <a:moveTo>
                  <a:pt x="7620" y="57911"/>
                </a:moveTo>
                <a:lnTo>
                  <a:pt x="6096" y="57911"/>
                </a:lnTo>
                <a:lnTo>
                  <a:pt x="0" y="86867"/>
                </a:lnTo>
                <a:lnTo>
                  <a:pt x="3047" y="86867"/>
                </a:lnTo>
                <a:lnTo>
                  <a:pt x="4571" y="85343"/>
                </a:lnTo>
                <a:lnTo>
                  <a:pt x="41147" y="85343"/>
                </a:lnTo>
                <a:lnTo>
                  <a:pt x="46228" y="82295"/>
                </a:lnTo>
                <a:lnTo>
                  <a:pt x="22859" y="82295"/>
                </a:lnTo>
                <a:lnTo>
                  <a:pt x="18287" y="80771"/>
                </a:lnTo>
                <a:lnTo>
                  <a:pt x="13715" y="76199"/>
                </a:lnTo>
                <a:lnTo>
                  <a:pt x="10668" y="71627"/>
                </a:lnTo>
                <a:lnTo>
                  <a:pt x="7620" y="65531"/>
                </a:lnTo>
                <a:lnTo>
                  <a:pt x="7620" y="57911"/>
                </a:lnTo>
                <a:close/>
              </a:path>
              <a:path w="67309" h="88900">
                <a:moveTo>
                  <a:pt x="50292" y="0"/>
                </a:moveTo>
                <a:lnTo>
                  <a:pt x="35052" y="0"/>
                </a:lnTo>
                <a:lnTo>
                  <a:pt x="28956" y="1523"/>
                </a:lnTo>
                <a:lnTo>
                  <a:pt x="22859" y="7619"/>
                </a:lnTo>
                <a:lnTo>
                  <a:pt x="16764" y="12191"/>
                </a:lnTo>
                <a:lnTo>
                  <a:pt x="13715" y="18287"/>
                </a:lnTo>
                <a:lnTo>
                  <a:pt x="12192" y="24383"/>
                </a:lnTo>
                <a:lnTo>
                  <a:pt x="10668" y="28955"/>
                </a:lnTo>
                <a:lnTo>
                  <a:pt x="10668" y="33527"/>
                </a:lnTo>
                <a:lnTo>
                  <a:pt x="13715" y="38099"/>
                </a:lnTo>
                <a:lnTo>
                  <a:pt x="15240" y="41147"/>
                </a:lnTo>
                <a:lnTo>
                  <a:pt x="21336" y="45719"/>
                </a:lnTo>
                <a:lnTo>
                  <a:pt x="28956" y="48767"/>
                </a:lnTo>
                <a:lnTo>
                  <a:pt x="36575" y="53339"/>
                </a:lnTo>
                <a:lnTo>
                  <a:pt x="41147" y="56387"/>
                </a:lnTo>
                <a:lnTo>
                  <a:pt x="44196" y="59435"/>
                </a:lnTo>
                <a:lnTo>
                  <a:pt x="45720" y="62483"/>
                </a:lnTo>
                <a:lnTo>
                  <a:pt x="47243" y="67055"/>
                </a:lnTo>
                <a:lnTo>
                  <a:pt x="45720" y="70103"/>
                </a:lnTo>
                <a:lnTo>
                  <a:pt x="45720" y="73151"/>
                </a:lnTo>
                <a:lnTo>
                  <a:pt x="36575" y="82295"/>
                </a:lnTo>
                <a:lnTo>
                  <a:pt x="46228" y="82295"/>
                </a:lnTo>
                <a:lnTo>
                  <a:pt x="48768" y="80771"/>
                </a:lnTo>
                <a:lnTo>
                  <a:pt x="54864" y="76199"/>
                </a:lnTo>
                <a:lnTo>
                  <a:pt x="59436" y="70103"/>
                </a:lnTo>
                <a:lnTo>
                  <a:pt x="60959" y="64007"/>
                </a:lnTo>
                <a:lnTo>
                  <a:pt x="60900" y="56387"/>
                </a:lnTo>
                <a:lnTo>
                  <a:pt x="58674" y="50101"/>
                </a:lnTo>
                <a:lnTo>
                  <a:pt x="54102" y="44505"/>
                </a:lnTo>
                <a:lnTo>
                  <a:pt x="47243" y="39623"/>
                </a:lnTo>
                <a:lnTo>
                  <a:pt x="28956" y="30479"/>
                </a:lnTo>
                <a:lnTo>
                  <a:pt x="25908" y="24383"/>
                </a:lnTo>
                <a:lnTo>
                  <a:pt x="24384" y="22859"/>
                </a:lnTo>
                <a:lnTo>
                  <a:pt x="24384" y="16763"/>
                </a:lnTo>
                <a:lnTo>
                  <a:pt x="27431" y="10667"/>
                </a:lnTo>
                <a:lnTo>
                  <a:pt x="32003" y="6095"/>
                </a:lnTo>
                <a:lnTo>
                  <a:pt x="65772" y="6095"/>
                </a:lnTo>
                <a:lnTo>
                  <a:pt x="66414" y="3047"/>
                </a:lnTo>
                <a:lnTo>
                  <a:pt x="56387" y="3047"/>
                </a:lnTo>
                <a:lnTo>
                  <a:pt x="50292" y="0"/>
                </a:lnTo>
                <a:close/>
              </a:path>
              <a:path w="67309" h="88900">
                <a:moveTo>
                  <a:pt x="65772" y="6095"/>
                </a:moveTo>
                <a:lnTo>
                  <a:pt x="47243" y="6095"/>
                </a:lnTo>
                <a:lnTo>
                  <a:pt x="51815" y="7619"/>
                </a:lnTo>
                <a:lnTo>
                  <a:pt x="53340" y="10667"/>
                </a:lnTo>
                <a:lnTo>
                  <a:pt x="56387" y="13715"/>
                </a:lnTo>
                <a:lnTo>
                  <a:pt x="57912" y="19811"/>
                </a:lnTo>
                <a:lnTo>
                  <a:pt x="57912" y="28955"/>
                </a:lnTo>
                <a:lnTo>
                  <a:pt x="60959" y="28955"/>
                </a:lnTo>
                <a:lnTo>
                  <a:pt x="65772" y="6095"/>
                </a:lnTo>
                <a:close/>
              </a:path>
              <a:path w="67309" h="88900">
                <a:moveTo>
                  <a:pt x="67056" y="0"/>
                </a:moveTo>
                <a:lnTo>
                  <a:pt x="64008" y="0"/>
                </a:lnTo>
                <a:lnTo>
                  <a:pt x="64008" y="1523"/>
                </a:lnTo>
                <a:lnTo>
                  <a:pt x="62484" y="3047"/>
                </a:lnTo>
                <a:lnTo>
                  <a:pt x="66414" y="3047"/>
                </a:lnTo>
                <a:lnTo>
                  <a:pt x="670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1" name="object 281"/>
          <p:cNvSpPr/>
          <p:nvPr/>
        </p:nvSpPr>
        <p:spPr>
          <a:xfrm>
            <a:off x="1251203" y="6647688"/>
            <a:ext cx="68580" cy="88900"/>
          </a:xfrm>
          <a:custGeom>
            <a:avLst/>
            <a:gdLst/>
            <a:ahLst/>
            <a:cxnLst/>
            <a:rect l="l" t="t" r="r" b="b"/>
            <a:pathLst>
              <a:path w="68580" h="88900">
                <a:moveTo>
                  <a:pt x="41148" y="85343"/>
                </a:moveTo>
                <a:lnTo>
                  <a:pt x="12192" y="85343"/>
                </a:lnTo>
                <a:lnTo>
                  <a:pt x="18287" y="86867"/>
                </a:lnTo>
                <a:lnTo>
                  <a:pt x="22859" y="88391"/>
                </a:lnTo>
                <a:lnTo>
                  <a:pt x="36576" y="88391"/>
                </a:lnTo>
                <a:lnTo>
                  <a:pt x="41148" y="85343"/>
                </a:lnTo>
                <a:close/>
              </a:path>
              <a:path w="68580" h="88900">
                <a:moveTo>
                  <a:pt x="9143" y="57911"/>
                </a:moveTo>
                <a:lnTo>
                  <a:pt x="6096" y="57911"/>
                </a:lnTo>
                <a:lnTo>
                  <a:pt x="0" y="86867"/>
                </a:lnTo>
                <a:lnTo>
                  <a:pt x="3048" y="86867"/>
                </a:lnTo>
                <a:lnTo>
                  <a:pt x="4571" y="85343"/>
                </a:lnTo>
                <a:lnTo>
                  <a:pt x="41148" y="85343"/>
                </a:lnTo>
                <a:lnTo>
                  <a:pt x="46228" y="82295"/>
                </a:lnTo>
                <a:lnTo>
                  <a:pt x="24384" y="82295"/>
                </a:lnTo>
                <a:lnTo>
                  <a:pt x="18287" y="80771"/>
                </a:lnTo>
                <a:lnTo>
                  <a:pt x="12192" y="71627"/>
                </a:lnTo>
                <a:lnTo>
                  <a:pt x="9143" y="65531"/>
                </a:lnTo>
                <a:lnTo>
                  <a:pt x="9143" y="57911"/>
                </a:lnTo>
                <a:close/>
              </a:path>
              <a:path w="68580" h="88900">
                <a:moveTo>
                  <a:pt x="50292" y="0"/>
                </a:moveTo>
                <a:lnTo>
                  <a:pt x="36576" y="0"/>
                </a:lnTo>
                <a:lnTo>
                  <a:pt x="28956" y="1523"/>
                </a:lnTo>
                <a:lnTo>
                  <a:pt x="18287" y="12191"/>
                </a:lnTo>
                <a:lnTo>
                  <a:pt x="15240" y="18287"/>
                </a:lnTo>
                <a:lnTo>
                  <a:pt x="13715" y="24383"/>
                </a:lnTo>
                <a:lnTo>
                  <a:pt x="12192" y="28955"/>
                </a:lnTo>
                <a:lnTo>
                  <a:pt x="15240" y="38099"/>
                </a:lnTo>
                <a:lnTo>
                  <a:pt x="16764" y="41147"/>
                </a:lnTo>
                <a:lnTo>
                  <a:pt x="21336" y="45719"/>
                </a:lnTo>
                <a:lnTo>
                  <a:pt x="28956" y="48767"/>
                </a:lnTo>
                <a:lnTo>
                  <a:pt x="38100" y="53339"/>
                </a:lnTo>
                <a:lnTo>
                  <a:pt x="44196" y="59435"/>
                </a:lnTo>
                <a:lnTo>
                  <a:pt x="45720" y="62483"/>
                </a:lnTo>
                <a:lnTo>
                  <a:pt x="47243" y="67055"/>
                </a:lnTo>
                <a:lnTo>
                  <a:pt x="45720" y="70103"/>
                </a:lnTo>
                <a:lnTo>
                  <a:pt x="45720" y="73151"/>
                </a:lnTo>
                <a:lnTo>
                  <a:pt x="42671" y="76199"/>
                </a:lnTo>
                <a:lnTo>
                  <a:pt x="41148" y="79247"/>
                </a:lnTo>
                <a:lnTo>
                  <a:pt x="38100" y="82295"/>
                </a:lnTo>
                <a:lnTo>
                  <a:pt x="46228" y="82295"/>
                </a:lnTo>
                <a:lnTo>
                  <a:pt x="56387" y="76199"/>
                </a:lnTo>
                <a:lnTo>
                  <a:pt x="60959" y="70103"/>
                </a:lnTo>
                <a:lnTo>
                  <a:pt x="62484" y="64007"/>
                </a:lnTo>
                <a:lnTo>
                  <a:pt x="62460" y="56554"/>
                </a:lnTo>
                <a:lnTo>
                  <a:pt x="30480" y="30479"/>
                </a:lnTo>
                <a:lnTo>
                  <a:pt x="27432" y="27431"/>
                </a:lnTo>
                <a:lnTo>
                  <a:pt x="25908" y="24383"/>
                </a:lnTo>
                <a:lnTo>
                  <a:pt x="24384" y="22859"/>
                </a:lnTo>
                <a:lnTo>
                  <a:pt x="24384" y="19811"/>
                </a:lnTo>
                <a:lnTo>
                  <a:pt x="25908" y="16763"/>
                </a:lnTo>
                <a:lnTo>
                  <a:pt x="25908" y="13715"/>
                </a:lnTo>
                <a:lnTo>
                  <a:pt x="27432" y="10667"/>
                </a:lnTo>
                <a:lnTo>
                  <a:pt x="30480" y="9143"/>
                </a:lnTo>
                <a:lnTo>
                  <a:pt x="33528" y="6095"/>
                </a:lnTo>
                <a:lnTo>
                  <a:pt x="67296" y="6095"/>
                </a:lnTo>
                <a:lnTo>
                  <a:pt x="67938" y="3047"/>
                </a:lnTo>
                <a:lnTo>
                  <a:pt x="57912" y="3047"/>
                </a:lnTo>
                <a:lnTo>
                  <a:pt x="54864" y="1523"/>
                </a:lnTo>
                <a:lnTo>
                  <a:pt x="50292" y="0"/>
                </a:lnTo>
                <a:close/>
              </a:path>
              <a:path w="68580" h="88900">
                <a:moveTo>
                  <a:pt x="67296" y="6095"/>
                </a:moveTo>
                <a:lnTo>
                  <a:pt x="47243" y="6095"/>
                </a:lnTo>
                <a:lnTo>
                  <a:pt x="51815" y="7619"/>
                </a:lnTo>
                <a:lnTo>
                  <a:pt x="57912" y="13715"/>
                </a:lnTo>
                <a:lnTo>
                  <a:pt x="59436" y="19811"/>
                </a:lnTo>
                <a:lnTo>
                  <a:pt x="59436" y="28955"/>
                </a:lnTo>
                <a:lnTo>
                  <a:pt x="62484" y="28955"/>
                </a:lnTo>
                <a:lnTo>
                  <a:pt x="67296" y="6095"/>
                </a:lnTo>
                <a:close/>
              </a:path>
              <a:path w="68580" h="88900">
                <a:moveTo>
                  <a:pt x="68580" y="0"/>
                </a:moveTo>
                <a:lnTo>
                  <a:pt x="64008" y="0"/>
                </a:lnTo>
                <a:lnTo>
                  <a:pt x="64008" y="3047"/>
                </a:lnTo>
                <a:lnTo>
                  <a:pt x="67938" y="3047"/>
                </a:lnTo>
                <a:lnTo>
                  <a:pt x="685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2" name="object 282"/>
          <p:cNvSpPr/>
          <p:nvPr/>
        </p:nvSpPr>
        <p:spPr>
          <a:xfrm>
            <a:off x="1315211" y="6611111"/>
            <a:ext cx="154305" cy="121920"/>
          </a:xfrm>
          <a:custGeom>
            <a:avLst/>
            <a:gdLst/>
            <a:ahLst/>
            <a:cxnLst/>
            <a:rect l="l" t="t" r="r" b="b"/>
            <a:pathLst>
              <a:path w="154305" h="121920">
                <a:moveTo>
                  <a:pt x="45719" y="118872"/>
                </a:moveTo>
                <a:lnTo>
                  <a:pt x="0" y="118872"/>
                </a:lnTo>
                <a:lnTo>
                  <a:pt x="0" y="121920"/>
                </a:lnTo>
                <a:lnTo>
                  <a:pt x="44196" y="121920"/>
                </a:lnTo>
                <a:lnTo>
                  <a:pt x="45719" y="118872"/>
                </a:lnTo>
                <a:close/>
              </a:path>
              <a:path w="154305" h="121920">
                <a:moveTo>
                  <a:pt x="131063" y="118872"/>
                </a:moveTo>
                <a:lnTo>
                  <a:pt x="77724" y="118872"/>
                </a:lnTo>
                <a:lnTo>
                  <a:pt x="77724" y="121920"/>
                </a:lnTo>
                <a:lnTo>
                  <a:pt x="131063" y="121920"/>
                </a:lnTo>
                <a:lnTo>
                  <a:pt x="131063" y="118872"/>
                </a:lnTo>
                <a:close/>
              </a:path>
              <a:path w="154305" h="121920">
                <a:moveTo>
                  <a:pt x="79247" y="3048"/>
                </a:moveTo>
                <a:lnTo>
                  <a:pt x="33528" y="3048"/>
                </a:lnTo>
                <a:lnTo>
                  <a:pt x="39624" y="4572"/>
                </a:lnTo>
                <a:lnTo>
                  <a:pt x="42671" y="9144"/>
                </a:lnTo>
                <a:lnTo>
                  <a:pt x="50291" y="16764"/>
                </a:lnTo>
                <a:lnTo>
                  <a:pt x="54863" y="27432"/>
                </a:lnTo>
                <a:lnTo>
                  <a:pt x="71628" y="60960"/>
                </a:lnTo>
                <a:lnTo>
                  <a:pt x="35051" y="99060"/>
                </a:lnTo>
                <a:lnTo>
                  <a:pt x="30479" y="105156"/>
                </a:lnTo>
                <a:lnTo>
                  <a:pt x="24384" y="106680"/>
                </a:lnTo>
                <a:lnTo>
                  <a:pt x="22859" y="109728"/>
                </a:lnTo>
                <a:lnTo>
                  <a:pt x="13715" y="115824"/>
                </a:lnTo>
                <a:lnTo>
                  <a:pt x="9143" y="117348"/>
                </a:lnTo>
                <a:lnTo>
                  <a:pt x="6096" y="117348"/>
                </a:lnTo>
                <a:lnTo>
                  <a:pt x="4571" y="118872"/>
                </a:lnTo>
                <a:lnTo>
                  <a:pt x="39624" y="118872"/>
                </a:lnTo>
                <a:lnTo>
                  <a:pt x="36575" y="117348"/>
                </a:lnTo>
                <a:lnTo>
                  <a:pt x="35051" y="115824"/>
                </a:lnTo>
                <a:lnTo>
                  <a:pt x="33528" y="112776"/>
                </a:lnTo>
                <a:lnTo>
                  <a:pt x="33528" y="111252"/>
                </a:lnTo>
                <a:lnTo>
                  <a:pt x="35051" y="109728"/>
                </a:lnTo>
                <a:lnTo>
                  <a:pt x="35051" y="108204"/>
                </a:lnTo>
                <a:lnTo>
                  <a:pt x="36575" y="108204"/>
                </a:lnTo>
                <a:lnTo>
                  <a:pt x="36575" y="106680"/>
                </a:lnTo>
                <a:lnTo>
                  <a:pt x="39624" y="105156"/>
                </a:lnTo>
                <a:lnTo>
                  <a:pt x="42671" y="102108"/>
                </a:lnTo>
                <a:lnTo>
                  <a:pt x="74675" y="68580"/>
                </a:lnTo>
                <a:lnTo>
                  <a:pt x="95951" y="68580"/>
                </a:lnTo>
                <a:lnTo>
                  <a:pt x="89915" y="54864"/>
                </a:lnTo>
                <a:lnTo>
                  <a:pt x="96810" y="47244"/>
                </a:lnTo>
                <a:lnTo>
                  <a:pt x="85343" y="47244"/>
                </a:lnTo>
                <a:lnTo>
                  <a:pt x="71628" y="19812"/>
                </a:lnTo>
                <a:lnTo>
                  <a:pt x="70103" y="15240"/>
                </a:lnTo>
                <a:lnTo>
                  <a:pt x="68579" y="13716"/>
                </a:lnTo>
                <a:lnTo>
                  <a:pt x="70103" y="10668"/>
                </a:lnTo>
                <a:lnTo>
                  <a:pt x="70103" y="9144"/>
                </a:lnTo>
                <a:lnTo>
                  <a:pt x="73151" y="6096"/>
                </a:lnTo>
                <a:lnTo>
                  <a:pt x="79247" y="3048"/>
                </a:lnTo>
                <a:close/>
              </a:path>
              <a:path w="154305" h="121920">
                <a:moveTo>
                  <a:pt x="95951" y="68580"/>
                </a:moveTo>
                <a:lnTo>
                  <a:pt x="74675" y="68580"/>
                </a:lnTo>
                <a:lnTo>
                  <a:pt x="89915" y="100584"/>
                </a:lnTo>
                <a:lnTo>
                  <a:pt x="91440" y="105156"/>
                </a:lnTo>
                <a:lnTo>
                  <a:pt x="91440" y="114300"/>
                </a:lnTo>
                <a:lnTo>
                  <a:pt x="88391" y="117348"/>
                </a:lnTo>
                <a:lnTo>
                  <a:pt x="86868" y="117348"/>
                </a:lnTo>
                <a:lnTo>
                  <a:pt x="85343" y="118872"/>
                </a:lnTo>
                <a:lnTo>
                  <a:pt x="124968" y="118872"/>
                </a:lnTo>
                <a:lnTo>
                  <a:pt x="120396" y="117348"/>
                </a:lnTo>
                <a:lnTo>
                  <a:pt x="114300" y="111252"/>
                </a:lnTo>
                <a:lnTo>
                  <a:pt x="112775" y="105156"/>
                </a:lnTo>
                <a:lnTo>
                  <a:pt x="106679" y="92964"/>
                </a:lnTo>
                <a:lnTo>
                  <a:pt x="95951" y="68580"/>
                </a:lnTo>
                <a:close/>
              </a:path>
              <a:path w="154305" h="121920">
                <a:moveTo>
                  <a:pt x="143256" y="4572"/>
                </a:moveTo>
                <a:lnTo>
                  <a:pt x="118872" y="4572"/>
                </a:lnTo>
                <a:lnTo>
                  <a:pt x="118872" y="6096"/>
                </a:lnTo>
                <a:lnTo>
                  <a:pt x="120396" y="7620"/>
                </a:lnTo>
                <a:lnTo>
                  <a:pt x="120396" y="12192"/>
                </a:lnTo>
                <a:lnTo>
                  <a:pt x="118872" y="13716"/>
                </a:lnTo>
                <a:lnTo>
                  <a:pt x="117347" y="13716"/>
                </a:lnTo>
                <a:lnTo>
                  <a:pt x="114300" y="19812"/>
                </a:lnTo>
                <a:lnTo>
                  <a:pt x="85343" y="47244"/>
                </a:lnTo>
                <a:lnTo>
                  <a:pt x="96810" y="47244"/>
                </a:lnTo>
                <a:lnTo>
                  <a:pt x="118872" y="22860"/>
                </a:lnTo>
                <a:lnTo>
                  <a:pt x="124968" y="16764"/>
                </a:lnTo>
                <a:lnTo>
                  <a:pt x="131063" y="13716"/>
                </a:lnTo>
                <a:lnTo>
                  <a:pt x="134112" y="10668"/>
                </a:lnTo>
                <a:lnTo>
                  <a:pt x="137159" y="9144"/>
                </a:lnTo>
                <a:lnTo>
                  <a:pt x="140207" y="6096"/>
                </a:lnTo>
                <a:lnTo>
                  <a:pt x="143256" y="4572"/>
                </a:lnTo>
                <a:close/>
              </a:path>
              <a:path w="154305" h="121920">
                <a:moveTo>
                  <a:pt x="149351" y="3048"/>
                </a:moveTo>
                <a:lnTo>
                  <a:pt x="115824" y="3048"/>
                </a:lnTo>
                <a:lnTo>
                  <a:pt x="117347" y="4572"/>
                </a:lnTo>
                <a:lnTo>
                  <a:pt x="146303" y="4572"/>
                </a:lnTo>
                <a:lnTo>
                  <a:pt x="149351" y="3048"/>
                </a:lnTo>
                <a:close/>
              </a:path>
              <a:path w="154305" h="121920">
                <a:moveTo>
                  <a:pt x="85343" y="0"/>
                </a:moveTo>
                <a:lnTo>
                  <a:pt x="27431" y="0"/>
                </a:lnTo>
                <a:lnTo>
                  <a:pt x="27431" y="3048"/>
                </a:lnTo>
                <a:lnTo>
                  <a:pt x="85343" y="3048"/>
                </a:lnTo>
                <a:lnTo>
                  <a:pt x="85343" y="0"/>
                </a:lnTo>
                <a:close/>
              </a:path>
              <a:path w="154305" h="121920">
                <a:moveTo>
                  <a:pt x="153924" y="0"/>
                </a:moveTo>
                <a:lnTo>
                  <a:pt x="109728" y="0"/>
                </a:lnTo>
                <a:lnTo>
                  <a:pt x="109728" y="3048"/>
                </a:lnTo>
                <a:lnTo>
                  <a:pt x="152400" y="3048"/>
                </a:lnTo>
                <a:lnTo>
                  <a:pt x="15392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3" name="object 283"/>
          <p:cNvSpPr/>
          <p:nvPr/>
        </p:nvSpPr>
        <p:spPr>
          <a:xfrm>
            <a:off x="2599944" y="6686550"/>
            <a:ext cx="96520" cy="0"/>
          </a:xfrm>
          <a:custGeom>
            <a:avLst/>
            <a:gdLst/>
            <a:ahLst/>
            <a:cxnLst/>
            <a:rect l="l" t="t" r="r" b="b"/>
            <a:pathLst>
              <a:path w="96519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4" name="object 284"/>
          <p:cNvSpPr/>
          <p:nvPr/>
        </p:nvSpPr>
        <p:spPr>
          <a:xfrm>
            <a:off x="1961388" y="6669023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5" name="object 285"/>
          <p:cNvSpPr/>
          <p:nvPr/>
        </p:nvSpPr>
        <p:spPr>
          <a:xfrm>
            <a:off x="1961388" y="6702552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6" name="object 286"/>
          <p:cNvSpPr/>
          <p:nvPr/>
        </p:nvSpPr>
        <p:spPr>
          <a:xfrm>
            <a:off x="1702307" y="6686550"/>
            <a:ext cx="96520" cy="0"/>
          </a:xfrm>
          <a:custGeom>
            <a:avLst/>
            <a:gdLst/>
            <a:ahLst/>
            <a:cxnLst/>
            <a:rect l="l" t="t" r="r" b="b"/>
            <a:pathLst>
              <a:path w="96519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7" name="object 287"/>
          <p:cNvSpPr/>
          <p:nvPr/>
        </p:nvSpPr>
        <p:spPr>
          <a:xfrm>
            <a:off x="1245108" y="6903719"/>
            <a:ext cx="47625" cy="215265"/>
          </a:xfrm>
          <a:custGeom>
            <a:avLst/>
            <a:gdLst/>
            <a:ahLst/>
            <a:cxnLst/>
            <a:rect l="l" t="t" r="r" b="b"/>
            <a:pathLst>
              <a:path w="47625" h="215265">
                <a:moveTo>
                  <a:pt x="47243" y="0"/>
                </a:moveTo>
                <a:lnTo>
                  <a:pt x="19597" y="28932"/>
                </a:lnTo>
                <a:lnTo>
                  <a:pt x="2666" y="74294"/>
                </a:lnTo>
                <a:lnTo>
                  <a:pt x="0" y="108203"/>
                </a:lnTo>
                <a:lnTo>
                  <a:pt x="619" y="125039"/>
                </a:lnTo>
                <a:lnTo>
                  <a:pt x="12191" y="170687"/>
                </a:lnTo>
                <a:lnTo>
                  <a:pt x="36623" y="206263"/>
                </a:lnTo>
                <a:lnTo>
                  <a:pt x="47243" y="214883"/>
                </a:lnTo>
                <a:lnTo>
                  <a:pt x="47243" y="210311"/>
                </a:lnTo>
                <a:lnTo>
                  <a:pt x="41814" y="204573"/>
                </a:lnTo>
                <a:lnTo>
                  <a:pt x="36956" y="198691"/>
                </a:lnTo>
                <a:lnTo>
                  <a:pt x="21240" y="161496"/>
                </a:lnTo>
                <a:lnTo>
                  <a:pt x="16811" y="117467"/>
                </a:lnTo>
                <a:lnTo>
                  <a:pt x="16891" y="91106"/>
                </a:lnTo>
                <a:lnTo>
                  <a:pt x="21883" y="51863"/>
                </a:lnTo>
                <a:lnTo>
                  <a:pt x="38100" y="15049"/>
                </a:lnTo>
                <a:lnTo>
                  <a:pt x="47243" y="6095"/>
                </a:lnTo>
                <a:lnTo>
                  <a:pt x="472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8" name="object 288"/>
          <p:cNvSpPr/>
          <p:nvPr/>
        </p:nvSpPr>
        <p:spPr>
          <a:xfrm>
            <a:off x="1644395" y="6903719"/>
            <a:ext cx="50800" cy="215265"/>
          </a:xfrm>
          <a:custGeom>
            <a:avLst/>
            <a:gdLst/>
            <a:ahLst/>
            <a:cxnLst/>
            <a:rect l="l" t="t" r="r" b="b"/>
            <a:pathLst>
              <a:path w="50800" h="215265">
                <a:moveTo>
                  <a:pt x="0" y="0"/>
                </a:moveTo>
                <a:lnTo>
                  <a:pt x="0" y="6095"/>
                </a:lnTo>
                <a:lnTo>
                  <a:pt x="6310" y="11620"/>
                </a:lnTo>
                <a:lnTo>
                  <a:pt x="11620" y="17144"/>
                </a:lnTo>
                <a:lnTo>
                  <a:pt x="27527" y="54268"/>
                </a:lnTo>
                <a:lnTo>
                  <a:pt x="28956" y="64007"/>
                </a:lnTo>
                <a:lnTo>
                  <a:pt x="30956" y="75223"/>
                </a:lnTo>
                <a:lnTo>
                  <a:pt x="32385" y="86296"/>
                </a:lnTo>
                <a:lnTo>
                  <a:pt x="33242" y="97655"/>
                </a:lnTo>
                <a:lnTo>
                  <a:pt x="33528" y="109727"/>
                </a:lnTo>
                <a:lnTo>
                  <a:pt x="33242" y="121800"/>
                </a:lnTo>
                <a:lnTo>
                  <a:pt x="27289" y="164330"/>
                </a:lnTo>
                <a:lnTo>
                  <a:pt x="10287" y="200786"/>
                </a:lnTo>
                <a:lnTo>
                  <a:pt x="0" y="210311"/>
                </a:lnTo>
                <a:lnTo>
                  <a:pt x="0" y="214883"/>
                </a:lnTo>
                <a:lnTo>
                  <a:pt x="29146" y="186594"/>
                </a:lnTo>
                <a:lnTo>
                  <a:pt x="46291" y="142684"/>
                </a:lnTo>
                <a:lnTo>
                  <a:pt x="50292" y="108203"/>
                </a:lnTo>
                <a:lnTo>
                  <a:pt x="49434" y="91344"/>
                </a:lnTo>
                <a:lnTo>
                  <a:pt x="36576" y="44195"/>
                </a:lnTo>
                <a:lnTo>
                  <a:pt x="11072" y="862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9" name="object 289"/>
          <p:cNvSpPr/>
          <p:nvPr/>
        </p:nvSpPr>
        <p:spPr>
          <a:xfrm>
            <a:off x="2828544" y="6943343"/>
            <a:ext cx="70104" cy="126492"/>
          </a:xfrm>
          <a:prstGeom prst="rect">
            <a:avLst/>
          </a:prstGeom>
          <a:blipFill>
            <a:blip r:embed="rId3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0" name="object 290"/>
          <p:cNvSpPr/>
          <p:nvPr/>
        </p:nvSpPr>
        <p:spPr>
          <a:xfrm>
            <a:off x="2581655" y="6940295"/>
            <a:ext cx="50800" cy="166370"/>
          </a:xfrm>
          <a:custGeom>
            <a:avLst/>
            <a:gdLst/>
            <a:ahLst/>
            <a:cxnLst/>
            <a:rect l="l" t="t" r="r" b="b"/>
            <a:pathLst>
              <a:path w="50800" h="166370">
                <a:moveTo>
                  <a:pt x="0" y="0"/>
                </a:moveTo>
                <a:lnTo>
                  <a:pt x="0" y="4571"/>
                </a:lnTo>
                <a:lnTo>
                  <a:pt x="7619" y="7619"/>
                </a:lnTo>
                <a:lnTo>
                  <a:pt x="12192" y="12191"/>
                </a:lnTo>
                <a:lnTo>
                  <a:pt x="18287" y="21335"/>
                </a:lnTo>
                <a:lnTo>
                  <a:pt x="21336" y="27431"/>
                </a:lnTo>
                <a:lnTo>
                  <a:pt x="24383" y="30479"/>
                </a:lnTo>
                <a:lnTo>
                  <a:pt x="33266" y="76223"/>
                </a:lnTo>
                <a:lnTo>
                  <a:pt x="33527" y="85343"/>
                </a:lnTo>
                <a:lnTo>
                  <a:pt x="33266" y="94440"/>
                </a:lnTo>
                <a:lnTo>
                  <a:pt x="25526" y="134873"/>
                </a:lnTo>
                <a:lnTo>
                  <a:pt x="18287" y="146303"/>
                </a:lnTo>
                <a:lnTo>
                  <a:pt x="15430" y="151733"/>
                </a:lnTo>
                <a:lnTo>
                  <a:pt x="11430" y="156590"/>
                </a:lnTo>
                <a:lnTo>
                  <a:pt x="6286" y="160877"/>
                </a:lnTo>
                <a:lnTo>
                  <a:pt x="0" y="164591"/>
                </a:lnTo>
                <a:lnTo>
                  <a:pt x="0" y="166115"/>
                </a:lnTo>
                <a:lnTo>
                  <a:pt x="38100" y="134111"/>
                </a:lnTo>
                <a:lnTo>
                  <a:pt x="49458" y="97250"/>
                </a:lnTo>
                <a:lnTo>
                  <a:pt x="50292" y="83819"/>
                </a:lnTo>
                <a:lnTo>
                  <a:pt x="49958" y="74461"/>
                </a:lnTo>
                <a:lnTo>
                  <a:pt x="48768" y="64960"/>
                </a:lnTo>
                <a:lnTo>
                  <a:pt x="46434" y="55745"/>
                </a:lnTo>
                <a:lnTo>
                  <a:pt x="42671" y="47243"/>
                </a:lnTo>
                <a:lnTo>
                  <a:pt x="38933" y="37742"/>
                </a:lnTo>
                <a:lnTo>
                  <a:pt x="13144" y="7048"/>
                </a:lnTo>
                <a:lnTo>
                  <a:pt x="7215" y="345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1" name="object 291"/>
          <p:cNvSpPr/>
          <p:nvPr/>
        </p:nvSpPr>
        <p:spPr>
          <a:xfrm>
            <a:off x="2438400" y="6940295"/>
            <a:ext cx="50800" cy="166370"/>
          </a:xfrm>
          <a:custGeom>
            <a:avLst/>
            <a:gdLst/>
            <a:ahLst/>
            <a:cxnLst/>
            <a:rect l="l" t="t" r="r" b="b"/>
            <a:pathLst>
              <a:path w="50800" h="166370">
                <a:moveTo>
                  <a:pt x="50292" y="0"/>
                </a:moveTo>
                <a:lnTo>
                  <a:pt x="15239" y="32003"/>
                </a:lnTo>
                <a:lnTo>
                  <a:pt x="881" y="70365"/>
                </a:lnTo>
                <a:lnTo>
                  <a:pt x="0" y="83819"/>
                </a:lnTo>
                <a:lnTo>
                  <a:pt x="547" y="92940"/>
                </a:lnTo>
                <a:lnTo>
                  <a:pt x="16383" y="136588"/>
                </a:lnTo>
                <a:lnTo>
                  <a:pt x="44362" y="163306"/>
                </a:lnTo>
                <a:lnTo>
                  <a:pt x="50292" y="166115"/>
                </a:lnTo>
                <a:lnTo>
                  <a:pt x="50292" y="164591"/>
                </a:lnTo>
                <a:lnTo>
                  <a:pt x="44195" y="160019"/>
                </a:lnTo>
                <a:lnTo>
                  <a:pt x="39592" y="155400"/>
                </a:lnTo>
                <a:lnTo>
                  <a:pt x="36575" y="150875"/>
                </a:lnTo>
                <a:lnTo>
                  <a:pt x="32004" y="144779"/>
                </a:lnTo>
                <a:lnTo>
                  <a:pt x="28956" y="141731"/>
                </a:lnTo>
                <a:lnTo>
                  <a:pt x="25907" y="137159"/>
                </a:lnTo>
                <a:lnTo>
                  <a:pt x="24383" y="131063"/>
                </a:lnTo>
                <a:lnTo>
                  <a:pt x="22860" y="123443"/>
                </a:lnTo>
                <a:lnTo>
                  <a:pt x="21336" y="117347"/>
                </a:lnTo>
                <a:lnTo>
                  <a:pt x="20216" y="108418"/>
                </a:lnTo>
                <a:lnTo>
                  <a:pt x="19240" y="99631"/>
                </a:lnTo>
                <a:lnTo>
                  <a:pt x="18549" y="90558"/>
                </a:lnTo>
                <a:lnTo>
                  <a:pt x="18287" y="80771"/>
                </a:lnTo>
                <a:lnTo>
                  <a:pt x="18549" y="72532"/>
                </a:lnTo>
                <a:lnTo>
                  <a:pt x="25526" y="32384"/>
                </a:lnTo>
                <a:lnTo>
                  <a:pt x="50292" y="4571"/>
                </a:lnTo>
                <a:lnTo>
                  <a:pt x="5029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2" name="object 292"/>
          <p:cNvSpPr/>
          <p:nvPr/>
        </p:nvSpPr>
        <p:spPr>
          <a:xfrm>
            <a:off x="2234183" y="6943343"/>
            <a:ext cx="68580" cy="126492"/>
          </a:xfrm>
          <a:prstGeom prst="rect">
            <a:avLst/>
          </a:prstGeom>
          <a:blipFill>
            <a:blip r:embed="rId3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3" name="object 293"/>
          <p:cNvSpPr/>
          <p:nvPr/>
        </p:nvSpPr>
        <p:spPr>
          <a:xfrm>
            <a:off x="2002535" y="6940295"/>
            <a:ext cx="50800" cy="166370"/>
          </a:xfrm>
          <a:custGeom>
            <a:avLst/>
            <a:gdLst/>
            <a:ahLst/>
            <a:cxnLst/>
            <a:rect l="l" t="t" r="r" b="b"/>
            <a:pathLst>
              <a:path w="50800" h="166370">
                <a:moveTo>
                  <a:pt x="0" y="0"/>
                </a:moveTo>
                <a:lnTo>
                  <a:pt x="0" y="4571"/>
                </a:lnTo>
                <a:lnTo>
                  <a:pt x="7619" y="7619"/>
                </a:lnTo>
                <a:lnTo>
                  <a:pt x="16763" y="16763"/>
                </a:lnTo>
                <a:lnTo>
                  <a:pt x="19812" y="21335"/>
                </a:lnTo>
                <a:lnTo>
                  <a:pt x="24383" y="30479"/>
                </a:lnTo>
                <a:lnTo>
                  <a:pt x="25907" y="35051"/>
                </a:lnTo>
                <a:lnTo>
                  <a:pt x="28956" y="42671"/>
                </a:lnTo>
                <a:lnTo>
                  <a:pt x="33527" y="85343"/>
                </a:lnTo>
                <a:lnTo>
                  <a:pt x="33242" y="94440"/>
                </a:lnTo>
                <a:lnTo>
                  <a:pt x="32384" y="103250"/>
                </a:lnTo>
                <a:lnTo>
                  <a:pt x="30956" y="111490"/>
                </a:lnTo>
                <a:lnTo>
                  <a:pt x="28956" y="118871"/>
                </a:lnTo>
                <a:lnTo>
                  <a:pt x="27312" y="127444"/>
                </a:lnTo>
                <a:lnTo>
                  <a:pt x="5667" y="160877"/>
                </a:lnTo>
                <a:lnTo>
                  <a:pt x="0" y="164591"/>
                </a:lnTo>
                <a:lnTo>
                  <a:pt x="0" y="166115"/>
                </a:lnTo>
                <a:lnTo>
                  <a:pt x="36575" y="134111"/>
                </a:lnTo>
                <a:lnTo>
                  <a:pt x="49434" y="97250"/>
                </a:lnTo>
                <a:lnTo>
                  <a:pt x="50291" y="83819"/>
                </a:lnTo>
                <a:lnTo>
                  <a:pt x="49768" y="74461"/>
                </a:lnTo>
                <a:lnTo>
                  <a:pt x="35242" y="29527"/>
                </a:lnTo>
                <a:lnTo>
                  <a:pt x="22859" y="15239"/>
                </a:lnTo>
                <a:lnTo>
                  <a:pt x="18859" y="10929"/>
                </a:lnTo>
                <a:lnTo>
                  <a:pt x="13716" y="7048"/>
                </a:lnTo>
                <a:lnTo>
                  <a:pt x="7429" y="345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4" name="object 294"/>
          <p:cNvSpPr/>
          <p:nvPr/>
        </p:nvSpPr>
        <p:spPr>
          <a:xfrm>
            <a:off x="1860804" y="6940295"/>
            <a:ext cx="48895" cy="166370"/>
          </a:xfrm>
          <a:custGeom>
            <a:avLst/>
            <a:gdLst/>
            <a:ahLst/>
            <a:cxnLst/>
            <a:rect l="l" t="t" r="r" b="b"/>
            <a:pathLst>
              <a:path w="48894" h="166370">
                <a:moveTo>
                  <a:pt x="48768" y="0"/>
                </a:moveTo>
                <a:lnTo>
                  <a:pt x="12191" y="32003"/>
                </a:lnTo>
                <a:lnTo>
                  <a:pt x="619" y="70365"/>
                </a:lnTo>
                <a:lnTo>
                  <a:pt x="0" y="83819"/>
                </a:lnTo>
                <a:lnTo>
                  <a:pt x="285" y="92940"/>
                </a:lnTo>
                <a:lnTo>
                  <a:pt x="14096" y="136588"/>
                </a:lnTo>
                <a:lnTo>
                  <a:pt x="42195" y="163306"/>
                </a:lnTo>
                <a:lnTo>
                  <a:pt x="48768" y="166115"/>
                </a:lnTo>
                <a:lnTo>
                  <a:pt x="48768" y="164591"/>
                </a:lnTo>
                <a:lnTo>
                  <a:pt x="42671" y="160019"/>
                </a:lnTo>
                <a:lnTo>
                  <a:pt x="33527" y="150875"/>
                </a:lnTo>
                <a:lnTo>
                  <a:pt x="28956" y="144779"/>
                </a:lnTo>
                <a:lnTo>
                  <a:pt x="25907" y="141731"/>
                </a:lnTo>
                <a:lnTo>
                  <a:pt x="25907" y="137159"/>
                </a:lnTo>
                <a:lnTo>
                  <a:pt x="22859" y="131063"/>
                </a:lnTo>
                <a:lnTo>
                  <a:pt x="21335" y="123443"/>
                </a:lnTo>
                <a:lnTo>
                  <a:pt x="19812" y="117347"/>
                </a:lnTo>
                <a:lnTo>
                  <a:pt x="16763" y="80771"/>
                </a:lnTo>
                <a:lnTo>
                  <a:pt x="17025" y="72532"/>
                </a:lnTo>
                <a:lnTo>
                  <a:pt x="24574" y="32384"/>
                </a:lnTo>
                <a:lnTo>
                  <a:pt x="48768" y="4571"/>
                </a:lnTo>
                <a:lnTo>
                  <a:pt x="4876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5" name="object 295"/>
          <p:cNvSpPr/>
          <p:nvPr/>
        </p:nvSpPr>
        <p:spPr>
          <a:xfrm>
            <a:off x="1546860" y="6943343"/>
            <a:ext cx="81280" cy="125095"/>
          </a:xfrm>
          <a:custGeom>
            <a:avLst/>
            <a:gdLst/>
            <a:ahLst/>
            <a:cxnLst/>
            <a:rect l="l" t="t" r="r" b="b"/>
            <a:pathLst>
              <a:path w="81280" h="125095">
                <a:moveTo>
                  <a:pt x="67665" y="13715"/>
                </a:moveTo>
                <a:lnTo>
                  <a:pt x="41148" y="13715"/>
                </a:lnTo>
                <a:lnTo>
                  <a:pt x="45720" y="16763"/>
                </a:lnTo>
                <a:lnTo>
                  <a:pt x="50292" y="21335"/>
                </a:lnTo>
                <a:lnTo>
                  <a:pt x="56387" y="25907"/>
                </a:lnTo>
                <a:lnTo>
                  <a:pt x="57912" y="32003"/>
                </a:lnTo>
                <a:lnTo>
                  <a:pt x="57912" y="41147"/>
                </a:lnTo>
                <a:lnTo>
                  <a:pt x="57054" y="48506"/>
                </a:lnTo>
                <a:lnTo>
                  <a:pt x="54483" y="56578"/>
                </a:lnTo>
                <a:lnTo>
                  <a:pt x="50196" y="64936"/>
                </a:lnTo>
                <a:lnTo>
                  <a:pt x="44196" y="73151"/>
                </a:lnTo>
                <a:lnTo>
                  <a:pt x="37076" y="83748"/>
                </a:lnTo>
                <a:lnTo>
                  <a:pt x="27241" y="95059"/>
                </a:lnTo>
                <a:lnTo>
                  <a:pt x="14835" y="107227"/>
                </a:lnTo>
                <a:lnTo>
                  <a:pt x="0" y="120395"/>
                </a:lnTo>
                <a:lnTo>
                  <a:pt x="0" y="124967"/>
                </a:lnTo>
                <a:lnTo>
                  <a:pt x="71628" y="124967"/>
                </a:lnTo>
                <a:lnTo>
                  <a:pt x="76771" y="111251"/>
                </a:lnTo>
                <a:lnTo>
                  <a:pt x="19812" y="111251"/>
                </a:lnTo>
                <a:lnTo>
                  <a:pt x="23455" y="107561"/>
                </a:lnTo>
                <a:lnTo>
                  <a:pt x="29527" y="101155"/>
                </a:lnTo>
                <a:lnTo>
                  <a:pt x="37599" y="92178"/>
                </a:lnTo>
                <a:lnTo>
                  <a:pt x="47243" y="80771"/>
                </a:lnTo>
                <a:lnTo>
                  <a:pt x="54649" y="73009"/>
                </a:lnTo>
                <a:lnTo>
                  <a:pt x="60769" y="65531"/>
                </a:lnTo>
                <a:lnTo>
                  <a:pt x="65460" y="58054"/>
                </a:lnTo>
                <a:lnTo>
                  <a:pt x="68580" y="50291"/>
                </a:lnTo>
                <a:lnTo>
                  <a:pt x="71628" y="44195"/>
                </a:lnTo>
                <a:lnTo>
                  <a:pt x="73152" y="38099"/>
                </a:lnTo>
                <a:lnTo>
                  <a:pt x="73152" y="24383"/>
                </a:lnTo>
                <a:lnTo>
                  <a:pt x="70103" y="16763"/>
                </a:lnTo>
                <a:lnTo>
                  <a:pt x="67665" y="13715"/>
                </a:lnTo>
                <a:close/>
              </a:path>
              <a:path w="81280" h="125095">
                <a:moveTo>
                  <a:pt x="80772" y="100583"/>
                </a:moveTo>
                <a:lnTo>
                  <a:pt x="77724" y="100583"/>
                </a:lnTo>
                <a:lnTo>
                  <a:pt x="74676" y="106679"/>
                </a:lnTo>
                <a:lnTo>
                  <a:pt x="71628" y="108203"/>
                </a:lnTo>
                <a:lnTo>
                  <a:pt x="70103" y="109727"/>
                </a:lnTo>
                <a:lnTo>
                  <a:pt x="67056" y="109727"/>
                </a:lnTo>
                <a:lnTo>
                  <a:pt x="65531" y="111251"/>
                </a:lnTo>
                <a:lnTo>
                  <a:pt x="76771" y="111251"/>
                </a:lnTo>
                <a:lnTo>
                  <a:pt x="80772" y="100583"/>
                </a:lnTo>
                <a:close/>
              </a:path>
              <a:path w="81280" h="125095">
                <a:moveTo>
                  <a:pt x="39624" y="0"/>
                </a:moveTo>
                <a:lnTo>
                  <a:pt x="28956" y="0"/>
                </a:lnTo>
                <a:lnTo>
                  <a:pt x="21336" y="1523"/>
                </a:lnTo>
                <a:lnTo>
                  <a:pt x="16764" y="9143"/>
                </a:lnTo>
                <a:lnTo>
                  <a:pt x="11858" y="14263"/>
                </a:lnTo>
                <a:lnTo>
                  <a:pt x="8382" y="20383"/>
                </a:lnTo>
                <a:lnTo>
                  <a:pt x="6034" y="27431"/>
                </a:lnTo>
                <a:lnTo>
                  <a:pt x="4571" y="35051"/>
                </a:lnTo>
                <a:lnTo>
                  <a:pt x="7620" y="35051"/>
                </a:lnTo>
                <a:lnTo>
                  <a:pt x="9143" y="27431"/>
                </a:lnTo>
                <a:lnTo>
                  <a:pt x="13715" y="22859"/>
                </a:lnTo>
                <a:lnTo>
                  <a:pt x="18287" y="19811"/>
                </a:lnTo>
                <a:lnTo>
                  <a:pt x="22859" y="15239"/>
                </a:lnTo>
                <a:lnTo>
                  <a:pt x="27431" y="13715"/>
                </a:lnTo>
                <a:lnTo>
                  <a:pt x="67665" y="13715"/>
                </a:lnTo>
                <a:lnTo>
                  <a:pt x="64008" y="9143"/>
                </a:lnTo>
                <a:lnTo>
                  <a:pt x="58912" y="5143"/>
                </a:lnTo>
                <a:lnTo>
                  <a:pt x="52959" y="2285"/>
                </a:lnTo>
                <a:lnTo>
                  <a:pt x="46434" y="571"/>
                </a:lnTo>
                <a:lnTo>
                  <a:pt x="3962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6" name="object 296"/>
          <p:cNvSpPr/>
          <p:nvPr/>
        </p:nvSpPr>
        <p:spPr>
          <a:xfrm>
            <a:off x="2686811" y="7004304"/>
            <a:ext cx="93345" cy="0"/>
          </a:xfrm>
          <a:custGeom>
            <a:avLst/>
            <a:gdLst/>
            <a:ahLst/>
            <a:cxnLst/>
            <a:rect l="l" t="t" r="r" b="b"/>
            <a:pathLst>
              <a:path w="93344" h="0">
                <a:moveTo>
                  <a:pt x="0" y="0"/>
                </a:moveTo>
                <a:lnTo>
                  <a:pt x="92963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7" name="object 297"/>
          <p:cNvSpPr/>
          <p:nvPr/>
        </p:nvSpPr>
        <p:spPr>
          <a:xfrm>
            <a:off x="2686811" y="7037831"/>
            <a:ext cx="93345" cy="0"/>
          </a:xfrm>
          <a:custGeom>
            <a:avLst/>
            <a:gdLst/>
            <a:ahLst/>
            <a:cxnLst/>
            <a:rect l="l" t="t" r="r" b="b"/>
            <a:pathLst>
              <a:path w="93344" h="0">
                <a:moveTo>
                  <a:pt x="0" y="0"/>
                </a:moveTo>
                <a:lnTo>
                  <a:pt x="92963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8" name="object 298"/>
          <p:cNvSpPr/>
          <p:nvPr/>
        </p:nvSpPr>
        <p:spPr>
          <a:xfrm>
            <a:off x="2097023" y="7021068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9" name="object 299"/>
          <p:cNvSpPr/>
          <p:nvPr/>
        </p:nvSpPr>
        <p:spPr>
          <a:xfrm>
            <a:off x="2144267" y="6972300"/>
            <a:ext cx="0" cy="96520"/>
          </a:xfrm>
          <a:custGeom>
            <a:avLst/>
            <a:gdLst/>
            <a:ahLst/>
            <a:cxnLst/>
            <a:rect l="l" t="t" r="r" b="b"/>
            <a:pathLst>
              <a:path w="0" h="96520">
                <a:moveTo>
                  <a:pt x="0" y="96012"/>
                </a:moveTo>
                <a:lnTo>
                  <a:pt x="0" y="0"/>
                </a:lnTo>
                <a:lnTo>
                  <a:pt x="0" y="9601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0" name="object 300"/>
          <p:cNvSpPr/>
          <p:nvPr/>
        </p:nvSpPr>
        <p:spPr>
          <a:xfrm>
            <a:off x="1409700" y="7020306"/>
            <a:ext cx="96520" cy="0"/>
          </a:xfrm>
          <a:custGeom>
            <a:avLst/>
            <a:gdLst/>
            <a:ahLst/>
            <a:cxnLst/>
            <a:rect l="l" t="t" r="r" b="b"/>
            <a:pathLst>
              <a:path w="96519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1" name="object 301"/>
          <p:cNvSpPr/>
          <p:nvPr/>
        </p:nvSpPr>
        <p:spPr>
          <a:xfrm>
            <a:off x="2510027" y="6982968"/>
            <a:ext cx="67310" cy="86995"/>
          </a:xfrm>
          <a:custGeom>
            <a:avLst/>
            <a:gdLst/>
            <a:ahLst/>
            <a:cxnLst/>
            <a:rect l="l" t="t" r="r" b="b"/>
            <a:pathLst>
              <a:path w="67310" h="86995">
                <a:moveTo>
                  <a:pt x="43687" y="83819"/>
                </a:moveTo>
                <a:lnTo>
                  <a:pt x="12192" y="83819"/>
                </a:lnTo>
                <a:lnTo>
                  <a:pt x="18288" y="86867"/>
                </a:lnTo>
                <a:lnTo>
                  <a:pt x="35052" y="86867"/>
                </a:lnTo>
                <a:lnTo>
                  <a:pt x="41148" y="85343"/>
                </a:lnTo>
                <a:lnTo>
                  <a:pt x="43687" y="83819"/>
                </a:lnTo>
                <a:close/>
              </a:path>
              <a:path w="67310" h="86995">
                <a:moveTo>
                  <a:pt x="9144" y="56387"/>
                </a:moveTo>
                <a:lnTo>
                  <a:pt x="6096" y="56387"/>
                </a:lnTo>
                <a:lnTo>
                  <a:pt x="0" y="85343"/>
                </a:lnTo>
                <a:lnTo>
                  <a:pt x="3048" y="85343"/>
                </a:lnTo>
                <a:lnTo>
                  <a:pt x="4572" y="83819"/>
                </a:lnTo>
                <a:lnTo>
                  <a:pt x="43687" y="83819"/>
                </a:lnTo>
                <a:lnTo>
                  <a:pt x="46228" y="82295"/>
                </a:lnTo>
                <a:lnTo>
                  <a:pt x="22860" y="82295"/>
                </a:lnTo>
                <a:lnTo>
                  <a:pt x="18288" y="79247"/>
                </a:lnTo>
                <a:lnTo>
                  <a:pt x="10668" y="71627"/>
                </a:lnTo>
                <a:lnTo>
                  <a:pt x="9144" y="65531"/>
                </a:lnTo>
                <a:lnTo>
                  <a:pt x="9144" y="56387"/>
                </a:lnTo>
                <a:close/>
              </a:path>
              <a:path w="67310" h="86995">
                <a:moveTo>
                  <a:pt x="45720" y="0"/>
                </a:moveTo>
                <a:lnTo>
                  <a:pt x="35052" y="0"/>
                </a:lnTo>
                <a:lnTo>
                  <a:pt x="28956" y="3047"/>
                </a:lnTo>
                <a:lnTo>
                  <a:pt x="22860" y="7619"/>
                </a:lnTo>
                <a:lnTo>
                  <a:pt x="18288" y="10667"/>
                </a:lnTo>
                <a:lnTo>
                  <a:pt x="15240" y="16763"/>
                </a:lnTo>
                <a:lnTo>
                  <a:pt x="13716" y="24383"/>
                </a:lnTo>
                <a:lnTo>
                  <a:pt x="12192" y="30479"/>
                </a:lnTo>
                <a:lnTo>
                  <a:pt x="12192" y="33527"/>
                </a:lnTo>
                <a:lnTo>
                  <a:pt x="13716" y="36575"/>
                </a:lnTo>
                <a:lnTo>
                  <a:pt x="16764" y="39623"/>
                </a:lnTo>
                <a:lnTo>
                  <a:pt x="19812" y="44195"/>
                </a:lnTo>
                <a:lnTo>
                  <a:pt x="28956" y="48767"/>
                </a:lnTo>
                <a:lnTo>
                  <a:pt x="36576" y="53339"/>
                </a:lnTo>
                <a:lnTo>
                  <a:pt x="41148" y="56387"/>
                </a:lnTo>
                <a:lnTo>
                  <a:pt x="42672" y="59435"/>
                </a:lnTo>
                <a:lnTo>
                  <a:pt x="45720" y="62483"/>
                </a:lnTo>
                <a:lnTo>
                  <a:pt x="45720" y="70103"/>
                </a:lnTo>
                <a:lnTo>
                  <a:pt x="42672" y="76199"/>
                </a:lnTo>
                <a:lnTo>
                  <a:pt x="38100" y="80771"/>
                </a:lnTo>
                <a:lnTo>
                  <a:pt x="33528" y="82295"/>
                </a:lnTo>
                <a:lnTo>
                  <a:pt x="46228" y="82295"/>
                </a:lnTo>
                <a:lnTo>
                  <a:pt x="61817" y="55887"/>
                </a:lnTo>
                <a:lnTo>
                  <a:pt x="59817" y="49720"/>
                </a:lnTo>
                <a:lnTo>
                  <a:pt x="54959" y="43838"/>
                </a:lnTo>
                <a:lnTo>
                  <a:pt x="47244" y="38099"/>
                </a:lnTo>
                <a:lnTo>
                  <a:pt x="36576" y="32003"/>
                </a:lnTo>
                <a:lnTo>
                  <a:pt x="30480" y="30479"/>
                </a:lnTo>
                <a:lnTo>
                  <a:pt x="27432" y="27431"/>
                </a:lnTo>
                <a:lnTo>
                  <a:pt x="25908" y="24383"/>
                </a:lnTo>
                <a:lnTo>
                  <a:pt x="24384" y="22859"/>
                </a:lnTo>
                <a:lnTo>
                  <a:pt x="24384" y="15239"/>
                </a:lnTo>
                <a:lnTo>
                  <a:pt x="25908" y="13715"/>
                </a:lnTo>
                <a:lnTo>
                  <a:pt x="27432" y="10667"/>
                </a:lnTo>
                <a:lnTo>
                  <a:pt x="30480" y="7619"/>
                </a:lnTo>
                <a:lnTo>
                  <a:pt x="33528" y="7619"/>
                </a:lnTo>
                <a:lnTo>
                  <a:pt x="38100" y="6095"/>
                </a:lnTo>
                <a:lnTo>
                  <a:pt x="66093" y="6095"/>
                </a:lnTo>
                <a:lnTo>
                  <a:pt x="66334" y="4571"/>
                </a:lnTo>
                <a:lnTo>
                  <a:pt x="59436" y="4571"/>
                </a:lnTo>
                <a:lnTo>
                  <a:pt x="57912" y="3047"/>
                </a:lnTo>
                <a:lnTo>
                  <a:pt x="54864" y="3047"/>
                </a:lnTo>
                <a:lnTo>
                  <a:pt x="45720" y="0"/>
                </a:lnTo>
                <a:close/>
              </a:path>
              <a:path w="67310" h="86995">
                <a:moveTo>
                  <a:pt x="66093" y="6095"/>
                </a:moveTo>
                <a:lnTo>
                  <a:pt x="45720" y="6095"/>
                </a:lnTo>
                <a:lnTo>
                  <a:pt x="50292" y="7619"/>
                </a:lnTo>
                <a:lnTo>
                  <a:pt x="53340" y="9143"/>
                </a:lnTo>
                <a:lnTo>
                  <a:pt x="56388" y="12191"/>
                </a:lnTo>
                <a:lnTo>
                  <a:pt x="59436" y="19811"/>
                </a:lnTo>
                <a:lnTo>
                  <a:pt x="59436" y="28955"/>
                </a:lnTo>
                <a:lnTo>
                  <a:pt x="62484" y="28955"/>
                </a:lnTo>
                <a:lnTo>
                  <a:pt x="66093" y="6095"/>
                </a:lnTo>
                <a:close/>
              </a:path>
              <a:path w="67310" h="86995">
                <a:moveTo>
                  <a:pt x="67056" y="0"/>
                </a:moveTo>
                <a:lnTo>
                  <a:pt x="64008" y="0"/>
                </a:lnTo>
                <a:lnTo>
                  <a:pt x="64008" y="3047"/>
                </a:lnTo>
                <a:lnTo>
                  <a:pt x="62484" y="3047"/>
                </a:lnTo>
                <a:lnTo>
                  <a:pt x="60960" y="4571"/>
                </a:lnTo>
                <a:lnTo>
                  <a:pt x="66334" y="4571"/>
                </a:lnTo>
                <a:lnTo>
                  <a:pt x="670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2" name="object 302"/>
          <p:cNvSpPr/>
          <p:nvPr/>
        </p:nvSpPr>
        <p:spPr>
          <a:xfrm>
            <a:off x="2330195" y="6944868"/>
            <a:ext cx="129539" cy="123825"/>
          </a:xfrm>
          <a:custGeom>
            <a:avLst/>
            <a:gdLst/>
            <a:ahLst/>
            <a:cxnLst/>
            <a:rect l="l" t="t" r="r" b="b"/>
            <a:pathLst>
              <a:path w="129539" h="123825">
                <a:moveTo>
                  <a:pt x="67056" y="118871"/>
                </a:moveTo>
                <a:lnTo>
                  <a:pt x="15240" y="118871"/>
                </a:lnTo>
                <a:lnTo>
                  <a:pt x="15240" y="123443"/>
                </a:lnTo>
                <a:lnTo>
                  <a:pt x="65531" y="123443"/>
                </a:lnTo>
                <a:lnTo>
                  <a:pt x="67056" y="118871"/>
                </a:lnTo>
                <a:close/>
              </a:path>
              <a:path w="129539" h="123825">
                <a:moveTo>
                  <a:pt x="47243" y="3047"/>
                </a:moveTo>
                <a:lnTo>
                  <a:pt x="3048" y="3047"/>
                </a:lnTo>
                <a:lnTo>
                  <a:pt x="4572" y="4571"/>
                </a:lnTo>
                <a:lnTo>
                  <a:pt x="6096" y="4571"/>
                </a:lnTo>
                <a:lnTo>
                  <a:pt x="10668" y="7619"/>
                </a:lnTo>
                <a:lnTo>
                  <a:pt x="13716" y="9143"/>
                </a:lnTo>
                <a:lnTo>
                  <a:pt x="13716" y="10667"/>
                </a:lnTo>
                <a:lnTo>
                  <a:pt x="15240" y="12191"/>
                </a:lnTo>
                <a:lnTo>
                  <a:pt x="15240" y="16763"/>
                </a:lnTo>
                <a:lnTo>
                  <a:pt x="18287" y="22859"/>
                </a:lnTo>
                <a:lnTo>
                  <a:pt x="41148" y="73151"/>
                </a:lnTo>
                <a:lnTo>
                  <a:pt x="36576" y="102107"/>
                </a:lnTo>
                <a:lnTo>
                  <a:pt x="35052" y="109727"/>
                </a:lnTo>
                <a:lnTo>
                  <a:pt x="33528" y="114299"/>
                </a:lnTo>
                <a:lnTo>
                  <a:pt x="32004" y="114299"/>
                </a:lnTo>
                <a:lnTo>
                  <a:pt x="28956" y="117347"/>
                </a:lnTo>
                <a:lnTo>
                  <a:pt x="24384" y="118871"/>
                </a:lnTo>
                <a:lnTo>
                  <a:pt x="57912" y="118871"/>
                </a:lnTo>
                <a:lnTo>
                  <a:pt x="54864" y="117347"/>
                </a:lnTo>
                <a:lnTo>
                  <a:pt x="51816" y="114299"/>
                </a:lnTo>
                <a:lnTo>
                  <a:pt x="51816" y="109727"/>
                </a:lnTo>
                <a:lnTo>
                  <a:pt x="53340" y="102107"/>
                </a:lnTo>
                <a:lnTo>
                  <a:pt x="60960" y="70103"/>
                </a:lnTo>
                <a:lnTo>
                  <a:pt x="66040" y="64007"/>
                </a:lnTo>
                <a:lnTo>
                  <a:pt x="57912" y="64007"/>
                </a:lnTo>
                <a:lnTo>
                  <a:pt x="39624" y="22859"/>
                </a:lnTo>
                <a:lnTo>
                  <a:pt x="38100" y="18287"/>
                </a:lnTo>
                <a:lnTo>
                  <a:pt x="38100" y="9143"/>
                </a:lnTo>
                <a:lnTo>
                  <a:pt x="41148" y="6095"/>
                </a:lnTo>
                <a:lnTo>
                  <a:pt x="47243" y="3047"/>
                </a:lnTo>
                <a:close/>
              </a:path>
              <a:path w="129539" h="123825">
                <a:moveTo>
                  <a:pt x="126492" y="3047"/>
                </a:moveTo>
                <a:lnTo>
                  <a:pt x="89916" y="3047"/>
                </a:lnTo>
                <a:lnTo>
                  <a:pt x="92964" y="4571"/>
                </a:lnTo>
                <a:lnTo>
                  <a:pt x="94487" y="4571"/>
                </a:lnTo>
                <a:lnTo>
                  <a:pt x="96012" y="6095"/>
                </a:lnTo>
                <a:lnTo>
                  <a:pt x="96012" y="7619"/>
                </a:lnTo>
                <a:lnTo>
                  <a:pt x="97536" y="7619"/>
                </a:lnTo>
                <a:lnTo>
                  <a:pt x="97536" y="16763"/>
                </a:lnTo>
                <a:lnTo>
                  <a:pt x="89916" y="24383"/>
                </a:lnTo>
                <a:lnTo>
                  <a:pt x="57912" y="64007"/>
                </a:lnTo>
                <a:lnTo>
                  <a:pt x="66040" y="64007"/>
                </a:lnTo>
                <a:lnTo>
                  <a:pt x="99060" y="24383"/>
                </a:lnTo>
                <a:lnTo>
                  <a:pt x="103631" y="19811"/>
                </a:lnTo>
                <a:lnTo>
                  <a:pt x="106680" y="15239"/>
                </a:lnTo>
                <a:lnTo>
                  <a:pt x="112776" y="9143"/>
                </a:lnTo>
                <a:lnTo>
                  <a:pt x="117348" y="7619"/>
                </a:lnTo>
                <a:lnTo>
                  <a:pt x="126492" y="3047"/>
                </a:lnTo>
                <a:close/>
              </a:path>
              <a:path w="129539" h="123825">
                <a:moveTo>
                  <a:pt x="54864" y="0"/>
                </a:moveTo>
                <a:lnTo>
                  <a:pt x="1524" y="0"/>
                </a:lnTo>
                <a:lnTo>
                  <a:pt x="0" y="3047"/>
                </a:lnTo>
                <a:lnTo>
                  <a:pt x="53340" y="3047"/>
                </a:lnTo>
                <a:lnTo>
                  <a:pt x="54864" y="0"/>
                </a:lnTo>
                <a:close/>
              </a:path>
              <a:path w="129539" h="123825">
                <a:moveTo>
                  <a:pt x="129540" y="0"/>
                </a:moveTo>
                <a:lnTo>
                  <a:pt x="86868" y="0"/>
                </a:lnTo>
                <a:lnTo>
                  <a:pt x="86868" y="3047"/>
                </a:lnTo>
                <a:lnTo>
                  <a:pt x="129540" y="3047"/>
                </a:lnTo>
                <a:lnTo>
                  <a:pt x="12954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3" name="object 303"/>
          <p:cNvSpPr/>
          <p:nvPr/>
        </p:nvSpPr>
        <p:spPr>
          <a:xfrm>
            <a:off x="1930907" y="6982968"/>
            <a:ext cx="67310" cy="86995"/>
          </a:xfrm>
          <a:custGeom>
            <a:avLst/>
            <a:gdLst/>
            <a:ahLst/>
            <a:cxnLst/>
            <a:rect l="l" t="t" r="r" b="b"/>
            <a:pathLst>
              <a:path w="67310" h="86995">
                <a:moveTo>
                  <a:pt x="43180" y="83819"/>
                </a:moveTo>
                <a:lnTo>
                  <a:pt x="10668" y="83819"/>
                </a:lnTo>
                <a:lnTo>
                  <a:pt x="16764" y="86867"/>
                </a:lnTo>
                <a:lnTo>
                  <a:pt x="35052" y="86867"/>
                </a:lnTo>
                <a:lnTo>
                  <a:pt x="41148" y="85343"/>
                </a:lnTo>
                <a:lnTo>
                  <a:pt x="43180" y="83819"/>
                </a:lnTo>
                <a:close/>
              </a:path>
              <a:path w="67310" h="86995">
                <a:moveTo>
                  <a:pt x="7619" y="56387"/>
                </a:moveTo>
                <a:lnTo>
                  <a:pt x="4572" y="56387"/>
                </a:lnTo>
                <a:lnTo>
                  <a:pt x="0" y="85343"/>
                </a:lnTo>
                <a:lnTo>
                  <a:pt x="1524" y="85343"/>
                </a:lnTo>
                <a:lnTo>
                  <a:pt x="3048" y="83819"/>
                </a:lnTo>
                <a:lnTo>
                  <a:pt x="43180" y="83819"/>
                </a:lnTo>
                <a:lnTo>
                  <a:pt x="45212" y="82295"/>
                </a:lnTo>
                <a:lnTo>
                  <a:pt x="22860" y="82295"/>
                </a:lnTo>
                <a:lnTo>
                  <a:pt x="13716" y="76199"/>
                </a:lnTo>
                <a:lnTo>
                  <a:pt x="10668" y="71627"/>
                </a:lnTo>
                <a:lnTo>
                  <a:pt x="7619" y="65531"/>
                </a:lnTo>
                <a:lnTo>
                  <a:pt x="7619" y="56387"/>
                </a:lnTo>
                <a:close/>
              </a:path>
              <a:path w="67310" h="86995">
                <a:moveTo>
                  <a:pt x="45719" y="0"/>
                </a:moveTo>
                <a:lnTo>
                  <a:pt x="35052" y="0"/>
                </a:lnTo>
                <a:lnTo>
                  <a:pt x="27431" y="3047"/>
                </a:lnTo>
                <a:lnTo>
                  <a:pt x="22860" y="7619"/>
                </a:lnTo>
                <a:lnTo>
                  <a:pt x="16764" y="10667"/>
                </a:lnTo>
                <a:lnTo>
                  <a:pt x="13716" y="16763"/>
                </a:lnTo>
                <a:lnTo>
                  <a:pt x="12192" y="24383"/>
                </a:lnTo>
                <a:lnTo>
                  <a:pt x="10668" y="30479"/>
                </a:lnTo>
                <a:lnTo>
                  <a:pt x="10668" y="33527"/>
                </a:lnTo>
                <a:lnTo>
                  <a:pt x="13716" y="36575"/>
                </a:lnTo>
                <a:lnTo>
                  <a:pt x="15240" y="39623"/>
                </a:lnTo>
                <a:lnTo>
                  <a:pt x="27431" y="48767"/>
                </a:lnTo>
                <a:lnTo>
                  <a:pt x="36575" y="53339"/>
                </a:lnTo>
                <a:lnTo>
                  <a:pt x="41148" y="56387"/>
                </a:lnTo>
                <a:lnTo>
                  <a:pt x="44196" y="59435"/>
                </a:lnTo>
                <a:lnTo>
                  <a:pt x="47243" y="65531"/>
                </a:lnTo>
                <a:lnTo>
                  <a:pt x="45719" y="70103"/>
                </a:lnTo>
                <a:lnTo>
                  <a:pt x="45719" y="73151"/>
                </a:lnTo>
                <a:lnTo>
                  <a:pt x="42672" y="76199"/>
                </a:lnTo>
                <a:lnTo>
                  <a:pt x="39624" y="77723"/>
                </a:lnTo>
                <a:lnTo>
                  <a:pt x="36575" y="80771"/>
                </a:lnTo>
                <a:lnTo>
                  <a:pt x="32004" y="82295"/>
                </a:lnTo>
                <a:lnTo>
                  <a:pt x="45212" y="82295"/>
                </a:lnTo>
                <a:lnTo>
                  <a:pt x="47243" y="80771"/>
                </a:lnTo>
                <a:lnTo>
                  <a:pt x="54864" y="76199"/>
                </a:lnTo>
                <a:lnTo>
                  <a:pt x="59436" y="70103"/>
                </a:lnTo>
                <a:lnTo>
                  <a:pt x="60960" y="62483"/>
                </a:lnTo>
                <a:lnTo>
                  <a:pt x="60960" y="55887"/>
                </a:lnTo>
                <a:lnTo>
                  <a:pt x="28956" y="30479"/>
                </a:lnTo>
                <a:lnTo>
                  <a:pt x="25908" y="27431"/>
                </a:lnTo>
                <a:lnTo>
                  <a:pt x="24384" y="24383"/>
                </a:lnTo>
                <a:lnTo>
                  <a:pt x="24384" y="13715"/>
                </a:lnTo>
                <a:lnTo>
                  <a:pt x="25908" y="10667"/>
                </a:lnTo>
                <a:lnTo>
                  <a:pt x="28956" y="7619"/>
                </a:lnTo>
                <a:lnTo>
                  <a:pt x="32004" y="7619"/>
                </a:lnTo>
                <a:lnTo>
                  <a:pt x="36575" y="6095"/>
                </a:lnTo>
                <a:lnTo>
                  <a:pt x="65772" y="6095"/>
                </a:lnTo>
                <a:lnTo>
                  <a:pt x="66093" y="4571"/>
                </a:lnTo>
                <a:lnTo>
                  <a:pt x="57912" y="4571"/>
                </a:lnTo>
                <a:lnTo>
                  <a:pt x="56387" y="3047"/>
                </a:lnTo>
                <a:lnTo>
                  <a:pt x="53340" y="3047"/>
                </a:lnTo>
                <a:lnTo>
                  <a:pt x="48768" y="1523"/>
                </a:lnTo>
                <a:lnTo>
                  <a:pt x="45719" y="0"/>
                </a:lnTo>
                <a:close/>
              </a:path>
              <a:path w="67310" h="86995">
                <a:moveTo>
                  <a:pt x="65772" y="6095"/>
                </a:moveTo>
                <a:lnTo>
                  <a:pt x="47243" y="6095"/>
                </a:lnTo>
                <a:lnTo>
                  <a:pt x="53340" y="9143"/>
                </a:lnTo>
                <a:lnTo>
                  <a:pt x="56387" y="12191"/>
                </a:lnTo>
                <a:lnTo>
                  <a:pt x="57912" y="19811"/>
                </a:lnTo>
                <a:lnTo>
                  <a:pt x="57912" y="28955"/>
                </a:lnTo>
                <a:lnTo>
                  <a:pt x="60960" y="28955"/>
                </a:lnTo>
                <a:lnTo>
                  <a:pt x="65772" y="6095"/>
                </a:lnTo>
                <a:close/>
              </a:path>
              <a:path w="67310" h="86995">
                <a:moveTo>
                  <a:pt x="67056" y="0"/>
                </a:moveTo>
                <a:lnTo>
                  <a:pt x="64008" y="0"/>
                </a:lnTo>
                <a:lnTo>
                  <a:pt x="64008" y="1523"/>
                </a:lnTo>
                <a:lnTo>
                  <a:pt x="62484" y="3047"/>
                </a:lnTo>
                <a:lnTo>
                  <a:pt x="60960" y="3047"/>
                </a:lnTo>
                <a:lnTo>
                  <a:pt x="60960" y="4571"/>
                </a:lnTo>
                <a:lnTo>
                  <a:pt x="66093" y="4571"/>
                </a:lnTo>
                <a:lnTo>
                  <a:pt x="670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4" name="object 304"/>
          <p:cNvSpPr/>
          <p:nvPr/>
        </p:nvSpPr>
        <p:spPr>
          <a:xfrm>
            <a:off x="1709927" y="6944868"/>
            <a:ext cx="152400" cy="123825"/>
          </a:xfrm>
          <a:custGeom>
            <a:avLst/>
            <a:gdLst/>
            <a:ahLst/>
            <a:cxnLst/>
            <a:rect l="l" t="t" r="r" b="b"/>
            <a:pathLst>
              <a:path w="152400" h="123825">
                <a:moveTo>
                  <a:pt x="42672" y="118871"/>
                </a:moveTo>
                <a:lnTo>
                  <a:pt x="0" y="118871"/>
                </a:lnTo>
                <a:lnTo>
                  <a:pt x="0" y="123443"/>
                </a:lnTo>
                <a:lnTo>
                  <a:pt x="42672" y="123443"/>
                </a:lnTo>
                <a:lnTo>
                  <a:pt x="42672" y="118871"/>
                </a:lnTo>
                <a:close/>
              </a:path>
              <a:path w="152400" h="123825">
                <a:moveTo>
                  <a:pt x="131064" y="118871"/>
                </a:moveTo>
                <a:lnTo>
                  <a:pt x="77724" y="118871"/>
                </a:lnTo>
                <a:lnTo>
                  <a:pt x="77724" y="123443"/>
                </a:lnTo>
                <a:lnTo>
                  <a:pt x="129540" y="123443"/>
                </a:lnTo>
                <a:lnTo>
                  <a:pt x="131064" y="118871"/>
                </a:lnTo>
                <a:close/>
              </a:path>
              <a:path w="152400" h="123825">
                <a:moveTo>
                  <a:pt x="85344" y="0"/>
                </a:moveTo>
                <a:lnTo>
                  <a:pt x="27432" y="0"/>
                </a:lnTo>
                <a:lnTo>
                  <a:pt x="27432" y="3047"/>
                </a:lnTo>
                <a:lnTo>
                  <a:pt x="33528" y="4571"/>
                </a:lnTo>
                <a:lnTo>
                  <a:pt x="38100" y="6095"/>
                </a:lnTo>
                <a:lnTo>
                  <a:pt x="41148" y="9143"/>
                </a:lnTo>
                <a:lnTo>
                  <a:pt x="45720" y="12191"/>
                </a:lnTo>
                <a:lnTo>
                  <a:pt x="50292" y="18287"/>
                </a:lnTo>
                <a:lnTo>
                  <a:pt x="54864" y="27431"/>
                </a:lnTo>
                <a:lnTo>
                  <a:pt x="71628" y="64007"/>
                </a:lnTo>
                <a:lnTo>
                  <a:pt x="35052" y="99059"/>
                </a:lnTo>
                <a:lnTo>
                  <a:pt x="24384" y="109727"/>
                </a:lnTo>
                <a:lnTo>
                  <a:pt x="19812" y="112775"/>
                </a:lnTo>
                <a:lnTo>
                  <a:pt x="13716" y="115823"/>
                </a:lnTo>
                <a:lnTo>
                  <a:pt x="9144" y="117347"/>
                </a:lnTo>
                <a:lnTo>
                  <a:pt x="6096" y="118871"/>
                </a:lnTo>
                <a:lnTo>
                  <a:pt x="36576" y="118871"/>
                </a:lnTo>
                <a:lnTo>
                  <a:pt x="33528" y="115823"/>
                </a:lnTo>
                <a:lnTo>
                  <a:pt x="33528" y="112775"/>
                </a:lnTo>
                <a:lnTo>
                  <a:pt x="35052" y="111251"/>
                </a:lnTo>
                <a:lnTo>
                  <a:pt x="35052" y="109727"/>
                </a:lnTo>
                <a:lnTo>
                  <a:pt x="36576" y="108203"/>
                </a:lnTo>
                <a:lnTo>
                  <a:pt x="38100" y="105155"/>
                </a:lnTo>
                <a:lnTo>
                  <a:pt x="41148" y="102107"/>
                </a:lnTo>
                <a:lnTo>
                  <a:pt x="73152" y="68579"/>
                </a:lnTo>
                <a:lnTo>
                  <a:pt x="93725" y="68579"/>
                </a:lnTo>
                <a:lnTo>
                  <a:pt x="86868" y="54863"/>
                </a:lnTo>
                <a:lnTo>
                  <a:pt x="93268" y="48767"/>
                </a:lnTo>
                <a:lnTo>
                  <a:pt x="85344" y="48767"/>
                </a:lnTo>
                <a:lnTo>
                  <a:pt x="71628" y="21335"/>
                </a:lnTo>
                <a:lnTo>
                  <a:pt x="70104" y="16763"/>
                </a:lnTo>
                <a:lnTo>
                  <a:pt x="68580" y="13715"/>
                </a:lnTo>
                <a:lnTo>
                  <a:pt x="68580" y="10667"/>
                </a:lnTo>
                <a:lnTo>
                  <a:pt x="70104" y="9143"/>
                </a:lnTo>
                <a:lnTo>
                  <a:pt x="70104" y="7619"/>
                </a:lnTo>
                <a:lnTo>
                  <a:pt x="73152" y="6095"/>
                </a:lnTo>
                <a:lnTo>
                  <a:pt x="74676" y="4571"/>
                </a:lnTo>
                <a:lnTo>
                  <a:pt x="79248" y="4571"/>
                </a:lnTo>
                <a:lnTo>
                  <a:pt x="83820" y="3047"/>
                </a:lnTo>
                <a:lnTo>
                  <a:pt x="85344" y="0"/>
                </a:lnTo>
                <a:close/>
              </a:path>
              <a:path w="152400" h="123825">
                <a:moveTo>
                  <a:pt x="93725" y="68579"/>
                </a:moveTo>
                <a:lnTo>
                  <a:pt x="73152" y="68579"/>
                </a:lnTo>
                <a:lnTo>
                  <a:pt x="86868" y="100583"/>
                </a:lnTo>
                <a:lnTo>
                  <a:pt x="89916" y="105155"/>
                </a:lnTo>
                <a:lnTo>
                  <a:pt x="89916" y="108203"/>
                </a:lnTo>
                <a:lnTo>
                  <a:pt x="91440" y="109727"/>
                </a:lnTo>
                <a:lnTo>
                  <a:pt x="91440" y="112775"/>
                </a:lnTo>
                <a:lnTo>
                  <a:pt x="85344" y="118871"/>
                </a:lnTo>
                <a:lnTo>
                  <a:pt x="124968" y="118871"/>
                </a:lnTo>
                <a:lnTo>
                  <a:pt x="120396" y="117347"/>
                </a:lnTo>
                <a:lnTo>
                  <a:pt x="117348" y="114299"/>
                </a:lnTo>
                <a:lnTo>
                  <a:pt x="114300" y="112775"/>
                </a:lnTo>
                <a:lnTo>
                  <a:pt x="109728" y="105155"/>
                </a:lnTo>
                <a:lnTo>
                  <a:pt x="106680" y="94487"/>
                </a:lnTo>
                <a:lnTo>
                  <a:pt x="93725" y="68579"/>
                </a:lnTo>
                <a:close/>
              </a:path>
              <a:path w="152400" h="123825">
                <a:moveTo>
                  <a:pt x="144780" y="4571"/>
                </a:moveTo>
                <a:lnTo>
                  <a:pt x="117348" y="4571"/>
                </a:lnTo>
                <a:lnTo>
                  <a:pt x="118872" y="6095"/>
                </a:lnTo>
                <a:lnTo>
                  <a:pt x="118872" y="7619"/>
                </a:lnTo>
                <a:lnTo>
                  <a:pt x="120396" y="9143"/>
                </a:lnTo>
                <a:lnTo>
                  <a:pt x="120396" y="10667"/>
                </a:lnTo>
                <a:lnTo>
                  <a:pt x="118872" y="12191"/>
                </a:lnTo>
                <a:lnTo>
                  <a:pt x="118872" y="13715"/>
                </a:lnTo>
                <a:lnTo>
                  <a:pt x="117348" y="15239"/>
                </a:lnTo>
                <a:lnTo>
                  <a:pt x="117348" y="16763"/>
                </a:lnTo>
                <a:lnTo>
                  <a:pt x="114300" y="18287"/>
                </a:lnTo>
                <a:lnTo>
                  <a:pt x="111252" y="22859"/>
                </a:lnTo>
                <a:lnTo>
                  <a:pt x="85344" y="48767"/>
                </a:lnTo>
                <a:lnTo>
                  <a:pt x="93268" y="48767"/>
                </a:lnTo>
                <a:lnTo>
                  <a:pt x="118872" y="24383"/>
                </a:lnTo>
                <a:lnTo>
                  <a:pt x="129540" y="13715"/>
                </a:lnTo>
                <a:lnTo>
                  <a:pt x="132588" y="12191"/>
                </a:lnTo>
                <a:lnTo>
                  <a:pt x="135636" y="9143"/>
                </a:lnTo>
                <a:lnTo>
                  <a:pt x="138684" y="7619"/>
                </a:lnTo>
                <a:lnTo>
                  <a:pt x="143256" y="6095"/>
                </a:lnTo>
                <a:lnTo>
                  <a:pt x="144780" y="4571"/>
                </a:lnTo>
                <a:close/>
              </a:path>
              <a:path w="152400" h="123825">
                <a:moveTo>
                  <a:pt x="152400" y="0"/>
                </a:moveTo>
                <a:lnTo>
                  <a:pt x="108204" y="0"/>
                </a:lnTo>
                <a:lnTo>
                  <a:pt x="108204" y="3047"/>
                </a:lnTo>
                <a:lnTo>
                  <a:pt x="111252" y="4571"/>
                </a:lnTo>
                <a:lnTo>
                  <a:pt x="147828" y="4571"/>
                </a:lnTo>
                <a:lnTo>
                  <a:pt x="152400" y="3047"/>
                </a:lnTo>
                <a:lnTo>
                  <a:pt x="1524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5" name="object 305"/>
          <p:cNvSpPr/>
          <p:nvPr/>
        </p:nvSpPr>
        <p:spPr>
          <a:xfrm>
            <a:off x="1307591" y="6982968"/>
            <a:ext cx="68580" cy="86995"/>
          </a:xfrm>
          <a:custGeom>
            <a:avLst/>
            <a:gdLst/>
            <a:ahLst/>
            <a:cxnLst/>
            <a:rect l="l" t="t" r="r" b="b"/>
            <a:pathLst>
              <a:path w="68580" h="86995">
                <a:moveTo>
                  <a:pt x="44704" y="83819"/>
                </a:moveTo>
                <a:lnTo>
                  <a:pt x="10668" y="83819"/>
                </a:lnTo>
                <a:lnTo>
                  <a:pt x="18288" y="86867"/>
                </a:lnTo>
                <a:lnTo>
                  <a:pt x="35052" y="86867"/>
                </a:lnTo>
                <a:lnTo>
                  <a:pt x="42671" y="85343"/>
                </a:lnTo>
                <a:lnTo>
                  <a:pt x="44704" y="83819"/>
                </a:lnTo>
                <a:close/>
              </a:path>
              <a:path w="68580" h="86995">
                <a:moveTo>
                  <a:pt x="9144" y="56387"/>
                </a:moveTo>
                <a:lnTo>
                  <a:pt x="7620" y="56387"/>
                </a:lnTo>
                <a:lnTo>
                  <a:pt x="0" y="85343"/>
                </a:lnTo>
                <a:lnTo>
                  <a:pt x="3048" y="85343"/>
                </a:lnTo>
                <a:lnTo>
                  <a:pt x="4571" y="83819"/>
                </a:lnTo>
                <a:lnTo>
                  <a:pt x="44704" y="83819"/>
                </a:lnTo>
                <a:lnTo>
                  <a:pt x="46736" y="82295"/>
                </a:lnTo>
                <a:lnTo>
                  <a:pt x="24384" y="82295"/>
                </a:lnTo>
                <a:lnTo>
                  <a:pt x="18288" y="79247"/>
                </a:lnTo>
                <a:lnTo>
                  <a:pt x="10668" y="71627"/>
                </a:lnTo>
                <a:lnTo>
                  <a:pt x="9144" y="65531"/>
                </a:lnTo>
                <a:lnTo>
                  <a:pt x="9144" y="56387"/>
                </a:lnTo>
                <a:close/>
              </a:path>
              <a:path w="68580" h="86995">
                <a:moveTo>
                  <a:pt x="45720" y="0"/>
                </a:moveTo>
                <a:lnTo>
                  <a:pt x="35052" y="0"/>
                </a:lnTo>
                <a:lnTo>
                  <a:pt x="28956" y="3047"/>
                </a:lnTo>
                <a:lnTo>
                  <a:pt x="24384" y="7619"/>
                </a:lnTo>
                <a:lnTo>
                  <a:pt x="18288" y="10667"/>
                </a:lnTo>
                <a:lnTo>
                  <a:pt x="13716" y="16763"/>
                </a:lnTo>
                <a:lnTo>
                  <a:pt x="12192" y="24383"/>
                </a:lnTo>
                <a:lnTo>
                  <a:pt x="10668" y="30479"/>
                </a:lnTo>
                <a:lnTo>
                  <a:pt x="15240" y="39623"/>
                </a:lnTo>
                <a:lnTo>
                  <a:pt x="21336" y="44195"/>
                </a:lnTo>
                <a:lnTo>
                  <a:pt x="36576" y="53339"/>
                </a:lnTo>
                <a:lnTo>
                  <a:pt x="41148" y="56387"/>
                </a:lnTo>
                <a:lnTo>
                  <a:pt x="47244" y="62483"/>
                </a:lnTo>
                <a:lnTo>
                  <a:pt x="47244" y="70103"/>
                </a:lnTo>
                <a:lnTo>
                  <a:pt x="44196" y="76199"/>
                </a:lnTo>
                <a:lnTo>
                  <a:pt x="39624" y="77723"/>
                </a:lnTo>
                <a:lnTo>
                  <a:pt x="36576" y="80771"/>
                </a:lnTo>
                <a:lnTo>
                  <a:pt x="33528" y="82295"/>
                </a:lnTo>
                <a:lnTo>
                  <a:pt x="46736" y="82295"/>
                </a:lnTo>
                <a:lnTo>
                  <a:pt x="54864" y="76199"/>
                </a:lnTo>
                <a:lnTo>
                  <a:pt x="59436" y="70103"/>
                </a:lnTo>
                <a:lnTo>
                  <a:pt x="60960" y="62483"/>
                </a:lnTo>
                <a:lnTo>
                  <a:pt x="60983" y="55887"/>
                </a:lnTo>
                <a:lnTo>
                  <a:pt x="58864" y="49720"/>
                </a:lnTo>
                <a:lnTo>
                  <a:pt x="54744" y="43838"/>
                </a:lnTo>
                <a:lnTo>
                  <a:pt x="48768" y="38099"/>
                </a:lnTo>
                <a:lnTo>
                  <a:pt x="35052" y="32003"/>
                </a:lnTo>
                <a:lnTo>
                  <a:pt x="30480" y="30479"/>
                </a:lnTo>
                <a:lnTo>
                  <a:pt x="27432" y="27431"/>
                </a:lnTo>
                <a:lnTo>
                  <a:pt x="27432" y="24383"/>
                </a:lnTo>
                <a:lnTo>
                  <a:pt x="25908" y="22859"/>
                </a:lnTo>
                <a:lnTo>
                  <a:pt x="24384" y="19811"/>
                </a:lnTo>
                <a:lnTo>
                  <a:pt x="25908" y="15239"/>
                </a:lnTo>
                <a:lnTo>
                  <a:pt x="25908" y="13715"/>
                </a:lnTo>
                <a:lnTo>
                  <a:pt x="27432" y="10667"/>
                </a:lnTo>
                <a:lnTo>
                  <a:pt x="30480" y="7619"/>
                </a:lnTo>
                <a:lnTo>
                  <a:pt x="33528" y="7619"/>
                </a:lnTo>
                <a:lnTo>
                  <a:pt x="36576" y="6095"/>
                </a:lnTo>
                <a:lnTo>
                  <a:pt x="67296" y="6095"/>
                </a:lnTo>
                <a:lnTo>
                  <a:pt x="67617" y="4571"/>
                </a:lnTo>
                <a:lnTo>
                  <a:pt x="59436" y="4571"/>
                </a:lnTo>
                <a:lnTo>
                  <a:pt x="56388" y="3047"/>
                </a:lnTo>
                <a:lnTo>
                  <a:pt x="53340" y="3047"/>
                </a:lnTo>
                <a:lnTo>
                  <a:pt x="50292" y="1523"/>
                </a:lnTo>
                <a:lnTo>
                  <a:pt x="45720" y="0"/>
                </a:lnTo>
                <a:close/>
              </a:path>
              <a:path w="68580" h="86995">
                <a:moveTo>
                  <a:pt x="67296" y="6095"/>
                </a:moveTo>
                <a:lnTo>
                  <a:pt x="47244" y="6095"/>
                </a:lnTo>
                <a:lnTo>
                  <a:pt x="51816" y="7619"/>
                </a:lnTo>
                <a:lnTo>
                  <a:pt x="56388" y="12191"/>
                </a:lnTo>
                <a:lnTo>
                  <a:pt x="57912" y="19811"/>
                </a:lnTo>
                <a:lnTo>
                  <a:pt x="59436" y="28955"/>
                </a:lnTo>
                <a:lnTo>
                  <a:pt x="62484" y="28955"/>
                </a:lnTo>
                <a:lnTo>
                  <a:pt x="67296" y="6095"/>
                </a:lnTo>
                <a:close/>
              </a:path>
              <a:path w="68580" h="86995">
                <a:moveTo>
                  <a:pt x="68580" y="0"/>
                </a:moveTo>
                <a:lnTo>
                  <a:pt x="65532" y="0"/>
                </a:lnTo>
                <a:lnTo>
                  <a:pt x="62484" y="3047"/>
                </a:lnTo>
                <a:lnTo>
                  <a:pt x="60960" y="3047"/>
                </a:lnTo>
                <a:lnTo>
                  <a:pt x="60960" y="4571"/>
                </a:lnTo>
                <a:lnTo>
                  <a:pt x="67617" y="4571"/>
                </a:lnTo>
                <a:lnTo>
                  <a:pt x="685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6" name="object 306"/>
          <p:cNvSpPr/>
          <p:nvPr/>
        </p:nvSpPr>
        <p:spPr>
          <a:xfrm>
            <a:off x="3950208" y="6940295"/>
            <a:ext cx="170687" cy="166116"/>
          </a:xfrm>
          <a:prstGeom prst="rect">
            <a:avLst/>
          </a:prstGeom>
          <a:blipFill>
            <a:blip r:embed="rId3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07" name="object 307"/>
          <p:cNvSpPr/>
          <p:nvPr/>
        </p:nvSpPr>
        <p:spPr>
          <a:xfrm>
            <a:off x="3749040" y="7050023"/>
            <a:ext cx="20320" cy="20320"/>
          </a:xfrm>
          <a:custGeom>
            <a:avLst/>
            <a:gdLst/>
            <a:ahLst/>
            <a:cxnLst/>
            <a:rect l="l" t="t" r="r" b="b"/>
            <a:pathLst>
              <a:path w="20320" h="20320">
                <a:moveTo>
                  <a:pt x="13715" y="0"/>
                </a:moveTo>
                <a:lnTo>
                  <a:pt x="7620" y="0"/>
                </a:lnTo>
                <a:lnTo>
                  <a:pt x="4572" y="1524"/>
                </a:lnTo>
                <a:lnTo>
                  <a:pt x="0" y="6095"/>
                </a:lnTo>
                <a:lnTo>
                  <a:pt x="0" y="15239"/>
                </a:lnTo>
                <a:lnTo>
                  <a:pt x="3048" y="16763"/>
                </a:lnTo>
                <a:lnTo>
                  <a:pt x="4572" y="19812"/>
                </a:lnTo>
                <a:lnTo>
                  <a:pt x="15239" y="19812"/>
                </a:lnTo>
                <a:lnTo>
                  <a:pt x="16763" y="16763"/>
                </a:lnTo>
                <a:lnTo>
                  <a:pt x="18287" y="15239"/>
                </a:lnTo>
                <a:lnTo>
                  <a:pt x="19812" y="12192"/>
                </a:lnTo>
                <a:lnTo>
                  <a:pt x="19812" y="7619"/>
                </a:lnTo>
                <a:lnTo>
                  <a:pt x="18287" y="6095"/>
                </a:lnTo>
                <a:lnTo>
                  <a:pt x="16763" y="3048"/>
                </a:lnTo>
                <a:lnTo>
                  <a:pt x="1371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8" name="object 308"/>
          <p:cNvSpPr/>
          <p:nvPr/>
        </p:nvSpPr>
        <p:spPr>
          <a:xfrm>
            <a:off x="3550920" y="7050023"/>
            <a:ext cx="20320" cy="20320"/>
          </a:xfrm>
          <a:custGeom>
            <a:avLst/>
            <a:gdLst/>
            <a:ahLst/>
            <a:cxnLst/>
            <a:rect l="l" t="t" r="r" b="b"/>
            <a:pathLst>
              <a:path w="20320" h="20320">
                <a:moveTo>
                  <a:pt x="12191" y="0"/>
                </a:moveTo>
                <a:lnTo>
                  <a:pt x="7619" y="0"/>
                </a:lnTo>
                <a:lnTo>
                  <a:pt x="4571" y="1524"/>
                </a:lnTo>
                <a:lnTo>
                  <a:pt x="0" y="6095"/>
                </a:lnTo>
                <a:lnTo>
                  <a:pt x="0" y="15239"/>
                </a:lnTo>
                <a:lnTo>
                  <a:pt x="3047" y="16763"/>
                </a:lnTo>
                <a:lnTo>
                  <a:pt x="4571" y="19812"/>
                </a:lnTo>
                <a:lnTo>
                  <a:pt x="13715" y="19812"/>
                </a:lnTo>
                <a:lnTo>
                  <a:pt x="18287" y="15239"/>
                </a:lnTo>
                <a:lnTo>
                  <a:pt x="19812" y="12192"/>
                </a:lnTo>
                <a:lnTo>
                  <a:pt x="19812" y="7619"/>
                </a:lnTo>
                <a:lnTo>
                  <a:pt x="18287" y="6095"/>
                </a:lnTo>
                <a:lnTo>
                  <a:pt x="16763" y="3048"/>
                </a:lnTo>
                <a:lnTo>
                  <a:pt x="13715" y="1524"/>
                </a:lnTo>
                <a:lnTo>
                  <a:pt x="1219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9" name="object 309"/>
          <p:cNvSpPr/>
          <p:nvPr/>
        </p:nvSpPr>
        <p:spPr>
          <a:xfrm>
            <a:off x="3352800" y="7050023"/>
            <a:ext cx="20320" cy="20320"/>
          </a:xfrm>
          <a:custGeom>
            <a:avLst/>
            <a:gdLst/>
            <a:ahLst/>
            <a:cxnLst/>
            <a:rect l="l" t="t" r="r" b="b"/>
            <a:pathLst>
              <a:path w="20320" h="20320">
                <a:moveTo>
                  <a:pt x="12191" y="0"/>
                </a:moveTo>
                <a:lnTo>
                  <a:pt x="6096" y="0"/>
                </a:lnTo>
                <a:lnTo>
                  <a:pt x="3048" y="1524"/>
                </a:lnTo>
                <a:lnTo>
                  <a:pt x="1524" y="3048"/>
                </a:lnTo>
                <a:lnTo>
                  <a:pt x="0" y="6095"/>
                </a:lnTo>
                <a:lnTo>
                  <a:pt x="0" y="15239"/>
                </a:lnTo>
                <a:lnTo>
                  <a:pt x="1524" y="16763"/>
                </a:lnTo>
                <a:lnTo>
                  <a:pt x="3048" y="19812"/>
                </a:lnTo>
                <a:lnTo>
                  <a:pt x="13715" y="19812"/>
                </a:lnTo>
                <a:lnTo>
                  <a:pt x="18287" y="15239"/>
                </a:lnTo>
                <a:lnTo>
                  <a:pt x="19812" y="12192"/>
                </a:lnTo>
                <a:lnTo>
                  <a:pt x="19812" y="7619"/>
                </a:lnTo>
                <a:lnTo>
                  <a:pt x="18287" y="6095"/>
                </a:lnTo>
                <a:lnTo>
                  <a:pt x="16763" y="3048"/>
                </a:lnTo>
                <a:lnTo>
                  <a:pt x="13715" y="1524"/>
                </a:lnTo>
                <a:lnTo>
                  <a:pt x="1219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0" name="object 310"/>
          <p:cNvSpPr/>
          <p:nvPr/>
        </p:nvSpPr>
        <p:spPr>
          <a:xfrm>
            <a:off x="3227832" y="7263383"/>
            <a:ext cx="48895" cy="166370"/>
          </a:xfrm>
          <a:custGeom>
            <a:avLst/>
            <a:gdLst/>
            <a:ahLst/>
            <a:cxnLst/>
            <a:rect l="l" t="t" r="r" b="b"/>
            <a:pathLst>
              <a:path w="48895" h="166370">
                <a:moveTo>
                  <a:pt x="0" y="0"/>
                </a:moveTo>
                <a:lnTo>
                  <a:pt x="0" y="3048"/>
                </a:lnTo>
                <a:lnTo>
                  <a:pt x="6095" y="7620"/>
                </a:lnTo>
                <a:lnTo>
                  <a:pt x="10668" y="12192"/>
                </a:lnTo>
                <a:lnTo>
                  <a:pt x="13716" y="16764"/>
                </a:lnTo>
                <a:lnTo>
                  <a:pt x="18287" y="21336"/>
                </a:lnTo>
                <a:lnTo>
                  <a:pt x="21336" y="25908"/>
                </a:lnTo>
                <a:lnTo>
                  <a:pt x="22860" y="30480"/>
                </a:lnTo>
                <a:lnTo>
                  <a:pt x="25907" y="36576"/>
                </a:lnTo>
                <a:lnTo>
                  <a:pt x="27431" y="42672"/>
                </a:lnTo>
                <a:lnTo>
                  <a:pt x="28956" y="50292"/>
                </a:lnTo>
                <a:lnTo>
                  <a:pt x="30718" y="58578"/>
                </a:lnTo>
                <a:lnTo>
                  <a:pt x="31622" y="67437"/>
                </a:lnTo>
                <a:lnTo>
                  <a:pt x="31956" y="76866"/>
                </a:lnTo>
                <a:lnTo>
                  <a:pt x="32004" y="86868"/>
                </a:lnTo>
                <a:lnTo>
                  <a:pt x="31742" y="95083"/>
                </a:lnTo>
                <a:lnTo>
                  <a:pt x="24002" y="134874"/>
                </a:lnTo>
                <a:lnTo>
                  <a:pt x="16763" y="146304"/>
                </a:lnTo>
                <a:lnTo>
                  <a:pt x="12192" y="153924"/>
                </a:lnTo>
                <a:lnTo>
                  <a:pt x="7619" y="160020"/>
                </a:lnTo>
                <a:lnTo>
                  <a:pt x="0" y="163068"/>
                </a:lnTo>
                <a:lnTo>
                  <a:pt x="0" y="166116"/>
                </a:lnTo>
                <a:lnTo>
                  <a:pt x="35052" y="134112"/>
                </a:lnTo>
                <a:lnTo>
                  <a:pt x="47910" y="97250"/>
                </a:lnTo>
                <a:lnTo>
                  <a:pt x="48768" y="83820"/>
                </a:lnTo>
                <a:lnTo>
                  <a:pt x="48458" y="74461"/>
                </a:lnTo>
                <a:lnTo>
                  <a:pt x="33908" y="30099"/>
                </a:lnTo>
                <a:lnTo>
                  <a:pt x="6357" y="280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1" name="object 311"/>
          <p:cNvSpPr/>
          <p:nvPr/>
        </p:nvSpPr>
        <p:spPr>
          <a:xfrm>
            <a:off x="3083051" y="7263383"/>
            <a:ext cx="50800" cy="166370"/>
          </a:xfrm>
          <a:custGeom>
            <a:avLst/>
            <a:gdLst/>
            <a:ahLst/>
            <a:cxnLst/>
            <a:rect l="l" t="t" r="r" b="b"/>
            <a:pathLst>
              <a:path w="50800" h="166370">
                <a:moveTo>
                  <a:pt x="50292" y="0"/>
                </a:moveTo>
                <a:lnTo>
                  <a:pt x="15240" y="32004"/>
                </a:lnTo>
                <a:lnTo>
                  <a:pt x="1095" y="70365"/>
                </a:lnTo>
                <a:lnTo>
                  <a:pt x="0" y="83820"/>
                </a:lnTo>
                <a:lnTo>
                  <a:pt x="547" y="92964"/>
                </a:lnTo>
                <a:lnTo>
                  <a:pt x="16383" y="136779"/>
                </a:lnTo>
                <a:lnTo>
                  <a:pt x="43934" y="163306"/>
                </a:lnTo>
                <a:lnTo>
                  <a:pt x="50292" y="166116"/>
                </a:lnTo>
                <a:lnTo>
                  <a:pt x="50292" y="163068"/>
                </a:lnTo>
                <a:lnTo>
                  <a:pt x="44196" y="160020"/>
                </a:lnTo>
                <a:lnTo>
                  <a:pt x="41148" y="155448"/>
                </a:lnTo>
                <a:lnTo>
                  <a:pt x="22860" y="123444"/>
                </a:lnTo>
                <a:lnTo>
                  <a:pt x="21336" y="117348"/>
                </a:lnTo>
                <a:lnTo>
                  <a:pt x="19573" y="108418"/>
                </a:lnTo>
                <a:lnTo>
                  <a:pt x="18668" y="99631"/>
                </a:lnTo>
                <a:lnTo>
                  <a:pt x="18423" y="92964"/>
                </a:lnTo>
                <a:lnTo>
                  <a:pt x="18302" y="83820"/>
                </a:lnTo>
                <a:lnTo>
                  <a:pt x="18420" y="70365"/>
                </a:lnTo>
                <a:lnTo>
                  <a:pt x="26098" y="31813"/>
                </a:lnTo>
                <a:lnTo>
                  <a:pt x="38100" y="13716"/>
                </a:lnTo>
                <a:lnTo>
                  <a:pt x="42672" y="7620"/>
                </a:lnTo>
                <a:lnTo>
                  <a:pt x="50292" y="3048"/>
                </a:lnTo>
                <a:lnTo>
                  <a:pt x="5029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2" name="object 312"/>
          <p:cNvSpPr/>
          <p:nvPr/>
        </p:nvSpPr>
        <p:spPr>
          <a:xfrm>
            <a:off x="2825495" y="7266431"/>
            <a:ext cx="82296" cy="124968"/>
          </a:xfrm>
          <a:prstGeom prst="rect">
            <a:avLst/>
          </a:prstGeom>
          <a:blipFill>
            <a:blip r:embed="rId4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13" name="object 313"/>
          <p:cNvSpPr/>
          <p:nvPr/>
        </p:nvSpPr>
        <p:spPr>
          <a:xfrm>
            <a:off x="2596895" y="7263383"/>
            <a:ext cx="48895" cy="166370"/>
          </a:xfrm>
          <a:custGeom>
            <a:avLst/>
            <a:gdLst/>
            <a:ahLst/>
            <a:cxnLst/>
            <a:rect l="l" t="t" r="r" b="b"/>
            <a:pathLst>
              <a:path w="48894" h="166370">
                <a:moveTo>
                  <a:pt x="0" y="0"/>
                </a:moveTo>
                <a:lnTo>
                  <a:pt x="0" y="3048"/>
                </a:lnTo>
                <a:lnTo>
                  <a:pt x="4572" y="7620"/>
                </a:lnTo>
                <a:lnTo>
                  <a:pt x="10668" y="12192"/>
                </a:lnTo>
                <a:lnTo>
                  <a:pt x="13716" y="16764"/>
                </a:lnTo>
                <a:lnTo>
                  <a:pt x="18287" y="21336"/>
                </a:lnTo>
                <a:lnTo>
                  <a:pt x="21336" y="25908"/>
                </a:lnTo>
                <a:lnTo>
                  <a:pt x="22860" y="30480"/>
                </a:lnTo>
                <a:lnTo>
                  <a:pt x="24384" y="36576"/>
                </a:lnTo>
                <a:lnTo>
                  <a:pt x="27431" y="42672"/>
                </a:lnTo>
                <a:lnTo>
                  <a:pt x="32004" y="86868"/>
                </a:lnTo>
                <a:lnTo>
                  <a:pt x="31718" y="95083"/>
                </a:lnTo>
                <a:lnTo>
                  <a:pt x="30861" y="103441"/>
                </a:lnTo>
                <a:lnTo>
                  <a:pt x="29432" y="111513"/>
                </a:lnTo>
                <a:lnTo>
                  <a:pt x="27431" y="118872"/>
                </a:lnTo>
                <a:lnTo>
                  <a:pt x="26003" y="127444"/>
                </a:lnTo>
                <a:lnTo>
                  <a:pt x="24003" y="134874"/>
                </a:lnTo>
                <a:lnTo>
                  <a:pt x="21431" y="141160"/>
                </a:lnTo>
                <a:lnTo>
                  <a:pt x="18287" y="146304"/>
                </a:lnTo>
                <a:lnTo>
                  <a:pt x="13716" y="153924"/>
                </a:lnTo>
                <a:lnTo>
                  <a:pt x="6096" y="160020"/>
                </a:lnTo>
                <a:lnTo>
                  <a:pt x="0" y="163068"/>
                </a:lnTo>
                <a:lnTo>
                  <a:pt x="0" y="166116"/>
                </a:lnTo>
                <a:lnTo>
                  <a:pt x="35052" y="134112"/>
                </a:lnTo>
                <a:lnTo>
                  <a:pt x="48125" y="97250"/>
                </a:lnTo>
                <a:lnTo>
                  <a:pt x="48768" y="83820"/>
                </a:lnTo>
                <a:lnTo>
                  <a:pt x="48244" y="74461"/>
                </a:lnTo>
                <a:lnTo>
                  <a:pt x="33908" y="30099"/>
                </a:lnTo>
                <a:lnTo>
                  <a:pt x="5929" y="280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4" name="object 314"/>
          <p:cNvSpPr/>
          <p:nvPr/>
        </p:nvSpPr>
        <p:spPr>
          <a:xfrm>
            <a:off x="2452116" y="7263383"/>
            <a:ext cx="50800" cy="166370"/>
          </a:xfrm>
          <a:custGeom>
            <a:avLst/>
            <a:gdLst/>
            <a:ahLst/>
            <a:cxnLst/>
            <a:rect l="l" t="t" r="r" b="b"/>
            <a:pathLst>
              <a:path w="50800" h="166370">
                <a:moveTo>
                  <a:pt x="50291" y="0"/>
                </a:moveTo>
                <a:lnTo>
                  <a:pt x="13715" y="32004"/>
                </a:lnTo>
                <a:lnTo>
                  <a:pt x="1071" y="70365"/>
                </a:lnTo>
                <a:lnTo>
                  <a:pt x="0" y="83820"/>
                </a:lnTo>
                <a:lnTo>
                  <a:pt x="547" y="92964"/>
                </a:lnTo>
                <a:lnTo>
                  <a:pt x="15811" y="136779"/>
                </a:lnTo>
                <a:lnTo>
                  <a:pt x="43719" y="163306"/>
                </a:lnTo>
                <a:lnTo>
                  <a:pt x="50291" y="166116"/>
                </a:lnTo>
                <a:lnTo>
                  <a:pt x="50291" y="163068"/>
                </a:lnTo>
                <a:lnTo>
                  <a:pt x="44195" y="160020"/>
                </a:lnTo>
                <a:lnTo>
                  <a:pt x="38100" y="155448"/>
                </a:lnTo>
                <a:lnTo>
                  <a:pt x="35051" y="150876"/>
                </a:lnTo>
                <a:lnTo>
                  <a:pt x="30479" y="144780"/>
                </a:lnTo>
                <a:lnTo>
                  <a:pt x="28956" y="140208"/>
                </a:lnTo>
                <a:lnTo>
                  <a:pt x="24383" y="131064"/>
                </a:lnTo>
                <a:lnTo>
                  <a:pt x="22859" y="123444"/>
                </a:lnTo>
                <a:lnTo>
                  <a:pt x="21335" y="117348"/>
                </a:lnTo>
                <a:lnTo>
                  <a:pt x="19573" y="108418"/>
                </a:lnTo>
                <a:lnTo>
                  <a:pt x="18668" y="99631"/>
                </a:lnTo>
                <a:lnTo>
                  <a:pt x="18423" y="92964"/>
                </a:lnTo>
                <a:lnTo>
                  <a:pt x="18302" y="83820"/>
                </a:lnTo>
                <a:lnTo>
                  <a:pt x="18420" y="70365"/>
                </a:lnTo>
                <a:lnTo>
                  <a:pt x="25907" y="31813"/>
                </a:lnTo>
                <a:lnTo>
                  <a:pt x="50291" y="3048"/>
                </a:lnTo>
                <a:lnTo>
                  <a:pt x="5029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5" name="object 315"/>
          <p:cNvSpPr/>
          <p:nvPr/>
        </p:nvSpPr>
        <p:spPr>
          <a:xfrm>
            <a:off x="2086355" y="7263383"/>
            <a:ext cx="50800" cy="166370"/>
          </a:xfrm>
          <a:custGeom>
            <a:avLst/>
            <a:gdLst/>
            <a:ahLst/>
            <a:cxnLst/>
            <a:rect l="l" t="t" r="r" b="b"/>
            <a:pathLst>
              <a:path w="50800" h="166370">
                <a:moveTo>
                  <a:pt x="0" y="0"/>
                </a:moveTo>
                <a:lnTo>
                  <a:pt x="0" y="3048"/>
                </a:lnTo>
                <a:lnTo>
                  <a:pt x="6095" y="7620"/>
                </a:lnTo>
                <a:lnTo>
                  <a:pt x="10668" y="12192"/>
                </a:lnTo>
                <a:lnTo>
                  <a:pt x="13716" y="16764"/>
                </a:lnTo>
                <a:lnTo>
                  <a:pt x="18287" y="21336"/>
                </a:lnTo>
                <a:lnTo>
                  <a:pt x="21336" y="25908"/>
                </a:lnTo>
                <a:lnTo>
                  <a:pt x="22860" y="30480"/>
                </a:lnTo>
                <a:lnTo>
                  <a:pt x="25907" y="36576"/>
                </a:lnTo>
                <a:lnTo>
                  <a:pt x="27431" y="42672"/>
                </a:lnTo>
                <a:lnTo>
                  <a:pt x="28956" y="50292"/>
                </a:lnTo>
                <a:lnTo>
                  <a:pt x="29837" y="58578"/>
                </a:lnTo>
                <a:lnTo>
                  <a:pt x="30289" y="67437"/>
                </a:lnTo>
                <a:lnTo>
                  <a:pt x="30412" y="97250"/>
                </a:lnTo>
                <a:lnTo>
                  <a:pt x="30289" y="103441"/>
                </a:lnTo>
                <a:lnTo>
                  <a:pt x="21455" y="141160"/>
                </a:lnTo>
                <a:lnTo>
                  <a:pt x="12192" y="153924"/>
                </a:lnTo>
                <a:lnTo>
                  <a:pt x="7619" y="160020"/>
                </a:lnTo>
                <a:lnTo>
                  <a:pt x="0" y="163068"/>
                </a:lnTo>
                <a:lnTo>
                  <a:pt x="0" y="166116"/>
                </a:lnTo>
                <a:lnTo>
                  <a:pt x="35051" y="134112"/>
                </a:lnTo>
                <a:lnTo>
                  <a:pt x="49196" y="97250"/>
                </a:lnTo>
                <a:lnTo>
                  <a:pt x="50292" y="83820"/>
                </a:lnTo>
                <a:lnTo>
                  <a:pt x="49744" y="74461"/>
                </a:lnTo>
                <a:lnTo>
                  <a:pt x="33337" y="30099"/>
                </a:lnTo>
                <a:lnTo>
                  <a:pt x="5929" y="280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6" name="object 316"/>
          <p:cNvSpPr/>
          <p:nvPr/>
        </p:nvSpPr>
        <p:spPr>
          <a:xfrm>
            <a:off x="1996518" y="7266431"/>
            <a:ext cx="78105" cy="127000"/>
          </a:xfrm>
          <a:custGeom>
            <a:avLst/>
            <a:gdLst/>
            <a:ahLst/>
            <a:cxnLst/>
            <a:rect l="l" t="t" r="r" b="b"/>
            <a:pathLst>
              <a:path w="78105" h="127000">
                <a:moveTo>
                  <a:pt x="39545" y="0"/>
                </a:moveTo>
                <a:lnTo>
                  <a:pt x="33449" y="0"/>
                </a:lnTo>
                <a:lnTo>
                  <a:pt x="28877" y="1524"/>
                </a:lnTo>
                <a:lnTo>
                  <a:pt x="3779" y="35742"/>
                </a:lnTo>
                <a:lnTo>
                  <a:pt x="0" y="67056"/>
                </a:lnTo>
                <a:lnTo>
                  <a:pt x="493" y="76676"/>
                </a:lnTo>
                <a:lnTo>
                  <a:pt x="15304" y="114919"/>
                </a:lnTo>
                <a:lnTo>
                  <a:pt x="38021" y="126492"/>
                </a:lnTo>
                <a:lnTo>
                  <a:pt x="45641" y="126492"/>
                </a:lnTo>
                <a:lnTo>
                  <a:pt x="51737" y="124968"/>
                </a:lnTo>
                <a:lnTo>
                  <a:pt x="56309" y="120396"/>
                </a:lnTo>
                <a:lnTo>
                  <a:pt x="31925" y="120396"/>
                </a:lnTo>
                <a:lnTo>
                  <a:pt x="27353" y="115824"/>
                </a:lnTo>
                <a:lnTo>
                  <a:pt x="18331" y="71675"/>
                </a:lnTo>
                <a:lnTo>
                  <a:pt x="18400" y="51054"/>
                </a:lnTo>
                <a:lnTo>
                  <a:pt x="28877" y="12192"/>
                </a:lnTo>
                <a:lnTo>
                  <a:pt x="31925" y="7620"/>
                </a:lnTo>
                <a:lnTo>
                  <a:pt x="34973" y="6096"/>
                </a:lnTo>
                <a:lnTo>
                  <a:pt x="56194" y="6096"/>
                </a:lnTo>
                <a:lnTo>
                  <a:pt x="53071" y="3619"/>
                </a:lnTo>
                <a:lnTo>
                  <a:pt x="46808" y="881"/>
                </a:lnTo>
                <a:lnTo>
                  <a:pt x="39545" y="0"/>
                </a:lnTo>
                <a:close/>
              </a:path>
              <a:path w="78105" h="127000">
                <a:moveTo>
                  <a:pt x="56194" y="6096"/>
                </a:moveTo>
                <a:lnTo>
                  <a:pt x="47165" y="6096"/>
                </a:lnTo>
                <a:lnTo>
                  <a:pt x="48689" y="9144"/>
                </a:lnTo>
                <a:lnTo>
                  <a:pt x="51737" y="12192"/>
                </a:lnTo>
                <a:lnTo>
                  <a:pt x="54785" y="16764"/>
                </a:lnTo>
                <a:lnTo>
                  <a:pt x="60786" y="62484"/>
                </a:lnTo>
                <a:lnTo>
                  <a:pt x="60596" y="71675"/>
                </a:lnTo>
                <a:lnTo>
                  <a:pt x="59738" y="83439"/>
                </a:lnTo>
                <a:lnTo>
                  <a:pt x="58310" y="93487"/>
                </a:lnTo>
                <a:lnTo>
                  <a:pt x="56309" y="102108"/>
                </a:lnTo>
                <a:lnTo>
                  <a:pt x="54785" y="109728"/>
                </a:lnTo>
                <a:lnTo>
                  <a:pt x="51737" y="114300"/>
                </a:lnTo>
                <a:lnTo>
                  <a:pt x="50213" y="115824"/>
                </a:lnTo>
                <a:lnTo>
                  <a:pt x="45641" y="118872"/>
                </a:lnTo>
                <a:lnTo>
                  <a:pt x="42593" y="120396"/>
                </a:lnTo>
                <a:lnTo>
                  <a:pt x="56309" y="120396"/>
                </a:lnTo>
                <a:lnTo>
                  <a:pt x="76502" y="82296"/>
                </a:lnTo>
                <a:lnTo>
                  <a:pt x="77645" y="62484"/>
                </a:lnTo>
                <a:lnTo>
                  <a:pt x="77026" y="48244"/>
                </a:lnTo>
                <a:lnTo>
                  <a:pt x="74978" y="35433"/>
                </a:lnTo>
                <a:lnTo>
                  <a:pt x="71216" y="24336"/>
                </a:lnTo>
                <a:lnTo>
                  <a:pt x="65453" y="15240"/>
                </a:lnTo>
                <a:lnTo>
                  <a:pt x="59048" y="8358"/>
                </a:lnTo>
                <a:lnTo>
                  <a:pt x="56194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7" name="object 317"/>
          <p:cNvSpPr/>
          <p:nvPr/>
        </p:nvSpPr>
        <p:spPr>
          <a:xfrm>
            <a:off x="1932432" y="7263383"/>
            <a:ext cx="50800" cy="166370"/>
          </a:xfrm>
          <a:custGeom>
            <a:avLst/>
            <a:gdLst/>
            <a:ahLst/>
            <a:cxnLst/>
            <a:rect l="l" t="t" r="r" b="b"/>
            <a:pathLst>
              <a:path w="50800" h="166370">
                <a:moveTo>
                  <a:pt x="50292" y="0"/>
                </a:moveTo>
                <a:lnTo>
                  <a:pt x="15240" y="32004"/>
                </a:lnTo>
                <a:lnTo>
                  <a:pt x="1095" y="70365"/>
                </a:lnTo>
                <a:lnTo>
                  <a:pt x="0" y="83820"/>
                </a:lnTo>
                <a:lnTo>
                  <a:pt x="547" y="92964"/>
                </a:lnTo>
                <a:lnTo>
                  <a:pt x="16383" y="136779"/>
                </a:lnTo>
                <a:lnTo>
                  <a:pt x="44362" y="163306"/>
                </a:lnTo>
                <a:lnTo>
                  <a:pt x="50292" y="166116"/>
                </a:lnTo>
                <a:lnTo>
                  <a:pt x="50292" y="163068"/>
                </a:lnTo>
                <a:lnTo>
                  <a:pt x="45719" y="160020"/>
                </a:lnTo>
                <a:lnTo>
                  <a:pt x="39624" y="155448"/>
                </a:lnTo>
                <a:lnTo>
                  <a:pt x="36575" y="150876"/>
                </a:lnTo>
                <a:lnTo>
                  <a:pt x="32004" y="144780"/>
                </a:lnTo>
                <a:lnTo>
                  <a:pt x="28956" y="140208"/>
                </a:lnTo>
                <a:lnTo>
                  <a:pt x="24384" y="131064"/>
                </a:lnTo>
                <a:lnTo>
                  <a:pt x="22860" y="123444"/>
                </a:lnTo>
                <a:lnTo>
                  <a:pt x="22860" y="117348"/>
                </a:lnTo>
                <a:lnTo>
                  <a:pt x="20859" y="108418"/>
                </a:lnTo>
                <a:lnTo>
                  <a:pt x="19431" y="99631"/>
                </a:lnTo>
                <a:lnTo>
                  <a:pt x="18573" y="90558"/>
                </a:lnTo>
                <a:lnTo>
                  <a:pt x="18287" y="80772"/>
                </a:lnTo>
                <a:lnTo>
                  <a:pt x="18573" y="72532"/>
                </a:lnTo>
                <a:lnTo>
                  <a:pt x="19431" y="64008"/>
                </a:lnTo>
                <a:lnTo>
                  <a:pt x="20859" y="55483"/>
                </a:lnTo>
                <a:lnTo>
                  <a:pt x="22860" y="47244"/>
                </a:lnTo>
                <a:lnTo>
                  <a:pt x="24288" y="39314"/>
                </a:lnTo>
                <a:lnTo>
                  <a:pt x="50292" y="3048"/>
                </a:lnTo>
                <a:lnTo>
                  <a:pt x="5029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8" name="object 318"/>
          <p:cNvSpPr/>
          <p:nvPr/>
        </p:nvSpPr>
        <p:spPr>
          <a:xfrm>
            <a:off x="1592580" y="7263383"/>
            <a:ext cx="48895" cy="166370"/>
          </a:xfrm>
          <a:custGeom>
            <a:avLst/>
            <a:gdLst/>
            <a:ahLst/>
            <a:cxnLst/>
            <a:rect l="l" t="t" r="r" b="b"/>
            <a:pathLst>
              <a:path w="48894" h="166370">
                <a:moveTo>
                  <a:pt x="0" y="0"/>
                </a:moveTo>
                <a:lnTo>
                  <a:pt x="0" y="3048"/>
                </a:lnTo>
                <a:lnTo>
                  <a:pt x="6095" y="7620"/>
                </a:lnTo>
                <a:lnTo>
                  <a:pt x="19811" y="21336"/>
                </a:lnTo>
                <a:lnTo>
                  <a:pt x="22859" y="30480"/>
                </a:lnTo>
                <a:lnTo>
                  <a:pt x="25907" y="36576"/>
                </a:lnTo>
                <a:lnTo>
                  <a:pt x="27431" y="42672"/>
                </a:lnTo>
                <a:lnTo>
                  <a:pt x="28956" y="50292"/>
                </a:lnTo>
                <a:lnTo>
                  <a:pt x="30718" y="58578"/>
                </a:lnTo>
                <a:lnTo>
                  <a:pt x="31622" y="67437"/>
                </a:lnTo>
                <a:lnTo>
                  <a:pt x="31871" y="74461"/>
                </a:lnTo>
                <a:lnTo>
                  <a:pt x="31956" y="95083"/>
                </a:lnTo>
                <a:lnTo>
                  <a:pt x="31622" y="103441"/>
                </a:lnTo>
                <a:lnTo>
                  <a:pt x="21455" y="141160"/>
                </a:lnTo>
                <a:lnTo>
                  <a:pt x="18287" y="146304"/>
                </a:lnTo>
                <a:lnTo>
                  <a:pt x="13715" y="153924"/>
                </a:lnTo>
                <a:lnTo>
                  <a:pt x="7619" y="160020"/>
                </a:lnTo>
                <a:lnTo>
                  <a:pt x="0" y="163068"/>
                </a:lnTo>
                <a:lnTo>
                  <a:pt x="0" y="166116"/>
                </a:lnTo>
                <a:lnTo>
                  <a:pt x="36575" y="134112"/>
                </a:lnTo>
                <a:lnTo>
                  <a:pt x="47934" y="97250"/>
                </a:lnTo>
                <a:lnTo>
                  <a:pt x="48768" y="83820"/>
                </a:lnTo>
                <a:lnTo>
                  <a:pt x="48458" y="74461"/>
                </a:lnTo>
                <a:lnTo>
                  <a:pt x="34480" y="30099"/>
                </a:lnTo>
                <a:lnTo>
                  <a:pt x="6572" y="280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9" name="object 319"/>
          <p:cNvSpPr/>
          <p:nvPr/>
        </p:nvSpPr>
        <p:spPr>
          <a:xfrm>
            <a:off x="1449324" y="7263383"/>
            <a:ext cx="48895" cy="166370"/>
          </a:xfrm>
          <a:custGeom>
            <a:avLst/>
            <a:gdLst/>
            <a:ahLst/>
            <a:cxnLst/>
            <a:rect l="l" t="t" r="r" b="b"/>
            <a:pathLst>
              <a:path w="48894" h="166370">
                <a:moveTo>
                  <a:pt x="48767" y="0"/>
                </a:moveTo>
                <a:lnTo>
                  <a:pt x="13715" y="32004"/>
                </a:lnTo>
                <a:lnTo>
                  <a:pt x="857" y="70365"/>
                </a:lnTo>
                <a:lnTo>
                  <a:pt x="0" y="83820"/>
                </a:lnTo>
                <a:lnTo>
                  <a:pt x="523" y="92964"/>
                </a:lnTo>
                <a:lnTo>
                  <a:pt x="15430" y="136779"/>
                </a:lnTo>
                <a:lnTo>
                  <a:pt x="43052" y="163306"/>
                </a:lnTo>
                <a:lnTo>
                  <a:pt x="48767" y="166116"/>
                </a:lnTo>
                <a:lnTo>
                  <a:pt x="48767" y="163068"/>
                </a:lnTo>
                <a:lnTo>
                  <a:pt x="44195" y="160020"/>
                </a:lnTo>
                <a:lnTo>
                  <a:pt x="35051" y="150876"/>
                </a:lnTo>
                <a:lnTo>
                  <a:pt x="22859" y="123444"/>
                </a:lnTo>
                <a:lnTo>
                  <a:pt x="21335" y="117348"/>
                </a:lnTo>
                <a:lnTo>
                  <a:pt x="19573" y="108418"/>
                </a:lnTo>
                <a:lnTo>
                  <a:pt x="18668" y="99631"/>
                </a:lnTo>
                <a:lnTo>
                  <a:pt x="18424" y="92964"/>
                </a:lnTo>
                <a:lnTo>
                  <a:pt x="18302" y="83820"/>
                </a:lnTo>
                <a:lnTo>
                  <a:pt x="18420" y="70365"/>
                </a:lnTo>
                <a:lnTo>
                  <a:pt x="25527" y="31813"/>
                </a:lnTo>
                <a:lnTo>
                  <a:pt x="48767" y="3048"/>
                </a:lnTo>
                <a:lnTo>
                  <a:pt x="4876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0" name="object 320"/>
          <p:cNvSpPr/>
          <p:nvPr/>
        </p:nvSpPr>
        <p:spPr>
          <a:xfrm>
            <a:off x="3154679" y="7306056"/>
            <a:ext cx="67310" cy="86995"/>
          </a:xfrm>
          <a:custGeom>
            <a:avLst/>
            <a:gdLst/>
            <a:ahLst/>
            <a:cxnLst/>
            <a:rect l="l" t="t" r="r" b="b"/>
            <a:pathLst>
              <a:path w="67310" h="86995">
                <a:moveTo>
                  <a:pt x="9143" y="56388"/>
                </a:moveTo>
                <a:lnTo>
                  <a:pt x="6095" y="56388"/>
                </a:lnTo>
                <a:lnTo>
                  <a:pt x="0" y="86868"/>
                </a:lnTo>
                <a:lnTo>
                  <a:pt x="3047" y="86868"/>
                </a:lnTo>
                <a:lnTo>
                  <a:pt x="4571" y="83820"/>
                </a:lnTo>
                <a:lnTo>
                  <a:pt x="43687" y="83820"/>
                </a:lnTo>
                <a:lnTo>
                  <a:pt x="46227" y="82296"/>
                </a:lnTo>
                <a:lnTo>
                  <a:pt x="22859" y="82296"/>
                </a:lnTo>
                <a:lnTo>
                  <a:pt x="18287" y="79248"/>
                </a:lnTo>
                <a:lnTo>
                  <a:pt x="15239" y="74676"/>
                </a:lnTo>
                <a:lnTo>
                  <a:pt x="12192" y="71628"/>
                </a:lnTo>
                <a:lnTo>
                  <a:pt x="9143" y="65532"/>
                </a:lnTo>
                <a:lnTo>
                  <a:pt x="9143" y="56388"/>
                </a:lnTo>
                <a:close/>
              </a:path>
              <a:path w="67310" h="86995">
                <a:moveTo>
                  <a:pt x="43687" y="83820"/>
                </a:moveTo>
                <a:lnTo>
                  <a:pt x="10668" y="83820"/>
                </a:lnTo>
                <a:lnTo>
                  <a:pt x="12192" y="85344"/>
                </a:lnTo>
                <a:lnTo>
                  <a:pt x="16763" y="86868"/>
                </a:lnTo>
                <a:lnTo>
                  <a:pt x="35051" y="86868"/>
                </a:lnTo>
                <a:lnTo>
                  <a:pt x="41147" y="85344"/>
                </a:lnTo>
                <a:lnTo>
                  <a:pt x="43687" y="83820"/>
                </a:lnTo>
                <a:close/>
              </a:path>
              <a:path w="67310" h="86995">
                <a:moveTo>
                  <a:pt x="45719" y="0"/>
                </a:moveTo>
                <a:lnTo>
                  <a:pt x="36575" y="0"/>
                </a:lnTo>
                <a:lnTo>
                  <a:pt x="28956" y="3048"/>
                </a:lnTo>
                <a:lnTo>
                  <a:pt x="22859" y="6096"/>
                </a:lnTo>
                <a:lnTo>
                  <a:pt x="16763" y="10668"/>
                </a:lnTo>
                <a:lnTo>
                  <a:pt x="15239" y="16764"/>
                </a:lnTo>
                <a:lnTo>
                  <a:pt x="13715" y="24384"/>
                </a:lnTo>
                <a:lnTo>
                  <a:pt x="12192" y="28956"/>
                </a:lnTo>
                <a:lnTo>
                  <a:pt x="12192" y="33528"/>
                </a:lnTo>
                <a:lnTo>
                  <a:pt x="15239" y="36576"/>
                </a:lnTo>
                <a:lnTo>
                  <a:pt x="15239" y="39624"/>
                </a:lnTo>
                <a:lnTo>
                  <a:pt x="21336" y="44196"/>
                </a:lnTo>
                <a:lnTo>
                  <a:pt x="28956" y="48768"/>
                </a:lnTo>
                <a:lnTo>
                  <a:pt x="36575" y="51816"/>
                </a:lnTo>
                <a:lnTo>
                  <a:pt x="44195" y="59436"/>
                </a:lnTo>
                <a:lnTo>
                  <a:pt x="47243" y="65532"/>
                </a:lnTo>
                <a:lnTo>
                  <a:pt x="45719" y="70104"/>
                </a:lnTo>
                <a:lnTo>
                  <a:pt x="45719" y="73152"/>
                </a:lnTo>
                <a:lnTo>
                  <a:pt x="42671" y="74676"/>
                </a:lnTo>
                <a:lnTo>
                  <a:pt x="39624" y="77724"/>
                </a:lnTo>
                <a:lnTo>
                  <a:pt x="38100" y="80772"/>
                </a:lnTo>
                <a:lnTo>
                  <a:pt x="33527" y="82296"/>
                </a:lnTo>
                <a:lnTo>
                  <a:pt x="46227" y="82296"/>
                </a:lnTo>
                <a:lnTo>
                  <a:pt x="48768" y="80772"/>
                </a:lnTo>
                <a:lnTo>
                  <a:pt x="56387" y="74676"/>
                </a:lnTo>
                <a:lnTo>
                  <a:pt x="59436" y="70104"/>
                </a:lnTo>
                <a:lnTo>
                  <a:pt x="60959" y="62484"/>
                </a:lnTo>
                <a:lnTo>
                  <a:pt x="61174" y="55245"/>
                </a:lnTo>
                <a:lnTo>
                  <a:pt x="59245" y="49149"/>
                </a:lnTo>
                <a:lnTo>
                  <a:pt x="54744" y="43624"/>
                </a:lnTo>
                <a:lnTo>
                  <a:pt x="47243" y="38100"/>
                </a:lnTo>
                <a:lnTo>
                  <a:pt x="36575" y="32004"/>
                </a:lnTo>
                <a:lnTo>
                  <a:pt x="27431" y="27432"/>
                </a:lnTo>
                <a:lnTo>
                  <a:pt x="25907" y="25908"/>
                </a:lnTo>
                <a:lnTo>
                  <a:pt x="24383" y="22860"/>
                </a:lnTo>
                <a:lnTo>
                  <a:pt x="24383" y="15240"/>
                </a:lnTo>
                <a:lnTo>
                  <a:pt x="25907" y="13716"/>
                </a:lnTo>
                <a:lnTo>
                  <a:pt x="27431" y="10668"/>
                </a:lnTo>
                <a:lnTo>
                  <a:pt x="30480" y="7620"/>
                </a:lnTo>
                <a:lnTo>
                  <a:pt x="33527" y="6096"/>
                </a:lnTo>
                <a:lnTo>
                  <a:pt x="65772" y="6096"/>
                </a:lnTo>
                <a:lnTo>
                  <a:pt x="66093" y="4572"/>
                </a:lnTo>
                <a:lnTo>
                  <a:pt x="59436" y="4572"/>
                </a:lnTo>
                <a:lnTo>
                  <a:pt x="57912" y="3048"/>
                </a:lnTo>
                <a:lnTo>
                  <a:pt x="54863" y="3048"/>
                </a:lnTo>
                <a:lnTo>
                  <a:pt x="45719" y="0"/>
                </a:lnTo>
                <a:close/>
              </a:path>
              <a:path w="67310" h="86995">
                <a:moveTo>
                  <a:pt x="65772" y="6096"/>
                </a:moveTo>
                <a:lnTo>
                  <a:pt x="51815" y="6096"/>
                </a:lnTo>
                <a:lnTo>
                  <a:pt x="54863" y="9144"/>
                </a:lnTo>
                <a:lnTo>
                  <a:pt x="57912" y="13716"/>
                </a:lnTo>
                <a:lnTo>
                  <a:pt x="59436" y="19812"/>
                </a:lnTo>
                <a:lnTo>
                  <a:pt x="59436" y="28956"/>
                </a:lnTo>
                <a:lnTo>
                  <a:pt x="60959" y="28956"/>
                </a:lnTo>
                <a:lnTo>
                  <a:pt x="65772" y="6096"/>
                </a:lnTo>
                <a:close/>
              </a:path>
              <a:path w="67310" h="86995">
                <a:moveTo>
                  <a:pt x="67056" y="0"/>
                </a:moveTo>
                <a:lnTo>
                  <a:pt x="64007" y="0"/>
                </a:lnTo>
                <a:lnTo>
                  <a:pt x="64007" y="1524"/>
                </a:lnTo>
                <a:lnTo>
                  <a:pt x="60959" y="4572"/>
                </a:lnTo>
                <a:lnTo>
                  <a:pt x="66093" y="4572"/>
                </a:lnTo>
                <a:lnTo>
                  <a:pt x="670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1" name="object 321"/>
          <p:cNvSpPr/>
          <p:nvPr/>
        </p:nvSpPr>
        <p:spPr>
          <a:xfrm>
            <a:off x="2933700" y="7267956"/>
            <a:ext cx="152400" cy="123825"/>
          </a:xfrm>
          <a:custGeom>
            <a:avLst/>
            <a:gdLst/>
            <a:ahLst/>
            <a:cxnLst/>
            <a:rect l="l" t="t" r="r" b="b"/>
            <a:pathLst>
              <a:path w="152400" h="123825">
                <a:moveTo>
                  <a:pt x="44195" y="118872"/>
                </a:moveTo>
                <a:lnTo>
                  <a:pt x="0" y="118872"/>
                </a:lnTo>
                <a:lnTo>
                  <a:pt x="0" y="123444"/>
                </a:lnTo>
                <a:lnTo>
                  <a:pt x="42672" y="123444"/>
                </a:lnTo>
                <a:lnTo>
                  <a:pt x="44195" y="118872"/>
                </a:lnTo>
                <a:close/>
              </a:path>
              <a:path w="152400" h="123825">
                <a:moveTo>
                  <a:pt x="129539" y="118872"/>
                </a:moveTo>
                <a:lnTo>
                  <a:pt x="76200" y="118872"/>
                </a:lnTo>
                <a:lnTo>
                  <a:pt x="76200" y="123444"/>
                </a:lnTo>
                <a:lnTo>
                  <a:pt x="129539" y="123444"/>
                </a:lnTo>
                <a:lnTo>
                  <a:pt x="129539" y="118872"/>
                </a:lnTo>
                <a:close/>
              </a:path>
              <a:path w="152400" h="123825">
                <a:moveTo>
                  <a:pt x="32004" y="112776"/>
                </a:moveTo>
                <a:lnTo>
                  <a:pt x="16763" y="112776"/>
                </a:lnTo>
                <a:lnTo>
                  <a:pt x="12192" y="115824"/>
                </a:lnTo>
                <a:lnTo>
                  <a:pt x="7619" y="117348"/>
                </a:lnTo>
                <a:lnTo>
                  <a:pt x="6095" y="118872"/>
                </a:lnTo>
                <a:lnTo>
                  <a:pt x="35051" y="118872"/>
                </a:lnTo>
                <a:lnTo>
                  <a:pt x="33527" y="117348"/>
                </a:lnTo>
                <a:lnTo>
                  <a:pt x="33527" y="115824"/>
                </a:lnTo>
                <a:lnTo>
                  <a:pt x="32004" y="114300"/>
                </a:lnTo>
                <a:lnTo>
                  <a:pt x="32004" y="112776"/>
                </a:lnTo>
                <a:close/>
              </a:path>
              <a:path w="152400" h="123825">
                <a:moveTo>
                  <a:pt x="94194" y="68580"/>
                </a:moveTo>
                <a:lnTo>
                  <a:pt x="74675" y="68580"/>
                </a:lnTo>
                <a:lnTo>
                  <a:pt x="88392" y="100584"/>
                </a:lnTo>
                <a:lnTo>
                  <a:pt x="89916" y="105156"/>
                </a:lnTo>
                <a:lnTo>
                  <a:pt x="91439" y="108204"/>
                </a:lnTo>
                <a:lnTo>
                  <a:pt x="91439" y="112776"/>
                </a:lnTo>
                <a:lnTo>
                  <a:pt x="89916" y="114300"/>
                </a:lnTo>
                <a:lnTo>
                  <a:pt x="89916" y="115824"/>
                </a:lnTo>
                <a:lnTo>
                  <a:pt x="88392" y="117348"/>
                </a:lnTo>
                <a:lnTo>
                  <a:pt x="86868" y="117348"/>
                </a:lnTo>
                <a:lnTo>
                  <a:pt x="85343" y="118872"/>
                </a:lnTo>
                <a:lnTo>
                  <a:pt x="123443" y="118872"/>
                </a:lnTo>
                <a:lnTo>
                  <a:pt x="120395" y="117348"/>
                </a:lnTo>
                <a:lnTo>
                  <a:pt x="117348" y="114300"/>
                </a:lnTo>
                <a:lnTo>
                  <a:pt x="114300" y="112776"/>
                </a:lnTo>
                <a:lnTo>
                  <a:pt x="111251" y="105156"/>
                </a:lnTo>
                <a:lnTo>
                  <a:pt x="105156" y="94488"/>
                </a:lnTo>
                <a:lnTo>
                  <a:pt x="94194" y="68580"/>
                </a:lnTo>
                <a:close/>
              </a:path>
              <a:path w="152400" h="123825">
                <a:moveTo>
                  <a:pt x="74675" y="4572"/>
                </a:moveTo>
                <a:lnTo>
                  <a:pt x="32004" y="4572"/>
                </a:lnTo>
                <a:lnTo>
                  <a:pt x="38100" y="6096"/>
                </a:lnTo>
                <a:lnTo>
                  <a:pt x="41148" y="9144"/>
                </a:lnTo>
                <a:lnTo>
                  <a:pt x="45719" y="12192"/>
                </a:lnTo>
                <a:lnTo>
                  <a:pt x="50292" y="18288"/>
                </a:lnTo>
                <a:lnTo>
                  <a:pt x="53339" y="27432"/>
                </a:lnTo>
                <a:lnTo>
                  <a:pt x="71627" y="64008"/>
                </a:lnTo>
                <a:lnTo>
                  <a:pt x="33527" y="99060"/>
                </a:lnTo>
                <a:lnTo>
                  <a:pt x="28956" y="105156"/>
                </a:lnTo>
                <a:lnTo>
                  <a:pt x="21336" y="112776"/>
                </a:lnTo>
                <a:lnTo>
                  <a:pt x="33527" y="112776"/>
                </a:lnTo>
                <a:lnTo>
                  <a:pt x="33527" y="111252"/>
                </a:lnTo>
                <a:lnTo>
                  <a:pt x="35051" y="109728"/>
                </a:lnTo>
                <a:lnTo>
                  <a:pt x="35051" y="108204"/>
                </a:lnTo>
                <a:lnTo>
                  <a:pt x="74675" y="68580"/>
                </a:lnTo>
                <a:lnTo>
                  <a:pt x="94194" y="68580"/>
                </a:lnTo>
                <a:lnTo>
                  <a:pt x="88392" y="54864"/>
                </a:lnTo>
                <a:lnTo>
                  <a:pt x="94487" y="48768"/>
                </a:lnTo>
                <a:lnTo>
                  <a:pt x="83819" y="48768"/>
                </a:lnTo>
                <a:lnTo>
                  <a:pt x="71627" y="21336"/>
                </a:lnTo>
                <a:lnTo>
                  <a:pt x="70104" y="16764"/>
                </a:lnTo>
                <a:lnTo>
                  <a:pt x="68580" y="13716"/>
                </a:lnTo>
                <a:lnTo>
                  <a:pt x="70104" y="10668"/>
                </a:lnTo>
                <a:lnTo>
                  <a:pt x="70104" y="9144"/>
                </a:lnTo>
                <a:lnTo>
                  <a:pt x="74675" y="4572"/>
                </a:lnTo>
                <a:close/>
              </a:path>
              <a:path w="152400" h="123825">
                <a:moveTo>
                  <a:pt x="144780" y="4572"/>
                </a:moveTo>
                <a:lnTo>
                  <a:pt x="117348" y="4572"/>
                </a:lnTo>
                <a:lnTo>
                  <a:pt x="120395" y="7620"/>
                </a:lnTo>
                <a:lnTo>
                  <a:pt x="120395" y="12192"/>
                </a:lnTo>
                <a:lnTo>
                  <a:pt x="118872" y="13716"/>
                </a:lnTo>
                <a:lnTo>
                  <a:pt x="118872" y="15240"/>
                </a:lnTo>
                <a:lnTo>
                  <a:pt x="112775" y="21336"/>
                </a:lnTo>
                <a:lnTo>
                  <a:pt x="83819" y="48768"/>
                </a:lnTo>
                <a:lnTo>
                  <a:pt x="94487" y="48768"/>
                </a:lnTo>
                <a:lnTo>
                  <a:pt x="118872" y="24384"/>
                </a:lnTo>
                <a:lnTo>
                  <a:pt x="123443" y="18288"/>
                </a:lnTo>
                <a:lnTo>
                  <a:pt x="129539" y="13716"/>
                </a:lnTo>
                <a:lnTo>
                  <a:pt x="132587" y="12192"/>
                </a:lnTo>
                <a:lnTo>
                  <a:pt x="135636" y="9144"/>
                </a:lnTo>
                <a:lnTo>
                  <a:pt x="140207" y="7620"/>
                </a:lnTo>
                <a:lnTo>
                  <a:pt x="143256" y="6096"/>
                </a:lnTo>
                <a:lnTo>
                  <a:pt x="144780" y="4572"/>
                </a:lnTo>
                <a:close/>
              </a:path>
              <a:path w="152400" h="123825">
                <a:moveTo>
                  <a:pt x="83819" y="0"/>
                </a:moveTo>
                <a:lnTo>
                  <a:pt x="27431" y="0"/>
                </a:lnTo>
                <a:lnTo>
                  <a:pt x="27431" y="4572"/>
                </a:lnTo>
                <a:lnTo>
                  <a:pt x="83819" y="4572"/>
                </a:lnTo>
                <a:lnTo>
                  <a:pt x="83819" y="0"/>
                </a:lnTo>
                <a:close/>
              </a:path>
              <a:path w="152400" h="123825">
                <a:moveTo>
                  <a:pt x="152400" y="0"/>
                </a:moveTo>
                <a:lnTo>
                  <a:pt x="108204" y="0"/>
                </a:lnTo>
                <a:lnTo>
                  <a:pt x="108204" y="4572"/>
                </a:lnTo>
                <a:lnTo>
                  <a:pt x="150875" y="4572"/>
                </a:lnTo>
                <a:lnTo>
                  <a:pt x="1524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2" name="object 322"/>
          <p:cNvSpPr/>
          <p:nvPr/>
        </p:nvSpPr>
        <p:spPr>
          <a:xfrm>
            <a:off x="2523744" y="7306056"/>
            <a:ext cx="67310" cy="86995"/>
          </a:xfrm>
          <a:custGeom>
            <a:avLst/>
            <a:gdLst/>
            <a:ahLst/>
            <a:cxnLst/>
            <a:rect l="l" t="t" r="r" b="b"/>
            <a:pathLst>
              <a:path w="67310" h="86995">
                <a:moveTo>
                  <a:pt x="7619" y="56388"/>
                </a:moveTo>
                <a:lnTo>
                  <a:pt x="4572" y="56388"/>
                </a:lnTo>
                <a:lnTo>
                  <a:pt x="0" y="86868"/>
                </a:lnTo>
                <a:lnTo>
                  <a:pt x="3048" y="86868"/>
                </a:lnTo>
                <a:lnTo>
                  <a:pt x="4572" y="83820"/>
                </a:lnTo>
                <a:lnTo>
                  <a:pt x="43687" y="83820"/>
                </a:lnTo>
                <a:lnTo>
                  <a:pt x="46228" y="82296"/>
                </a:lnTo>
                <a:lnTo>
                  <a:pt x="22860" y="82296"/>
                </a:lnTo>
                <a:lnTo>
                  <a:pt x="18287" y="79248"/>
                </a:lnTo>
                <a:lnTo>
                  <a:pt x="10668" y="71628"/>
                </a:lnTo>
                <a:lnTo>
                  <a:pt x="7619" y="65532"/>
                </a:lnTo>
                <a:lnTo>
                  <a:pt x="7619" y="56388"/>
                </a:lnTo>
                <a:close/>
              </a:path>
              <a:path w="67310" h="86995">
                <a:moveTo>
                  <a:pt x="43687" y="83820"/>
                </a:moveTo>
                <a:lnTo>
                  <a:pt x="9143" y="83820"/>
                </a:lnTo>
                <a:lnTo>
                  <a:pt x="10668" y="85344"/>
                </a:lnTo>
                <a:lnTo>
                  <a:pt x="16763" y="86868"/>
                </a:lnTo>
                <a:lnTo>
                  <a:pt x="33528" y="86868"/>
                </a:lnTo>
                <a:lnTo>
                  <a:pt x="41148" y="85344"/>
                </a:lnTo>
                <a:lnTo>
                  <a:pt x="43687" y="83820"/>
                </a:lnTo>
                <a:close/>
              </a:path>
              <a:path w="67310" h="86995">
                <a:moveTo>
                  <a:pt x="45719" y="0"/>
                </a:moveTo>
                <a:lnTo>
                  <a:pt x="35051" y="0"/>
                </a:lnTo>
                <a:lnTo>
                  <a:pt x="27431" y="3048"/>
                </a:lnTo>
                <a:lnTo>
                  <a:pt x="22860" y="6096"/>
                </a:lnTo>
                <a:lnTo>
                  <a:pt x="16763" y="10668"/>
                </a:lnTo>
                <a:lnTo>
                  <a:pt x="13716" y="16764"/>
                </a:lnTo>
                <a:lnTo>
                  <a:pt x="12192" y="24384"/>
                </a:lnTo>
                <a:lnTo>
                  <a:pt x="10668" y="28956"/>
                </a:lnTo>
                <a:lnTo>
                  <a:pt x="10668" y="33528"/>
                </a:lnTo>
                <a:lnTo>
                  <a:pt x="13716" y="36576"/>
                </a:lnTo>
                <a:lnTo>
                  <a:pt x="15239" y="39624"/>
                </a:lnTo>
                <a:lnTo>
                  <a:pt x="27431" y="48768"/>
                </a:lnTo>
                <a:lnTo>
                  <a:pt x="35051" y="51816"/>
                </a:lnTo>
                <a:lnTo>
                  <a:pt x="41148" y="56388"/>
                </a:lnTo>
                <a:lnTo>
                  <a:pt x="44195" y="59436"/>
                </a:lnTo>
                <a:lnTo>
                  <a:pt x="47243" y="65532"/>
                </a:lnTo>
                <a:lnTo>
                  <a:pt x="45719" y="70104"/>
                </a:lnTo>
                <a:lnTo>
                  <a:pt x="45719" y="73152"/>
                </a:lnTo>
                <a:lnTo>
                  <a:pt x="42672" y="74676"/>
                </a:lnTo>
                <a:lnTo>
                  <a:pt x="36575" y="80772"/>
                </a:lnTo>
                <a:lnTo>
                  <a:pt x="32004" y="82296"/>
                </a:lnTo>
                <a:lnTo>
                  <a:pt x="46228" y="82296"/>
                </a:lnTo>
                <a:lnTo>
                  <a:pt x="48768" y="80772"/>
                </a:lnTo>
                <a:lnTo>
                  <a:pt x="54863" y="74676"/>
                </a:lnTo>
                <a:lnTo>
                  <a:pt x="57912" y="70104"/>
                </a:lnTo>
                <a:lnTo>
                  <a:pt x="60960" y="62484"/>
                </a:lnTo>
                <a:lnTo>
                  <a:pt x="60959" y="55245"/>
                </a:lnTo>
                <a:lnTo>
                  <a:pt x="58673" y="49149"/>
                </a:lnTo>
                <a:lnTo>
                  <a:pt x="54101" y="43624"/>
                </a:lnTo>
                <a:lnTo>
                  <a:pt x="47243" y="38100"/>
                </a:lnTo>
                <a:lnTo>
                  <a:pt x="28956" y="28956"/>
                </a:lnTo>
                <a:lnTo>
                  <a:pt x="25907" y="25908"/>
                </a:lnTo>
                <a:lnTo>
                  <a:pt x="24383" y="22860"/>
                </a:lnTo>
                <a:lnTo>
                  <a:pt x="24383" y="15240"/>
                </a:lnTo>
                <a:lnTo>
                  <a:pt x="25907" y="13716"/>
                </a:lnTo>
                <a:lnTo>
                  <a:pt x="28956" y="7620"/>
                </a:lnTo>
                <a:lnTo>
                  <a:pt x="32004" y="6096"/>
                </a:lnTo>
                <a:lnTo>
                  <a:pt x="65772" y="6096"/>
                </a:lnTo>
                <a:lnTo>
                  <a:pt x="66093" y="4572"/>
                </a:lnTo>
                <a:lnTo>
                  <a:pt x="57912" y="4572"/>
                </a:lnTo>
                <a:lnTo>
                  <a:pt x="56387" y="3048"/>
                </a:lnTo>
                <a:lnTo>
                  <a:pt x="53339" y="3048"/>
                </a:lnTo>
                <a:lnTo>
                  <a:pt x="50292" y="1524"/>
                </a:lnTo>
                <a:lnTo>
                  <a:pt x="45719" y="0"/>
                </a:lnTo>
                <a:close/>
              </a:path>
              <a:path w="67310" h="86995">
                <a:moveTo>
                  <a:pt x="65772" y="6096"/>
                </a:moveTo>
                <a:lnTo>
                  <a:pt x="50292" y="6096"/>
                </a:lnTo>
                <a:lnTo>
                  <a:pt x="53339" y="9144"/>
                </a:lnTo>
                <a:lnTo>
                  <a:pt x="56387" y="13716"/>
                </a:lnTo>
                <a:lnTo>
                  <a:pt x="57912" y="19812"/>
                </a:lnTo>
                <a:lnTo>
                  <a:pt x="57912" y="28956"/>
                </a:lnTo>
                <a:lnTo>
                  <a:pt x="60960" y="28956"/>
                </a:lnTo>
                <a:lnTo>
                  <a:pt x="65772" y="6096"/>
                </a:lnTo>
                <a:close/>
              </a:path>
              <a:path w="67310" h="86995">
                <a:moveTo>
                  <a:pt x="67056" y="0"/>
                </a:moveTo>
                <a:lnTo>
                  <a:pt x="64007" y="0"/>
                </a:lnTo>
                <a:lnTo>
                  <a:pt x="64007" y="1524"/>
                </a:lnTo>
                <a:lnTo>
                  <a:pt x="60960" y="4572"/>
                </a:lnTo>
                <a:lnTo>
                  <a:pt x="66093" y="4572"/>
                </a:lnTo>
                <a:lnTo>
                  <a:pt x="670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3" name="object 323"/>
          <p:cNvSpPr/>
          <p:nvPr/>
        </p:nvSpPr>
        <p:spPr>
          <a:xfrm>
            <a:off x="2345435" y="7267956"/>
            <a:ext cx="97790" cy="123825"/>
          </a:xfrm>
          <a:custGeom>
            <a:avLst/>
            <a:gdLst/>
            <a:ahLst/>
            <a:cxnLst/>
            <a:rect l="l" t="t" r="r" b="b"/>
            <a:pathLst>
              <a:path w="97789" h="123825">
                <a:moveTo>
                  <a:pt x="65531" y="118872"/>
                </a:moveTo>
                <a:lnTo>
                  <a:pt x="13715" y="118872"/>
                </a:lnTo>
                <a:lnTo>
                  <a:pt x="12191" y="123444"/>
                </a:lnTo>
                <a:lnTo>
                  <a:pt x="65531" y="123444"/>
                </a:lnTo>
                <a:lnTo>
                  <a:pt x="65531" y="118872"/>
                </a:lnTo>
                <a:close/>
              </a:path>
              <a:path w="97789" h="123825">
                <a:moveTo>
                  <a:pt x="44195" y="4572"/>
                </a:moveTo>
                <a:lnTo>
                  <a:pt x="4571" y="4572"/>
                </a:lnTo>
                <a:lnTo>
                  <a:pt x="7619" y="7620"/>
                </a:lnTo>
                <a:lnTo>
                  <a:pt x="10668" y="9144"/>
                </a:lnTo>
                <a:lnTo>
                  <a:pt x="13715" y="12192"/>
                </a:lnTo>
                <a:lnTo>
                  <a:pt x="15239" y="16764"/>
                </a:lnTo>
                <a:lnTo>
                  <a:pt x="18287" y="21336"/>
                </a:lnTo>
                <a:lnTo>
                  <a:pt x="41147" y="73152"/>
                </a:lnTo>
                <a:lnTo>
                  <a:pt x="35051" y="102108"/>
                </a:lnTo>
                <a:lnTo>
                  <a:pt x="33527" y="109728"/>
                </a:lnTo>
                <a:lnTo>
                  <a:pt x="32003" y="112776"/>
                </a:lnTo>
                <a:lnTo>
                  <a:pt x="28956" y="114300"/>
                </a:lnTo>
                <a:lnTo>
                  <a:pt x="25907" y="117348"/>
                </a:lnTo>
                <a:lnTo>
                  <a:pt x="22859" y="118872"/>
                </a:lnTo>
                <a:lnTo>
                  <a:pt x="56387" y="118872"/>
                </a:lnTo>
                <a:lnTo>
                  <a:pt x="50291" y="115824"/>
                </a:lnTo>
                <a:lnTo>
                  <a:pt x="50291" y="109728"/>
                </a:lnTo>
                <a:lnTo>
                  <a:pt x="51815" y="102108"/>
                </a:lnTo>
                <a:lnTo>
                  <a:pt x="57912" y="70104"/>
                </a:lnTo>
                <a:lnTo>
                  <a:pt x="63195" y="64008"/>
                </a:lnTo>
                <a:lnTo>
                  <a:pt x="56387" y="64008"/>
                </a:lnTo>
                <a:lnTo>
                  <a:pt x="39624" y="22860"/>
                </a:lnTo>
                <a:lnTo>
                  <a:pt x="36575" y="18288"/>
                </a:lnTo>
                <a:lnTo>
                  <a:pt x="35051" y="15240"/>
                </a:lnTo>
                <a:lnTo>
                  <a:pt x="36575" y="12192"/>
                </a:lnTo>
                <a:lnTo>
                  <a:pt x="36575" y="9144"/>
                </a:lnTo>
                <a:lnTo>
                  <a:pt x="38100" y="7620"/>
                </a:lnTo>
                <a:lnTo>
                  <a:pt x="44195" y="4572"/>
                </a:lnTo>
                <a:close/>
              </a:path>
              <a:path w="97789" h="123825">
                <a:moveTo>
                  <a:pt x="97536" y="0"/>
                </a:moveTo>
                <a:lnTo>
                  <a:pt x="86868" y="0"/>
                </a:lnTo>
                <a:lnTo>
                  <a:pt x="85343" y="4572"/>
                </a:lnTo>
                <a:lnTo>
                  <a:pt x="91439" y="4572"/>
                </a:lnTo>
                <a:lnTo>
                  <a:pt x="96012" y="9144"/>
                </a:lnTo>
                <a:lnTo>
                  <a:pt x="96012" y="13716"/>
                </a:lnTo>
                <a:lnTo>
                  <a:pt x="94487" y="16764"/>
                </a:lnTo>
                <a:lnTo>
                  <a:pt x="92963" y="21336"/>
                </a:lnTo>
                <a:lnTo>
                  <a:pt x="88391" y="25908"/>
                </a:lnTo>
                <a:lnTo>
                  <a:pt x="56387" y="64008"/>
                </a:lnTo>
                <a:lnTo>
                  <a:pt x="63195" y="64008"/>
                </a:lnTo>
                <a:lnTo>
                  <a:pt x="97536" y="24384"/>
                </a:lnTo>
                <a:lnTo>
                  <a:pt x="97536" y="0"/>
                </a:lnTo>
                <a:close/>
              </a:path>
              <a:path w="97789" h="123825">
                <a:moveTo>
                  <a:pt x="51815" y="0"/>
                </a:moveTo>
                <a:lnTo>
                  <a:pt x="0" y="0"/>
                </a:lnTo>
                <a:lnTo>
                  <a:pt x="0" y="4572"/>
                </a:lnTo>
                <a:lnTo>
                  <a:pt x="51815" y="4572"/>
                </a:lnTo>
                <a:lnTo>
                  <a:pt x="5181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4" name="object 324"/>
          <p:cNvSpPr/>
          <p:nvPr/>
        </p:nvSpPr>
        <p:spPr>
          <a:xfrm>
            <a:off x="1836420" y="7309104"/>
            <a:ext cx="108585" cy="121920"/>
          </a:xfrm>
          <a:custGeom>
            <a:avLst/>
            <a:gdLst/>
            <a:ahLst/>
            <a:cxnLst/>
            <a:rect l="l" t="t" r="r" b="b"/>
            <a:pathLst>
              <a:path w="108585" h="121920">
                <a:moveTo>
                  <a:pt x="15240" y="103632"/>
                </a:moveTo>
                <a:lnTo>
                  <a:pt x="4572" y="103632"/>
                </a:lnTo>
                <a:lnTo>
                  <a:pt x="4572" y="105156"/>
                </a:lnTo>
                <a:lnTo>
                  <a:pt x="1524" y="106680"/>
                </a:lnTo>
                <a:lnTo>
                  <a:pt x="0" y="109728"/>
                </a:lnTo>
                <a:lnTo>
                  <a:pt x="0" y="117348"/>
                </a:lnTo>
                <a:lnTo>
                  <a:pt x="1524" y="117348"/>
                </a:lnTo>
                <a:lnTo>
                  <a:pt x="4572" y="120396"/>
                </a:lnTo>
                <a:lnTo>
                  <a:pt x="4572" y="121920"/>
                </a:lnTo>
                <a:lnTo>
                  <a:pt x="13716" y="121920"/>
                </a:lnTo>
                <a:lnTo>
                  <a:pt x="25907" y="115824"/>
                </a:lnTo>
                <a:lnTo>
                  <a:pt x="32004" y="111252"/>
                </a:lnTo>
                <a:lnTo>
                  <a:pt x="36576" y="106680"/>
                </a:lnTo>
                <a:lnTo>
                  <a:pt x="21336" y="106680"/>
                </a:lnTo>
                <a:lnTo>
                  <a:pt x="15240" y="103632"/>
                </a:lnTo>
                <a:close/>
              </a:path>
              <a:path w="108585" h="121920">
                <a:moveTo>
                  <a:pt x="50292" y="3048"/>
                </a:moveTo>
                <a:lnTo>
                  <a:pt x="22860" y="3048"/>
                </a:lnTo>
                <a:lnTo>
                  <a:pt x="25907" y="6096"/>
                </a:lnTo>
                <a:lnTo>
                  <a:pt x="25907" y="7620"/>
                </a:lnTo>
                <a:lnTo>
                  <a:pt x="27431" y="9144"/>
                </a:lnTo>
                <a:lnTo>
                  <a:pt x="27431" y="12192"/>
                </a:lnTo>
                <a:lnTo>
                  <a:pt x="28956" y="15240"/>
                </a:lnTo>
                <a:lnTo>
                  <a:pt x="28956" y="16764"/>
                </a:lnTo>
                <a:lnTo>
                  <a:pt x="47243" y="77724"/>
                </a:lnTo>
                <a:lnTo>
                  <a:pt x="38100" y="92964"/>
                </a:lnTo>
                <a:lnTo>
                  <a:pt x="33528" y="97536"/>
                </a:lnTo>
                <a:lnTo>
                  <a:pt x="30480" y="102108"/>
                </a:lnTo>
                <a:lnTo>
                  <a:pt x="27431" y="105156"/>
                </a:lnTo>
                <a:lnTo>
                  <a:pt x="24384" y="106680"/>
                </a:lnTo>
                <a:lnTo>
                  <a:pt x="36576" y="106680"/>
                </a:lnTo>
                <a:lnTo>
                  <a:pt x="38100" y="105156"/>
                </a:lnTo>
                <a:lnTo>
                  <a:pt x="42672" y="97536"/>
                </a:lnTo>
                <a:lnTo>
                  <a:pt x="66660" y="59436"/>
                </a:lnTo>
                <a:lnTo>
                  <a:pt x="57912" y="59436"/>
                </a:lnTo>
                <a:lnTo>
                  <a:pt x="47243" y="18288"/>
                </a:lnTo>
                <a:lnTo>
                  <a:pt x="45719" y="13716"/>
                </a:lnTo>
                <a:lnTo>
                  <a:pt x="45719" y="6096"/>
                </a:lnTo>
                <a:lnTo>
                  <a:pt x="47243" y="4572"/>
                </a:lnTo>
                <a:lnTo>
                  <a:pt x="48768" y="4572"/>
                </a:lnTo>
                <a:lnTo>
                  <a:pt x="50292" y="3048"/>
                </a:lnTo>
                <a:close/>
              </a:path>
              <a:path w="108585" h="121920">
                <a:moveTo>
                  <a:pt x="102107" y="3048"/>
                </a:moveTo>
                <a:lnTo>
                  <a:pt x="88392" y="3048"/>
                </a:lnTo>
                <a:lnTo>
                  <a:pt x="88392" y="9144"/>
                </a:lnTo>
                <a:lnTo>
                  <a:pt x="85343" y="15240"/>
                </a:lnTo>
                <a:lnTo>
                  <a:pt x="57912" y="59436"/>
                </a:lnTo>
                <a:lnTo>
                  <a:pt x="66660" y="59436"/>
                </a:lnTo>
                <a:lnTo>
                  <a:pt x="94487" y="15240"/>
                </a:lnTo>
                <a:lnTo>
                  <a:pt x="96012" y="10668"/>
                </a:lnTo>
                <a:lnTo>
                  <a:pt x="96012" y="9144"/>
                </a:lnTo>
                <a:lnTo>
                  <a:pt x="102107" y="3048"/>
                </a:lnTo>
                <a:close/>
              </a:path>
              <a:path w="108585" h="121920">
                <a:moveTo>
                  <a:pt x="56387" y="0"/>
                </a:moveTo>
                <a:lnTo>
                  <a:pt x="18287" y="0"/>
                </a:lnTo>
                <a:lnTo>
                  <a:pt x="18287" y="3048"/>
                </a:lnTo>
                <a:lnTo>
                  <a:pt x="56387" y="3048"/>
                </a:lnTo>
                <a:lnTo>
                  <a:pt x="56387" y="0"/>
                </a:lnTo>
                <a:close/>
              </a:path>
              <a:path w="108585" h="121920">
                <a:moveTo>
                  <a:pt x="108204" y="0"/>
                </a:moveTo>
                <a:lnTo>
                  <a:pt x="82296" y="0"/>
                </a:lnTo>
                <a:lnTo>
                  <a:pt x="80772" y="3048"/>
                </a:lnTo>
                <a:lnTo>
                  <a:pt x="108204" y="3048"/>
                </a:lnTo>
                <a:lnTo>
                  <a:pt x="10820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5" name="object 325"/>
          <p:cNvSpPr/>
          <p:nvPr/>
        </p:nvSpPr>
        <p:spPr>
          <a:xfrm>
            <a:off x="1520952" y="7306056"/>
            <a:ext cx="67310" cy="86995"/>
          </a:xfrm>
          <a:custGeom>
            <a:avLst/>
            <a:gdLst/>
            <a:ahLst/>
            <a:cxnLst/>
            <a:rect l="l" t="t" r="r" b="b"/>
            <a:pathLst>
              <a:path w="67309" h="86995">
                <a:moveTo>
                  <a:pt x="7619" y="56388"/>
                </a:moveTo>
                <a:lnTo>
                  <a:pt x="4571" y="56388"/>
                </a:lnTo>
                <a:lnTo>
                  <a:pt x="0" y="86868"/>
                </a:lnTo>
                <a:lnTo>
                  <a:pt x="1523" y="86868"/>
                </a:lnTo>
                <a:lnTo>
                  <a:pt x="3047" y="83820"/>
                </a:lnTo>
                <a:lnTo>
                  <a:pt x="43179" y="83820"/>
                </a:lnTo>
                <a:lnTo>
                  <a:pt x="45212" y="82296"/>
                </a:lnTo>
                <a:lnTo>
                  <a:pt x="22859" y="82296"/>
                </a:lnTo>
                <a:lnTo>
                  <a:pt x="18287" y="79248"/>
                </a:lnTo>
                <a:lnTo>
                  <a:pt x="10667" y="71628"/>
                </a:lnTo>
                <a:lnTo>
                  <a:pt x="7619" y="65532"/>
                </a:lnTo>
                <a:lnTo>
                  <a:pt x="7619" y="56388"/>
                </a:lnTo>
                <a:close/>
              </a:path>
              <a:path w="67309" h="86995">
                <a:moveTo>
                  <a:pt x="43179" y="83820"/>
                </a:moveTo>
                <a:lnTo>
                  <a:pt x="9143" y="83820"/>
                </a:lnTo>
                <a:lnTo>
                  <a:pt x="10667" y="85344"/>
                </a:lnTo>
                <a:lnTo>
                  <a:pt x="16763" y="86868"/>
                </a:lnTo>
                <a:lnTo>
                  <a:pt x="33528" y="86868"/>
                </a:lnTo>
                <a:lnTo>
                  <a:pt x="41147" y="85344"/>
                </a:lnTo>
                <a:lnTo>
                  <a:pt x="43179" y="83820"/>
                </a:lnTo>
                <a:close/>
              </a:path>
              <a:path w="67309" h="86995">
                <a:moveTo>
                  <a:pt x="45719" y="0"/>
                </a:moveTo>
                <a:lnTo>
                  <a:pt x="35051" y="0"/>
                </a:lnTo>
                <a:lnTo>
                  <a:pt x="27431" y="3048"/>
                </a:lnTo>
                <a:lnTo>
                  <a:pt x="22859" y="6096"/>
                </a:lnTo>
                <a:lnTo>
                  <a:pt x="16763" y="10668"/>
                </a:lnTo>
                <a:lnTo>
                  <a:pt x="13715" y="16764"/>
                </a:lnTo>
                <a:lnTo>
                  <a:pt x="12191" y="24384"/>
                </a:lnTo>
                <a:lnTo>
                  <a:pt x="10667" y="28956"/>
                </a:lnTo>
                <a:lnTo>
                  <a:pt x="10667" y="33528"/>
                </a:lnTo>
                <a:lnTo>
                  <a:pt x="13715" y="36576"/>
                </a:lnTo>
                <a:lnTo>
                  <a:pt x="15239" y="39624"/>
                </a:lnTo>
                <a:lnTo>
                  <a:pt x="27431" y="48768"/>
                </a:lnTo>
                <a:lnTo>
                  <a:pt x="35051" y="51816"/>
                </a:lnTo>
                <a:lnTo>
                  <a:pt x="41147" y="56388"/>
                </a:lnTo>
                <a:lnTo>
                  <a:pt x="44195" y="59436"/>
                </a:lnTo>
                <a:lnTo>
                  <a:pt x="45719" y="62484"/>
                </a:lnTo>
                <a:lnTo>
                  <a:pt x="45719" y="73152"/>
                </a:lnTo>
                <a:lnTo>
                  <a:pt x="42671" y="74676"/>
                </a:lnTo>
                <a:lnTo>
                  <a:pt x="36575" y="80772"/>
                </a:lnTo>
                <a:lnTo>
                  <a:pt x="32003" y="82296"/>
                </a:lnTo>
                <a:lnTo>
                  <a:pt x="45212" y="82296"/>
                </a:lnTo>
                <a:lnTo>
                  <a:pt x="47243" y="80772"/>
                </a:lnTo>
                <a:lnTo>
                  <a:pt x="54863" y="74676"/>
                </a:lnTo>
                <a:lnTo>
                  <a:pt x="57911" y="70104"/>
                </a:lnTo>
                <a:lnTo>
                  <a:pt x="60959" y="62484"/>
                </a:lnTo>
                <a:lnTo>
                  <a:pt x="60936" y="55245"/>
                </a:lnTo>
                <a:lnTo>
                  <a:pt x="25907" y="27432"/>
                </a:lnTo>
                <a:lnTo>
                  <a:pt x="24384" y="25908"/>
                </a:lnTo>
                <a:lnTo>
                  <a:pt x="22859" y="22860"/>
                </a:lnTo>
                <a:lnTo>
                  <a:pt x="22859" y="15240"/>
                </a:lnTo>
                <a:lnTo>
                  <a:pt x="24384" y="13716"/>
                </a:lnTo>
                <a:lnTo>
                  <a:pt x="25907" y="10668"/>
                </a:lnTo>
                <a:lnTo>
                  <a:pt x="28956" y="7620"/>
                </a:lnTo>
                <a:lnTo>
                  <a:pt x="32003" y="6096"/>
                </a:lnTo>
                <a:lnTo>
                  <a:pt x="65772" y="6096"/>
                </a:lnTo>
                <a:lnTo>
                  <a:pt x="66093" y="4572"/>
                </a:lnTo>
                <a:lnTo>
                  <a:pt x="57911" y="4572"/>
                </a:lnTo>
                <a:lnTo>
                  <a:pt x="56387" y="3048"/>
                </a:lnTo>
                <a:lnTo>
                  <a:pt x="53339" y="3048"/>
                </a:lnTo>
                <a:lnTo>
                  <a:pt x="48767" y="1524"/>
                </a:lnTo>
                <a:lnTo>
                  <a:pt x="45719" y="0"/>
                </a:lnTo>
                <a:close/>
              </a:path>
              <a:path w="67309" h="86995">
                <a:moveTo>
                  <a:pt x="65772" y="6096"/>
                </a:moveTo>
                <a:lnTo>
                  <a:pt x="50291" y="6096"/>
                </a:lnTo>
                <a:lnTo>
                  <a:pt x="53339" y="9144"/>
                </a:lnTo>
                <a:lnTo>
                  <a:pt x="56387" y="13716"/>
                </a:lnTo>
                <a:lnTo>
                  <a:pt x="57911" y="19812"/>
                </a:lnTo>
                <a:lnTo>
                  <a:pt x="57911" y="28956"/>
                </a:lnTo>
                <a:lnTo>
                  <a:pt x="60959" y="28956"/>
                </a:lnTo>
                <a:lnTo>
                  <a:pt x="65772" y="6096"/>
                </a:lnTo>
                <a:close/>
              </a:path>
              <a:path w="67309" h="86995">
                <a:moveTo>
                  <a:pt x="67056" y="0"/>
                </a:moveTo>
                <a:lnTo>
                  <a:pt x="64007" y="0"/>
                </a:lnTo>
                <a:lnTo>
                  <a:pt x="64007" y="1524"/>
                </a:lnTo>
                <a:lnTo>
                  <a:pt x="60959" y="4572"/>
                </a:lnTo>
                <a:lnTo>
                  <a:pt x="66093" y="4572"/>
                </a:lnTo>
                <a:lnTo>
                  <a:pt x="670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6" name="object 326"/>
          <p:cNvSpPr/>
          <p:nvPr/>
        </p:nvSpPr>
        <p:spPr>
          <a:xfrm>
            <a:off x="1251203" y="7306056"/>
            <a:ext cx="68580" cy="86868"/>
          </a:xfrm>
          <a:prstGeom prst="rect">
            <a:avLst/>
          </a:prstGeom>
          <a:blipFill>
            <a:blip r:embed="rId4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27" name="object 327"/>
          <p:cNvSpPr/>
          <p:nvPr/>
        </p:nvSpPr>
        <p:spPr>
          <a:xfrm>
            <a:off x="1341119" y="7267956"/>
            <a:ext cx="97790" cy="123825"/>
          </a:xfrm>
          <a:custGeom>
            <a:avLst/>
            <a:gdLst/>
            <a:ahLst/>
            <a:cxnLst/>
            <a:rect l="l" t="t" r="r" b="b"/>
            <a:pathLst>
              <a:path w="97790" h="123825">
                <a:moveTo>
                  <a:pt x="65532" y="118872"/>
                </a:moveTo>
                <a:lnTo>
                  <a:pt x="13716" y="118872"/>
                </a:lnTo>
                <a:lnTo>
                  <a:pt x="13716" y="123444"/>
                </a:lnTo>
                <a:lnTo>
                  <a:pt x="65532" y="123444"/>
                </a:lnTo>
                <a:lnTo>
                  <a:pt x="65532" y="118872"/>
                </a:lnTo>
                <a:close/>
              </a:path>
              <a:path w="97790" h="123825">
                <a:moveTo>
                  <a:pt x="42671" y="4572"/>
                </a:moveTo>
                <a:lnTo>
                  <a:pt x="4571" y="4572"/>
                </a:lnTo>
                <a:lnTo>
                  <a:pt x="9143" y="7620"/>
                </a:lnTo>
                <a:lnTo>
                  <a:pt x="12192" y="9144"/>
                </a:lnTo>
                <a:lnTo>
                  <a:pt x="12192" y="10668"/>
                </a:lnTo>
                <a:lnTo>
                  <a:pt x="13716" y="12192"/>
                </a:lnTo>
                <a:lnTo>
                  <a:pt x="16764" y="16764"/>
                </a:lnTo>
                <a:lnTo>
                  <a:pt x="18288" y="21336"/>
                </a:lnTo>
                <a:lnTo>
                  <a:pt x="41148" y="73152"/>
                </a:lnTo>
                <a:lnTo>
                  <a:pt x="35052" y="102108"/>
                </a:lnTo>
                <a:lnTo>
                  <a:pt x="33528" y="109728"/>
                </a:lnTo>
                <a:lnTo>
                  <a:pt x="32004" y="112776"/>
                </a:lnTo>
                <a:lnTo>
                  <a:pt x="27432" y="117348"/>
                </a:lnTo>
                <a:lnTo>
                  <a:pt x="22860" y="118872"/>
                </a:lnTo>
                <a:lnTo>
                  <a:pt x="56388" y="118872"/>
                </a:lnTo>
                <a:lnTo>
                  <a:pt x="53340" y="117348"/>
                </a:lnTo>
                <a:lnTo>
                  <a:pt x="51816" y="115824"/>
                </a:lnTo>
                <a:lnTo>
                  <a:pt x="50292" y="112776"/>
                </a:lnTo>
                <a:lnTo>
                  <a:pt x="50292" y="109728"/>
                </a:lnTo>
                <a:lnTo>
                  <a:pt x="51816" y="102108"/>
                </a:lnTo>
                <a:lnTo>
                  <a:pt x="59436" y="70104"/>
                </a:lnTo>
                <a:lnTo>
                  <a:pt x="64516" y="64008"/>
                </a:lnTo>
                <a:lnTo>
                  <a:pt x="56388" y="64008"/>
                </a:lnTo>
                <a:lnTo>
                  <a:pt x="39624" y="22860"/>
                </a:lnTo>
                <a:lnTo>
                  <a:pt x="36576" y="18288"/>
                </a:lnTo>
                <a:lnTo>
                  <a:pt x="36576" y="9144"/>
                </a:lnTo>
                <a:lnTo>
                  <a:pt x="39624" y="7620"/>
                </a:lnTo>
                <a:lnTo>
                  <a:pt x="42671" y="4572"/>
                </a:lnTo>
                <a:close/>
              </a:path>
              <a:path w="97790" h="123825">
                <a:moveTo>
                  <a:pt x="97536" y="0"/>
                </a:moveTo>
                <a:lnTo>
                  <a:pt x="86868" y="0"/>
                </a:lnTo>
                <a:lnTo>
                  <a:pt x="86868" y="4572"/>
                </a:lnTo>
                <a:lnTo>
                  <a:pt x="92964" y="4572"/>
                </a:lnTo>
                <a:lnTo>
                  <a:pt x="96012" y="7620"/>
                </a:lnTo>
                <a:lnTo>
                  <a:pt x="96012" y="16764"/>
                </a:lnTo>
                <a:lnTo>
                  <a:pt x="92964" y="21336"/>
                </a:lnTo>
                <a:lnTo>
                  <a:pt x="88392" y="25908"/>
                </a:lnTo>
                <a:lnTo>
                  <a:pt x="56388" y="64008"/>
                </a:lnTo>
                <a:lnTo>
                  <a:pt x="64516" y="64008"/>
                </a:lnTo>
                <a:lnTo>
                  <a:pt x="97536" y="24384"/>
                </a:lnTo>
                <a:lnTo>
                  <a:pt x="97536" y="0"/>
                </a:lnTo>
                <a:close/>
              </a:path>
              <a:path w="97790" h="123825">
                <a:moveTo>
                  <a:pt x="53340" y="0"/>
                </a:moveTo>
                <a:lnTo>
                  <a:pt x="0" y="0"/>
                </a:lnTo>
                <a:lnTo>
                  <a:pt x="0" y="4572"/>
                </a:lnTo>
                <a:lnTo>
                  <a:pt x="51816" y="4572"/>
                </a:lnTo>
                <a:lnTo>
                  <a:pt x="5334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8" name="object 328"/>
          <p:cNvSpPr/>
          <p:nvPr/>
        </p:nvSpPr>
        <p:spPr>
          <a:xfrm>
            <a:off x="2688335" y="7343393"/>
            <a:ext cx="96520" cy="0"/>
          </a:xfrm>
          <a:custGeom>
            <a:avLst/>
            <a:gdLst/>
            <a:ahLst/>
            <a:cxnLst/>
            <a:rect l="l" t="t" r="r" b="b"/>
            <a:pathLst>
              <a:path w="96519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9" name="object 329"/>
          <p:cNvSpPr/>
          <p:nvPr/>
        </p:nvSpPr>
        <p:spPr>
          <a:xfrm>
            <a:off x="2188464" y="7327392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0" name="object 330"/>
          <p:cNvSpPr/>
          <p:nvPr/>
        </p:nvSpPr>
        <p:spPr>
          <a:xfrm>
            <a:off x="2188464" y="7360919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1" name="object 331"/>
          <p:cNvSpPr/>
          <p:nvPr/>
        </p:nvSpPr>
        <p:spPr>
          <a:xfrm>
            <a:off x="1687067" y="7343393"/>
            <a:ext cx="96520" cy="0"/>
          </a:xfrm>
          <a:custGeom>
            <a:avLst/>
            <a:gdLst/>
            <a:ahLst/>
            <a:cxnLst/>
            <a:rect l="l" t="t" r="r" b="b"/>
            <a:pathLst>
              <a:path w="96519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2" name="object 332"/>
          <p:cNvSpPr/>
          <p:nvPr/>
        </p:nvSpPr>
        <p:spPr>
          <a:xfrm>
            <a:off x="2982467" y="7586471"/>
            <a:ext cx="48895" cy="166370"/>
          </a:xfrm>
          <a:custGeom>
            <a:avLst/>
            <a:gdLst/>
            <a:ahLst/>
            <a:cxnLst/>
            <a:rect l="l" t="t" r="r" b="b"/>
            <a:pathLst>
              <a:path w="48894" h="166370">
                <a:moveTo>
                  <a:pt x="0" y="0"/>
                </a:moveTo>
                <a:lnTo>
                  <a:pt x="0" y="3047"/>
                </a:lnTo>
                <a:lnTo>
                  <a:pt x="6095" y="7619"/>
                </a:lnTo>
                <a:lnTo>
                  <a:pt x="15239" y="16763"/>
                </a:lnTo>
                <a:lnTo>
                  <a:pt x="18287" y="22859"/>
                </a:lnTo>
                <a:lnTo>
                  <a:pt x="21336" y="25907"/>
                </a:lnTo>
                <a:lnTo>
                  <a:pt x="24383" y="30479"/>
                </a:lnTo>
                <a:lnTo>
                  <a:pt x="31051" y="68008"/>
                </a:lnTo>
                <a:lnTo>
                  <a:pt x="32004" y="86867"/>
                </a:lnTo>
                <a:lnTo>
                  <a:pt x="31718" y="95083"/>
                </a:lnTo>
                <a:lnTo>
                  <a:pt x="30861" y="103441"/>
                </a:lnTo>
                <a:lnTo>
                  <a:pt x="29432" y="111513"/>
                </a:lnTo>
                <a:lnTo>
                  <a:pt x="27431" y="118871"/>
                </a:lnTo>
                <a:lnTo>
                  <a:pt x="26003" y="127230"/>
                </a:lnTo>
                <a:lnTo>
                  <a:pt x="6095" y="160019"/>
                </a:lnTo>
                <a:lnTo>
                  <a:pt x="0" y="163067"/>
                </a:lnTo>
                <a:lnTo>
                  <a:pt x="0" y="166115"/>
                </a:lnTo>
                <a:lnTo>
                  <a:pt x="35051" y="134111"/>
                </a:lnTo>
                <a:lnTo>
                  <a:pt x="48125" y="97250"/>
                </a:lnTo>
                <a:lnTo>
                  <a:pt x="48768" y="83819"/>
                </a:lnTo>
                <a:lnTo>
                  <a:pt x="48458" y="73794"/>
                </a:lnTo>
                <a:lnTo>
                  <a:pt x="33909" y="30099"/>
                </a:lnTo>
                <a:lnTo>
                  <a:pt x="6572" y="347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3" name="object 333"/>
          <p:cNvSpPr/>
          <p:nvPr/>
        </p:nvSpPr>
        <p:spPr>
          <a:xfrm>
            <a:off x="2839211" y="7586471"/>
            <a:ext cx="48895" cy="166370"/>
          </a:xfrm>
          <a:custGeom>
            <a:avLst/>
            <a:gdLst/>
            <a:ahLst/>
            <a:cxnLst/>
            <a:rect l="l" t="t" r="r" b="b"/>
            <a:pathLst>
              <a:path w="48894" h="166370">
                <a:moveTo>
                  <a:pt x="48768" y="0"/>
                </a:moveTo>
                <a:lnTo>
                  <a:pt x="12192" y="32003"/>
                </a:lnTo>
                <a:lnTo>
                  <a:pt x="833" y="70151"/>
                </a:lnTo>
                <a:lnTo>
                  <a:pt x="0" y="83819"/>
                </a:lnTo>
                <a:lnTo>
                  <a:pt x="309" y="92963"/>
                </a:lnTo>
                <a:lnTo>
                  <a:pt x="14287" y="136779"/>
                </a:lnTo>
                <a:lnTo>
                  <a:pt x="48768" y="166115"/>
                </a:lnTo>
                <a:lnTo>
                  <a:pt x="48768" y="163067"/>
                </a:lnTo>
                <a:lnTo>
                  <a:pt x="42671" y="160019"/>
                </a:lnTo>
                <a:lnTo>
                  <a:pt x="33527" y="150875"/>
                </a:lnTo>
                <a:lnTo>
                  <a:pt x="30480" y="144779"/>
                </a:lnTo>
                <a:lnTo>
                  <a:pt x="27431" y="140207"/>
                </a:lnTo>
                <a:lnTo>
                  <a:pt x="22860" y="131063"/>
                </a:lnTo>
                <a:lnTo>
                  <a:pt x="19812" y="115823"/>
                </a:lnTo>
                <a:lnTo>
                  <a:pt x="18049" y="107561"/>
                </a:lnTo>
                <a:lnTo>
                  <a:pt x="17144" y="98869"/>
                </a:lnTo>
                <a:lnTo>
                  <a:pt x="16811" y="89892"/>
                </a:lnTo>
                <a:lnTo>
                  <a:pt x="16880" y="70151"/>
                </a:lnTo>
                <a:lnTo>
                  <a:pt x="17144" y="63436"/>
                </a:lnTo>
                <a:lnTo>
                  <a:pt x="27312" y="26455"/>
                </a:lnTo>
                <a:lnTo>
                  <a:pt x="48768" y="3047"/>
                </a:lnTo>
                <a:lnTo>
                  <a:pt x="4876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4" name="object 334"/>
          <p:cNvSpPr/>
          <p:nvPr/>
        </p:nvSpPr>
        <p:spPr>
          <a:xfrm>
            <a:off x="2581655" y="7589519"/>
            <a:ext cx="80771" cy="124968"/>
          </a:xfrm>
          <a:prstGeom prst="rect">
            <a:avLst/>
          </a:prstGeom>
          <a:blipFill>
            <a:blip r:embed="rId4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35" name="object 335"/>
          <p:cNvSpPr/>
          <p:nvPr/>
        </p:nvSpPr>
        <p:spPr>
          <a:xfrm>
            <a:off x="2350007" y="7586471"/>
            <a:ext cx="50800" cy="166370"/>
          </a:xfrm>
          <a:custGeom>
            <a:avLst/>
            <a:gdLst/>
            <a:ahLst/>
            <a:cxnLst/>
            <a:rect l="l" t="t" r="r" b="b"/>
            <a:pathLst>
              <a:path w="50800" h="166370">
                <a:moveTo>
                  <a:pt x="0" y="0"/>
                </a:moveTo>
                <a:lnTo>
                  <a:pt x="0" y="3047"/>
                </a:lnTo>
                <a:lnTo>
                  <a:pt x="12192" y="12191"/>
                </a:lnTo>
                <a:lnTo>
                  <a:pt x="15240" y="16763"/>
                </a:lnTo>
                <a:lnTo>
                  <a:pt x="18287" y="22859"/>
                </a:lnTo>
                <a:lnTo>
                  <a:pt x="21336" y="25907"/>
                </a:lnTo>
                <a:lnTo>
                  <a:pt x="24384" y="30479"/>
                </a:lnTo>
                <a:lnTo>
                  <a:pt x="25908" y="36575"/>
                </a:lnTo>
                <a:lnTo>
                  <a:pt x="28956" y="42671"/>
                </a:lnTo>
                <a:lnTo>
                  <a:pt x="30480" y="50291"/>
                </a:lnTo>
                <a:lnTo>
                  <a:pt x="31599" y="59221"/>
                </a:lnTo>
                <a:lnTo>
                  <a:pt x="32575" y="68008"/>
                </a:lnTo>
                <a:lnTo>
                  <a:pt x="33266" y="77081"/>
                </a:lnTo>
                <a:lnTo>
                  <a:pt x="33528" y="86867"/>
                </a:lnTo>
                <a:lnTo>
                  <a:pt x="33242" y="95083"/>
                </a:lnTo>
                <a:lnTo>
                  <a:pt x="32385" y="103441"/>
                </a:lnTo>
                <a:lnTo>
                  <a:pt x="30956" y="111513"/>
                </a:lnTo>
                <a:lnTo>
                  <a:pt x="28956" y="118871"/>
                </a:lnTo>
                <a:lnTo>
                  <a:pt x="27289" y="127230"/>
                </a:lnTo>
                <a:lnTo>
                  <a:pt x="24765" y="134302"/>
                </a:lnTo>
                <a:lnTo>
                  <a:pt x="21669" y="140517"/>
                </a:lnTo>
                <a:lnTo>
                  <a:pt x="18287" y="146303"/>
                </a:lnTo>
                <a:lnTo>
                  <a:pt x="15240" y="153923"/>
                </a:lnTo>
                <a:lnTo>
                  <a:pt x="7619" y="160019"/>
                </a:lnTo>
                <a:lnTo>
                  <a:pt x="0" y="163067"/>
                </a:lnTo>
                <a:lnTo>
                  <a:pt x="0" y="166115"/>
                </a:lnTo>
                <a:lnTo>
                  <a:pt x="36575" y="134111"/>
                </a:lnTo>
                <a:lnTo>
                  <a:pt x="49434" y="97250"/>
                </a:lnTo>
                <a:lnTo>
                  <a:pt x="50292" y="83819"/>
                </a:lnTo>
                <a:lnTo>
                  <a:pt x="49744" y="73794"/>
                </a:lnTo>
                <a:lnTo>
                  <a:pt x="35051" y="30099"/>
                </a:lnTo>
                <a:lnTo>
                  <a:pt x="22860" y="16763"/>
                </a:lnTo>
                <a:lnTo>
                  <a:pt x="18859" y="11572"/>
                </a:lnTo>
                <a:lnTo>
                  <a:pt x="13716" y="7238"/>
                </a:lnTo>
                <a:lnTo>
                  <a:pt x="7429" y="347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6" name="object 336"/>
          <p:cNvSpPr/>
          <p:nvPr/>
        </p:nvSpPr>
        <p:spPr>
          <a:xfrm>
            <a:off x="2208276" y="7586471"/>
            <a:ext cx="48895" cy="166370"/>
          </a:xfrm>
          <a:custGeom>
            <a:avLst/>
            <a:gdLst/>
            <a:ahLst/>
            <a:cxnLst/>
            <a:rect l="l" t="t" r="r" b="b"/>
            <a:pathLst>
              <a:path w="48894" h="166370">
                <a:moveTo>
                  <a:pt x="48768" y="0"/>
                </a:moveTo>
                <a:lnTo>
                  <a:pt x="13716" y="32003"/>
                </a:lnTo>
                <a:lnTo>
                  <a:pt x="642" y="70151"/>
                </a:lnTo>
                <a:lnTo>
                  <a:pt x="0" y="83819"/>
                </a:lnTo>
                <a:lnTo>
                  <a:pt x="309" y="92963"/>
                </a:lnTo>
                <a:lnTo>
                  <a:pt x="14859" y="136779"/>
                </a:lnTo>
                <a:lnTo>
                  <a:pt x="48768" y="166115"/>
                </a:lnTo>
                <a:lnTo>
                  <a:pt x="48768" y="163067"/>
                </a:lnTo>
                <a:lnTo>
                  <a:pt x="42672" y="160019"/>
                </a:lnTo>
                <a:lnTo>
                  <a:pt x="33528" y="150875"/>
                </a:lnTo>
                <a:lnTo>
                  <a:pt x="30480" y="144779"/>
                </a:lnTo>
                <a:lnTo>
                  <a:pt x="27431" y="140207"/>
                </a:lnTo>
                <a:lnTo>
                  <a:pt x="24384" y="137159"/>
                </a:lnTo>
                <a:lnTo>
                  <a:pt x="22860" y="131063"/>
                </a:lnTo>
                <a:lnTo>
                  <a:pt x="17025" y="89892"/>
                </a:lnTo>
                <a:lnTo>
                  <a:pt x="16763" y="80771"/>
                </a:lnTo>
                <a:lnTo>
                  <a:pt x="17049" y="71889"/>
                </a:lnTo>
                <a:lnTo>
                  <a:pt x="17906" y="63436"/>
                </a:lnTo>
                <a:lnTo>
                  <a:pt x="19335" y="55268"/>
                </a:lnTo>
                <a:lnTo>
                  <a:pt x="21336" y="47243"/>
                </a:lnTo>
                <a:lnTo>
                  <a:pt x="22764" y="39552"/>
                </a:lnTo>
                <a:lnTo>
                  <a:pt x="43338" y="6762"/>
                </a:lnTo>
                <a:lnTo>
                  <a:pt x="48768" y="3047"/>
                </a:lnTo>
                <a:lnTo>
                  <a:pt x="4876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7" name="object 337"/>
          <p:cNvSpPr/>
          <p:nvPr/>
        </p:nvSpPr>
        <p:spPr>
          <a:xfrm>
            <a:off x="1819655" y="7589519"/>
            <a:ext cx="70104" cy="126492"/>
          </a:xfrm>
          <a:prstGeom prst="rect">
            <a:avLst/>
          </a:prstGeom>
          <a:blipFill>
            <a:blip r:embed="rId4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38" name="object 338"/>
          <p:cNvSpPr/>
          <p:nvPr/>
        </p:nvSpPr>
        <p:spPr>
          <a:xfrm>
            <a:off x="1592580" y="7586471"/>
            <a:ext cx="48895" cy="166370"/>
          </a:xfrm>
          <a:custGeom>
            <a:avLst/>
            <a:gdLst/>
            <a:ahLst/>
            <a:cxnLst/>
            <a:rect l="l" t="t" r="r" b="b"/>
            <a:pathLst>
              <a:path w="48894" h="166370">
                <a:moveTo>
                  <a:pt x="0" y="0"/>
                </a:moveTo>
                <a:lnTo>
                  <a:pt x="0" y="3047"/>
                </a:lnTo>
                <a:lnTo>
                  <a:pt x="6095" y="7619"/>
                </a:lnTo>
                <a:lnTo>
                  <a:pt x="15239" y="16763"/>
                </a:lnTo>
                <a:lnTo>
                  <a:pt x="18287" y="22859"/>
                </a:lnTo>
                <a:lnTo>
                  <a:pt x="21335" y="25907"/>
                </a:lnTo>
                <a:lnTo>
                  <a:pt x="22859" y="30479"/>
                </a:lnTo>
                <a:lnTo>
                  <a:pt x="31051" y="68008"/>
                </a:lnTo>
                <a:lnTo>
                  <a:pt x="32003" y="86867"/>
                </a:lnTo>
                <a:lnTo>
                  <a:pt x="31742" y="95083"/>
                </a:lnTo>
                <a:lnTo>
                  <a:pt x="24193" y="134302"/>
                </a:lnTo>
                <a:lnTo>
                  <a:pt x="0" y="163067"/>
                </a:lnTo>
                <a:lnTo>
                  <a:pt x="0" y="166115"/>
                </a:lnTo>
                <a:lnTo>
                  <a:pt x="36575" y="134111"/>
                </a:lnTo>
                <a:lnTo>
                  <a:pt x="47934" y="97250"/>
                </a:lnTo>
                <a:lnTo>
                  <a:pt x="48768" y="83819"/>
                </a:lnTo>
                <a:lnTo>
                  <a:pt x="48458" y="73794"/>
                </a:lnTo>
                <a:lnTo>
                  <a:pt x="33718" y="30099"/>
                </a:lnTo>
                <a:lnTo>
                  <a:pt x="21335" y="16763"/>
                </a:lnTo>
                <a:lnTo>
                  <a:pt x="17359" y="11572"/>
                </a:lnTo>
                <a:lnTo>
                  <a:pt x="12382" y="7238"/>
                </a:lnTo>
                <a:lnTo>
                  <a:pt x="6548" y="347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9" name="object 339"/>
          <p:cNvSpPr/>
          <p:nvPr/>
        </p:nvSpPr>
        <p:spPr>
          <a:xfrm>
            <a:off x="1449324" y="7586471"/>
            <a:ext cx="48895" cy="166370"/>
          </a:xfrm>
          <a:custGeom>
            <a:avLst/>
            <a:gdLst/>
            <a:ahLst/>
            <a:cxnLst/>
            <a:rect l="l" t="t" r="r" b="b"/>
            <a:pathLst>
              <a:path w="48894" h="166370">
                <a:moveTo>
                  <a:pt x="48767" y="0"/>
                </a:moveTo>
                <a:lnTo>
                  <a:pt x="13715" y="32003"/>
                </a:lnTo>
                <a:lnTo>
                  <a:pt x="857" y="70151"/>
                </a:lnTo>
                <a:lnTo>
                  <a:pt x="0" y="83819"/>
                </a:lnTo>
                <a:lnTo>
                  <a:pt x="523" y="92963"/>
                </a:lnTo>
                <a:lnTo>
                  <a:pt x="14859" y="136779"/>
                </a:lnTo>
                <a:lnTo>
                  <a:pt x="48767" y="166115"/>
                </a:lnTo>
                <a:lnTo>
                  <a:pt x="48767" y="163067"/>
                </a:lnTo>
                <a:lnTo>
                  <a:pt x="44195" y="160019"/>
                </a:lnTo>
                <a:lnTo>
                  <a:pt x="38100" y="155447"/>
                </a:lnTo>
                <a:lnTo>
                  <a:pt x="35051" y="150875"/>
                </a:lnTo>
                <a:lnTo>
                  <a:pt x="30479" y="144779"/>
                </a:lnTo>
                <a:lnTo>
                  <a:pt x="27431" y="140207"/>
                </a:lnTo>
                <a:lnTo>
                  <a:pt x="25907" y="137159"/>
                </a:lnTo>
                <a:lnTo>
                  <a:pt x="24384" y="131063"/>
                </a:lnTo>
                <a:lnTo>
                  <a:pt x="22859" y="123443"/>
                </a:lnTo>
                <a:lnTo>
                  <a:pt x="19812" y="115823"/>
                </a:lnTo>
                <a:lnTo>
                  <a:pt x="18692" y="107561"/>
                </a:lnTo>
                <a:lnTo>
                  <a:pt x="17716" y="98869"/>
                </a:lnTo>
                <a:lnTo>
                  <a:pt x="17025" y="89892"/>
                </a:lnTo>
                <a:lnTo>
                  <a:pt x="16763" y="80771"/>
                </a:lnTo>
                <a:lnTo>
                  <a:pt x="17049" y="71889"/>
                </a:lnTo>
                <a:lnTo>
                  <a:pt x="25336" y="32575"/>
                </a:lnTo>
                <a:lnTo>
                  <a:pt x="48767" y="3047"/>
                </a:lnTo>
                <a:lnTo>
                  <a:pt x="4876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0" name="object 340"/>
          <p:cNvSpPr/>
          <p:nvPr/>
        </p:nvSpPr>
        <p:spPr>
          <a:xfrm>
            <a:off x="2909316" y="7630668"/>
            <a:ext cx="68580" cy="86995"/>
          </a:xfrm>
          <a:custGeom>
            <a:avLst/>
            <a:gdLst/>
            <a:ahLst/>
            <a:cxnLst/>
            <a:rect l="l" t="t" r="r" b="b"/>
            <a:pathLst>
              <a:path w="68580" h="86995">
                <a:moveTo>
                  <a:pt x="44703" y="82295"/>
                </a:moveTo>
                <a:lnTo>
                  <a:pt x="9143" y="82295"/>
                </a:lnTo>
                <a:lnTo>
                  <a:pt x="10667" y="83819"/>
                </a:lnTo>
                <a:lnTo>
                  <a:pt x="18287" y="85343"/>
                </a:lnTo>
                <a:lnTo>
                  <a:pt x="24383" y="86867"/>
                </a:lnTo>
                <a:lnTo>
                  <a:pt x="35051" y="86867"/>
                </a:lnTo>
                <a:lnTo>
                  <a:pt x="42671" y="83819"/>
                </a:lnTo>
                <a:lnTo>
                  <a:pt x="44703" y="82295"/>
                </a:lnTo>
                <a:close/>
              </a:path>
              <a:path w="68580" h="86995">
                <a:moveTo>
                  <a:pt x="9143" y="54863"/>
                </a:moveTo>
                <a:lnTo>
                  <a:pt x="7619" y="54863"/>
                </a:lnTo>
                <a:lnTo>
                  <a:pt x="0" y="85343"/>
                </a:lnTo>
                <a:lnTo>
                  <a:pt x="4571" y="85343"/>
                </a:lnTo>
                <a:lnTo>
                  <a:pt x="4571" y="83819"/>
                </a:lnTo>
                <a:lnTo>
                  <a:pt x="6095" y="82295"/>
                </a:lnTo>
                <a:lnTo>
                  <a:pt x="44703" y="82295"/>
                </a:lnTo>
                <a:lnTo>
                  <a:pt x="46736" y="80771"/>
                </a:lnTo>
                <a:lnTo>
                  <a:pt x="24383" y="80771"/>
                </a:lnTo>
                <a:lnTo>
                  <a:pt x="18287" y="77723"/>
                </a:lnTo>
                <a:lnTo>
                  <a:pt x="15239" y="73151"/>
                </a:lnTo>
                <a:lnTo>
                  <a:pt x="10667" y="70103"/>
                </a:lnTo>
                <a:lnTo>
                  <a:pt x="9143" y="64007"/>
                </a:lnTo>
                <a:lnTo>
                  <a:pt x="9143" y="54863"/>
                </a:lnTo>
                <a:close/>
              </a:path>
              <a:path w="68580" h="86995">
                <a:moveTo>
                  <a:pt x="50291" y="0"/>
                </a:moveTo>
                <a:lnTo>
                  <a:pt x="35051" y="0"/>
                </a:lnTo>
                <a:lnTo>
                  <a:pt x="30479" y="1523"/>
                </a:lnTo>
                <a:lnTo>
                  <a:pt x="24383" y="4571"/>
                </a:lnTo>
                <a:lnTo>
                  <a:pt x="13715" y="15239"/>
                </a:lnTo>
                <a:lnTo>
                  <a:pt x="12191" y="22859"/>
                </a:lnTo>
                <a:lnTo>
                  <a:pt x="12191" y="32003"/>
                </a:lnTo>
                <a:lnTo>
                  <a:pt x="36575" y="50291"/>
                </a:lnTo>
                <a:lnTo>
                  <a:pt x="47243" y="60959"/>
                </a:lnTo>
                <a:lnTo>
                  <a:pt x="47243" y="68579"/>
                </a:lnTo>
                <a:lnTo>
                  <a:pt x="44195" y="74675"/>
                </a:lnTo>
                <a:lnTo>
                  <a:pt x="41147" y="76199"/>
                </a:lnTo>
                <a:lnTo>
                  <a:pt x="36575" y="79247"/>
                </a:lnTo>
                <a:lnTo>
                  <a:pt x="33527" y="80771"/>
                </a:lnTo>
                <a:lnTo>
                  <a:pt x="46736" y="80771"/>
                </a:lnTo>
                <a:lnTo>
                  <a:pt x="54863" y="74675"/>
                </a:lnTo>
                <a:lnTo>
                  <a:pt x="59435" y="68579"/>
                </a:lnTo>
                <a:lnTo>
                  <a:pt x="60959" y="60959"/>
                </a:lnTo>
                <a:lnTo>
                  <a:pt x="60983" y="53744"/>
                </a:lnTo>
                <a:lnTo>
                  <a:pt x="58864" y="47815"/>
                </a:lnTo>
                <a:lnTo>
                  <a:pt x="54744" y="42743"/>
                </a:lnTo>
                <a:lnTo>
                  <a:pt x="48767" y="38099"/>
                </a:lnTo>
                <a:lnTo>
                  <a:pt x="35051" y="30479"/>
                </a:lnTo>
                <a:lnTo>
                  <a:pt x="30479" y="27431"/>
                </a:lnTo>
                <a:lnTo>
                  <a:pt x="28956" y="24383"/>
                </a:lnTo>
                <a:lnTo>
                  <a:pt x="27431" y="24383"/>
                </a:lnTo>
                <a:lnTo>
                  <a:pt x="24383" y="18287"/>
                </a:lnTo>
                <a:lnTo>
                  <a:pt x="25907" y="15239"/>
                </a:lnTo>
                <a:lnTo>
                  <a:pt x="25907" y="12191"/>
                </a:lnTo>
                <a:lnTo>
                  <a:pt x="33527" y="4571"/>
                </a:lnTo>
                <a:lnTo>
                  <a:pt x="36575" y="3047"/>
                </a:lnTo>
                <a:lnTo>
                  <a:pt x="67862" y="3047"/>
                </a:lnTo>
                <a:lnTo>
                  <a:pt x="68221" y="1523"/>
                </a:lnTo>
                <a:lnTo>
                  <a:pt x="53339" y="1523"/>
                </a:lnTo>
                <a:lnTo>
                  <a:pt x="50291" y="0"/>
                </a:lnTo>
                <a:close/>
              </a:path>
              <a:path w="68580" h="86995">
                <a:moveTo>
                  <a:pt x="67862" y="3047"/>
                </a:moveTo>
                <a:lnTo>
                  <a:pt x="47243" y="3047"/>
                </a:lnTo>
                <a:lnTo>
                  <a:pt x="51815" y="4571"/>
                </a:lnTo>
                <a:lnTo>
                  <a:pt x="53339" y="9143"/>
                </a:lnTo>
                <a:lnTo>
                  <a:pt x="56387" y="12191"/>
                </a:lnTo>
                <a:lnTo>
                  <a:pt x="57911" y="18287"/>
                </a:lnTo>
                <a:lnTo>
                  <a:pt x="59435" y="25907"/>
                </a:lnTo>
                <a:lnTo>
                  <a:pt x="62483" y="25907"/>
                </a:lnTo>
                <a:lnTo>
                  <a:pt x="67862" y="3047"/>
                </a:lnTo>
                <a:close/>
              </a:path>
              <a:path w="68580" h="86995">
                <a:moveTo>
                  <a:pt x="68579" y="0"/>
                </a:moveTo>
                <a:lnTo>
                  <a:pt x="65531" y="0"/>
                </a:lnTo>
                <a:lnTo>
                  <a:pt x="64007" y="1523"/>
                </a:lnTo>
                <a:lnTo>
                  <a:pt x="68221" y="1523"/>
                </a:lnTo>
                <a:lnTo>
                  <a:pt x="6857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1" name="object 341"/>
          <p:cNvSpPr/>
          <p:nvPr/>
        </p:nvSpPr>
        <p:spPr>
          <a:xfrm>
            <a:off x="2688335" y="7592568"/>
            <a:ext cx="152400" cy="121920"/>
          </a:xfrm>
          <a:custGeom>
            <a:avLst/>
            <a:gdLst/>
            <a:ahLst/>
            <a:cxnLst/>
            <a:rect l="l" t="t" r="r" b="b"/>
            <a:pathLst>
              <a:path w="152400" h="121920">
                <a:moveTo>
                  <a:pt x="44195" y="117347"/>
                </a:moveTo>
                <a:lnTo>
                  <a:pt x="0" y="117347"/>
                </a:lnTo>
                <a:lnTo>
                  <a:pt x="0" y="121919"/>
                </a:lnTo>
                <a:lnTo>
                  <a:pt x="44195" y="121919"/>
                </a:lnTo>
                <a:lnTo>
                  <a:pt x="44195" y="117347"/>
                </a:lnTo>
                <a:close/>
              </a:path>
              <a:path w="152400" h="121920">
                <a:moveTo>
                  <a:pt x="129539" y="117347"/>
                </a:moveTo>
                <a:lnTo>
                  <a:pt x="77724" y="117347"/>
                </a:lnTo>
                <a:lnTo>
                  <a:pt x="76200" y="121919"/>
                </a:lnTo>
                <a:lnTo>
                  <a:pt x="129539" y="121919"/>
                </a:lnTo>
                <a:lnTo>
                  <a:pt x="129539" y="117347"/>
                </a:lnTo>
                <a:close/>
              </a:path>
              <a:path w="152400" h="121920">
                <a:moveTo>
                  <a:pt x="79247" y="3047"/>
                </a:moveTo>
                <a:lnTo>
                  <a:pt x="33527" y="3047"/>
                </a:lnTo>
                <a:lnTo>
                  <a:pt x="38100" y="4571"/>
                </a:lnTo>
                <a:lnTo>
                  <a:pt x="42671" y="7619"/>
                </a:lnTo>
                <a:lnTo>
                  <a:pt x="45719" y="10667"/>
                </a:lnTo>
                <a:lnTo>
                  <a:pt x="50291" y="16763"/>
                </a:lnTo>
                <a:lnTo>
                  <a:pt x="54863" y="25907"/>
                </a:lnTo>
                <a:lnTo>
                  <a:pt x="70103" y="62483"/>
                </a:lnTo>
                <a:lnTo>
                  <a:pt x="24383" y="108203"/>
                </a:lnTo>
                <a:lnTo>
                  <a:pt x="21336" y="109727"/>
                </a:lnTo>
                <a:lnTo>
                  <a:pt x="16763" y="112775"/>
                </a:lnTo>
                <a:lnTo>
                  <a:pt x="13715" y="114299"/>
                </a:lnTo>
                <a:lnTo>
                  <a:pt x="9143" y="115823"/>
                </a:lnTo>
                <a:lnTo>
                  <a:pt x="6095" y="117347"/>
                </a:lnTo>
                <a:lnTo>
                  <a:pt x="36575" y="117347"/>
                </a:lnTo>
                <a:lnTo>
                  <a:pt x="33527" y="114299"/>
                </a:lnTo>
                <a:lnTo>
                  <a:pt x="33527" y="109727"/>
                </a:lnTo>
                <a:lnTo>
                  <a:pt x="42671" y="100583"/>
                </a:lnTo>
                <a:lnTo>
                  <a:pt x="73151" y="67055"/>
                </a:lnTo>
                <a:lnTo>
                  <a:pt x="93756" y="67055"/>
                </a:lnTo>
                <a:lnTo>
                  <a:pt x="88391" y="54863"/>
                </a:lnTo>
                <a:lnTo>
                  <a:pt x="95286" y="47243"/>
                </a:lnTo>
                <a:lnTo>
                  <a:pt x="85343" y="47243"/>
                </a:lnTo>
                <a:lnTo>
                  <a:pt x="71627" y="19811"/>
                </a:lnTo>
                <a:lnTo>
                  <a:pt x="68580" y="16763"/>
                </a:lnTo>
                <a:lnTo>
                  <a:pt x="68580" y="9143"/>
                </a:lnTo>
                <a:lnTo>
                  <a:pt x="70103" y="7619"/>
                </a:lnTo>
                <a:lnTo>
                  <a:pt x="73151" y="6095"/>
                </a:lnTo>
                <a:lnTo>
                  <a:pt x="74675" y="4571"/>
                </a:lnTo>
                <a:lnTo>
                  <a:pt x="79247" y="3047"/>
                </a:lnTo>
                <a:close/>
              </a:path>
              <a:path w="152400" h="121920">
                <a:moveTo>
                  <a:pt x="93756" y="67055"/>
                </a:moveTo>
                <a:lnTo>
                  <a:pt x="73151" y="67055"/>
                </a:lnTo>
                <a:lnTo>
                  <a:pt x="88391" y="99059"/>
                </a:lnTo>
                <a:lnTo>
                  <a:pt x="89915" y="103631"/>
                </a:lnTo>
                <a:lnTo>
                  <a:pt x="91439" y="106679"/>
                </a:lnTo>
                <a:lnTo>
                  <a:pt x="91439" y="112775"/>
                </a:lnTo>
                <a:lnTo>
                  <a:pt x="88391" y="115823"/>
                </a:lnTo>
                <a:lnTo>
                  <a:pt x="86868" y="115823"/>
                </a:lnTo>
                <a:lnTo>
                  <a:pt x="85343" y="117347"/>
                </a:lnTo>
                <a:lnTo>
                  <a:pt x="124968" y="117347"/>
                </a:lnTo>
                <a:lnTo>
                  <a:pt x="120395" y="115823"/>
                </a:lnTo>
                <a:lnTo>
                  <a:pt x="114300" y="109727"/>
                </a:lnTo>
                <a:lnTo>
                  <a:pt x="111251" y="103631"/>
                </a:lnTo>
                <a:lnTo>
                  <a:pt x="105156" y="92963"/>
                </a:lnTo>
                <a:lnTo>
                  <a:pt x="93756" y="67055"/>
                </a:lnTo>
                <a:close/>
              </a:path>
              <a:path w="152400" h="121920">
                <a:moveTo>
                  <a:pt x="144780" y="3047"/>
                </a:moveTo>
                <a:lnTo>
                  <a:pt x="114300" y="3047"/>
                </a:lnTo>
                <a:lnTo>
                  <a:pt x="115824" y="4571"/>
                </a:lnTo>
                <a:lnTo>
                  <a:pt x="117347" y="4571"/>
                </a:lnTo>
                <a:lnTo>
                  <a:pt x="118871" y="6095"/>
                </a:lnTo>
                <a:lnTo>
                  <a:pt x="118871" y="12191"/>
                </a:lnTo>
                <a:lnTo>
                  <a:pt x="117347" y="13715"/>
                </a:lnTo>
                <a:lnTo>
                  <a:pt x="117347" y="15239"/>
                </a:lnTo>
                <a:lnTo>
                  <a:pt x="114300" y="16763"/>
                </a:lnTo>
                <a:lnTo>
                  <a:pt x="112775" y="19811"/>
                </a:lnTo>
                <a:lnTo>
                  <a:pt x="85343" y="47243"/>
                </a:lnTo>
                <a:lnTo>
                  <a:pt x="95286" y="47243"/>
                </a:lnTo>
                <a:lnTo>
                  <a:pt x="117347" y="22859"/>
                </a:lnTo>
                <a:lnTo>
                  <a:pt x="124968" y="16763"/>
                </a:lnTo>
                <a:lnTo>
                  <a:pt x="129539" y="13715"/>
                </a:lnTo>
                <a:lnTo>
                  <a:pt x="135636" y="7619"/>
                </a:lnTo>
                <a:lnTo>
                  <a:pt x="144780" y="3047"/>
                </a:lnTo>
                <a:close/>
              </a:path>
              <a:path w="152400" h="121920">
                <a:moveTo>
                  <a:pt x="83819" y="0"/>
                </a:moveTo>
                <a:lnTo>
                  <a:pt x="27431" y="0"/>
                </a:lnTo>
                <a:lnTo>
                  <a:pt x="27431" y="3047"/>
                </a:lnTo>
                <a:lnTo>
                  <a:pt x="83819" y="3047"/>
                </a:lnTo>
                <a:lnTo>
                  <a:pt x="83819" y="0"/>
                </a:lnTo>
                <a:close/>
              </a:path>
              <a:path w="152400" h="121920">
                <a:moveTo>
                  <a:pt x="152400" y="0"/>
                </a:moveTo>
                <a:lnTo>
                  <a:pt x="109727" y="0"/>
                </a:lnTo>
                <a:lnTo>
                  <a:pt x="108203" y="3047"/>
                </a:lnTo>
                <a:lnTo>
                  <a:pt x="150875" y="3047"/>
                </a:lnTo>
                <a:lnTo>
                  <a:pt x="1524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2" name="object 342"/>
          <p:cNvSpPr/>
          <p:nvPr/>
        </p:nvSpPr>
        <p:spPr>
          <a:xfrm>
            <a:off x="2276855" y="7630668"/>
            <a:ext cx="68580" cy="86995"/>
          </a:xfrm>
          <a:custGeom>
            <a:avLst/>
            <a:gdLst/>
            <a:ahLst/>
            <a:cxnLst/>
            <a:rect l="l" t="t" r="r" b="b"/>
            <a:pathLst>
              <a:path w="68580" h="86995">
                <a:moveTo>
                  <a:pt x="45719" y="82295"/>
                </a:moveTo>
                <a:lnTo>
                  <a:pt x="10668" y="82295"/>
                </a:lnTo>
                <a:lnTo>
                  <a:pt x="12192" y="83819"/>
                </a:lnTo>
                <a:lnTo>
                  <a:pt x="19812" y="85343"/>
                </a:lnTo>
                <a:lnTo>
                  <a:pt x="24383" y="86867"/>
                </a:lnTo>
                <a:lnTo>
                  <a:pt x="36575" y="86867"/>
                </a:lnTo>
                <a:lnTo>
                  <a:pt x="44195" y="83819"/>
                </a:lnTo>
                <a:lnTo>
                  <a:pt x="45719" y="82295"/>
                </a:lnTo>
                <a:close/>
              </a:path>
              <a:path w="68580" h="86995">
                <a:moveTo>
                  <a:pt x="10668" y="54863"/>
                </a:moveTo>
                <a:lnTo>
                  <a:pt x="7619" y="54863"/>
                </a:lnTo>
                <a:lnTo>
                  <a:pt x="0" y="85343"/>
                </a:lnTo>
                <a:lnTo>
                  <a:pt x="4571" y="85343"/>
                </a:lnTo>
                <a:lnTo>
                  <a:pt x="4571" y="83819"/>
                </a:lnTo>
                <a:lnTo>
                  <a:pt x="6095" y="82295"/>
                </a:lnTo>
                <a:lnTo>
                  <a:pt x="45719" y="82295"/>
                </a:lnTo>
                <a:lnTo>
                  <a:pt x="47244" y="80771"/>
                </a:lnTo>
                <a:lnTo>
                  <a:pt x="24383" y="80771"/>
                </a:lnTo>
                <a:lnTo>
                  <a:pt x="19812" y="77723"/>
                </a:lnTo>
                <a:lnTo>
                  <a:pt x="16763" y="73151"/>
                </a:lnTo>
                <a:lnTo>
                  <a:pt x="12192" y="70103"/>
                </a:lnTo>
                <a:lnTo>
                  <a:pt x="10668" y="64007"/>
                </a:lnTo>
                <a:lnTo>
                  <a:pt x="10668" y="54863"/>
                </a:lnTo>
                <a:close/>
              </a:path>
              <a:path w="68580" h="86995">
                <a:moveTo>
                  <a:pt x="50292" y="0"/>
                </a:moveTo>
                <a:lnTo>
                  <a:pt x="36575" y="0"/>
                </a:lnTo>
                <a:lnTo>
                  <a:pt x="30480" y="1523"/>
                </a:lnTo>
                <a:lnTo>
                  <a:pt x="24383" y="4571"/>
                </a:lnTo>
                <a:lnTo>
                  <a:pt x="19812" y="10667"/>
                </a:lnTo>
                <a:lnTo>
                  <a:pt x="15239" y="15239"/>
                </a:lnTo>
                <a:lnTo>
                  <a:pt x="13716" y="22859"/>
                </a:lnTo>
                <a:lnTo>
                  <a:pt x="13716" y="32003"/>
                </a:lnTo>
                <a:lnTo>
                  <a:pt x="15239" y="35051"/>
                </a:lnTo>
                <a:lnTo>
                  <a:pt x="18287" y="39623"/>
                </a:lnTo>
                <a:lnTo>
                  <a:pt x="22955" y="42743"/>
                </a:lnTo>
                <a:lnTo>
                  <a:pt x="28956" y="47243"/>
                </a:lnTo>
                <a:lnTo>
                  <a:pt x="38100" y="50291"/>
                </a:lnTo>
                <a:lnTo>
                  <a:pt x="45719" y="57911"/>
                </a:lnTo>
                <a:lnTo>
                  <a:pt x="47243" y="60959"/>
                </a:lnTo>
                <a:lnTo>
                  <a:pt x="47243" y="68579"/>
                </a:lnTo>
                <a:lnTo>
                  <a:pt x="45719" y="71627"/>
                </a:lnTo>
                <a:lnTo>
                  <a:pt x="45719" y="74675"/>
                </a:lnTo>
                <a:lnTo>
                  <a:pt x="42671" y="76199"/>
                </a:lnTo>
                <a:lnTo>
                  <a:pt x="38100" y="79247"/>
                </a:lnTo>
                <a:lnTo>
                  <a:pt x="35051" y="80771"/>
                </a:lnTo>
                <a:lnTo>
                  <a:pt x="47244" y="80771"/>
                </a:lnTo>
                <a:lnTo>
                  <a:pt x="48768" y="79247"/>
                </a:lnTo>
                <a:lnTo>
                  <a:pt x="56387" y="74675"/>
                </a:lnTo>
                <a:lnTo>
                  <a:pt x="60960" y="68579"/>
                </a:lnTo>
                <a:lnTo>
                  <a:pt x="62483" y="60959"/>
                </a:lnTo>
                <a:lnTo>
                  <a:pt x="62483" y="53744"/>
                </a:lnTo>
                <a:lnTo>
                  <a:pt x="60197" y="47815"/>
                </a:lnTo>
                <a:lnTo>
                  <a:pt x="55625" y="42743"/>
                </a:lnTo>
                <a:lnTo>
                  <a:pt x="48768" y="38099"/>
                </a:lnTo>
                <a:lnTo>
                  <a:pt x="36575" y="30479"/>
                </a:lnTo>
                <a:lnTo>
                  <a:pt x="32004" y="27431"/>
                </a:lnTo>
                <a:lnTo>
                  <a:pt x="28956" y="24383"/>
                </a:lnTo>
                <a:lnTo>
                  <a:pt x="27431" y="24383"/>
                </a:lnTo>
                <a:lnTo>
                  <a:pt x="24383" y="18287"/>
                </a:lnTo>
                <a:lnTo>
                  <a:pt x="25907" y="15239"/>
                </a:lnTo>
                <a:lnTo>
                  <a:pt x="25907" y="12191"/>
                </a:lnTo>
                <a:lnTo>
                  <a:pt x="28956" y="9143"/>
                </a:lnTo>
                <a:lnTo>
                  <a:pt x="32004" y="7619"/>
                </a:lnTo>
                <a:lnTo>
                  <a:pt x="35051" y="4571"/>
                </a:lnTo>
                <a:lnTo>
                  <a:pt x="38100" y="3047"/>
                </a:lnTo>
                <a:lnTo>
                  <a:pt x="68042" y="3047"/>
                </a:lnTo>
                <a:lnTo>
                  <a:pt x="68311" y="1523"/>
                </a:lnTo>
                <a:lnTo>
                  <a:pt x="54863" y="1523"/>
                </a:lnTo>
                <a:lnTo>
                  <a:pt x="50292" y="0"/>
                </a:lnTo>
                <a:close/>
              </a:path>
              <a:path w="68580" h="86995">
                <a:moveTo>
                  <a:pt x="68042" y="3047"/>
                </a:moveTo>
                <a:lnTo>
                  <a:pt x="47243" y="3047"/>
                </a:lnTo>
                <a:lnTo>
                  <a:pt x="51816" y="4571"/>
                </a:lnTo>
                <a:lnTo>
                  <a:pt x="54863" y="9143"/>
                </a:lnTo>
                <a:lnTo>
                  <a:pt x="57912" y="12191"/>
                </a:lnTo>
                <a:lnTo>
                  <a:pt x="59436" y="18287"/>
                </a:lnTo>
                <a:lnTo>
                  <a:pt x="60960" y="25907"/>
                </a:lnTo>
                <a:lnTo>
                  <a:pt x="64007" y="25907"/>
                </a:lnTo>
                <a:lnTo>
                  <a:pt x="68042" y="3047"/>
                </a:lnTo>
                <a:close/>
              </a:path>
              <a:path w="68580" h="86995">
                <a:moveTo>
                  <a:pt x="68580" y="0"/>
                </a:moveTo>
                <a:lnTo>
                  <a:pt x="67056" y="0"/>
                </a:lnTo>
                <a:lnTo>
                  <a:pt x="65531" y="1523"/>
                </a:lnTo>
                <a:lnTo>
                  <a:pt x="68311" y="1523"/>
                </a:lnTo>
                <a:lnTo>
                  <a:pt x="685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3" name="object 343"/>
          <p:cNvSpPr/>
          <p:nvPr/>
        </p:nvSpPr>
        <p:spPr>
          <a:xfrm>
            <a:off x="2100072" y="7592568"/>
            <a:ext cx="97790" cy="121920"/>
          </a:xfrm>
          <a:custGeom>
            <a:avLst/>
            <a:gdLst/>
            <a:ahLst/>
            <a:cxnLst/>
            <a:rect l="l" t="t" r="r" b="b"/>
            <a:pathLst>
              <a:path w="97789" h="121920">
                <a:moveTo>
                  <a:pt x="65531" y="117347"/>
                </a:moveTo>
                <a:lnTo>
                  <a:pt x="15239" y="117347"/>
                </a:lnTo>
                <a:lnTo>
                  <a:pt x="13715" y="121919"/>
                </a:lnTo>
                <a:lnTo>
                  <a:pt x="64007" y="121919"/>
                </a:lnTo>
                <a:lnTo>
                  <a:pt x="65531" y="117347"/>
                </a:lnTo>
                <a:close/>
              </a:path>
              <a:path w="97789" h="121920">
                <a:moveTo>
                  <a:pt x="42671" y="3047"/>
                </a:moveTo>
                <a:lnTo>
                  <a:pt x="3047" y="3047"/>
                </a:lnTo>
                <a:lnTo>
                  <a:pt x="4571" y="4571"/>
                </a:lnTo>
                <a:lnTo>
                  <a:pt x="9143" y="6095"/>
                </a:lnTo>
                <a:lnTo>
                  <a:pt x="12191" y="7619"/>
                </a:lnTo>
                <a:lnTo>
                  <a:pt x="13715" y="9143"/>
                </a:lnTo>
                <a:lnTo>
                  <a:pt x="13715" y="10667"/>
                </a:lnTo>
                <a:lnTo>
                  <a:pt x="16763" y="15239"/>
                </a:lnTo>
                <a:lnTo>
                  <a:pt x="18287" y="19811"/>
                </a:lnTo>
                <a:lnTo>
                  <a:pt x="39623" y="71627"/>
                </a:lnTo>
                <a:lnTo>
                  <a:pt x="35051" y="100583"/>
                </a:lnTo>
                <a:lnTo>
                  <a:pt x="33527" y="108203"/>
                </a:lnTo>
                <a:lnTo>
                  <a:pt x="32003" y="111251"/>
                </a:lnTo>
                <a:lnTo>
                  <a:pt x="27431" y="115823"/>
                </a:lnTo>
                <a:lnTo>
                  <a:pt x="22859" y="117347"/>
                </a:lnTo>
                <a:lnTo>
                  <a:pt x="53339" y="117347"/>
                </a:lnTo>
                <a:lnTo>
                  <a:pt x="50291" y="111251"/>
                </a:lnTo>
                <a:lnTo>
                  <a:pt x="50291" y="108203"/>
                </a:lnTo>
                <a:lnTo>
                  <a:pt x="51815" y="100583"/>
                </a:lnTo>
                <a:lnTo>
                  <a:pt x="59435" y="70103"/>
                </a:lnTo>
                <a:lnTo>
                  <a:pt x="65581" y="62483"/>
                </a:lnTo>
                <a:lnTo>
                  <a:pt x="56387" y="62483"/>
                </a:lnTo>
                <a:lnTo>
                  <a:pt x="39623" y="22859"/>
                </a:lnTo>
                <a:lnTo>
                  <a:pt x="38100" y="16763"/>
                </a:lnTo>
                <a:lnTo>
                  <a:pt x="36575" y="13715"/>
                </a:lnTo>
                <a:lnTo>
                  <a:pt x="36575" y="10667"/>
                </a:lnTo>
                <a:lnTo>
                  <a:pt x="38100" y="9143"/>
                </a:lnTo>
                <a:lnTo>
                  <a:pt x="39623" y="6095"/>
                </a:lnTo>
                <a:lnTo>
                  <a:pt x="39623" y="4571"/>
                </a:lnTo>
                <a:lnTo>
                  <a:pt x="42671" y="3047"/>
                </a:lnTo>
                <a:close/>
              </a:path>
              <a:path w="97789" h="121920">
                <a:moveTo>
                  <a:pt x="97535" y="0"/>
                </a:moveTo>
                <a:lnTo>
                  <a:pt x="85343" y="0"/>
                </a:lnTo>
                <a:lnTo>
                  <a:pt x="85343" y="3047"/>
                </a:lnTo>
                <a:lnTo>
                  <a:pt x="91439" y="3047"/>
                </a:lnTo>
                <a:lnTo>
                  <a:pt x="92963" y="4571"/>
                </a:lnTo>
                <a:lnTo>
                  <a:pt x="94487" y="4571"/>
                </a:lnTo>
                <a:lnTo>
                  <a:pt x="94487" y="6095"/>
                </a:lnTo>
                <a:lnTo>
                  <a:pt x="96011" y="7619"/>
                </a:lnTo>
                <a:lnTo>
                  <a:pt x="96011" y="15239"/>
                </a:lnTo>
                <a:lnTo>
                  <a:pt x="86867" y="24383"/>
                </a:lnTo>
                <a:lnTo>
                  <a:pt x="56387" y="62483"/>
                </a:lnTo>
                <a:lnTo>
                  <a:pt x="65581" y="62483"/>
                </a:lnTo>
                <a:lnTo>
                  <a:pt x="97535" y="22859"/>
                </a:lnTo>
                <a:lnTo>
                  <a:pt x="97535" y="0"/>
                </a:lnTo>
                <a:close/>
              </a:path>
              <a:path w="97789" h="121920">
                <a:moveTo>
                  <a:pt x="53339" y="0"/>
                </a:moveTo>
                <a:lnTo>
                  <a:pt x="0" y="0"/>
                </a:lnTo>
                <a:lnTo>
                  <a:pt x="0" y="3047"/>
                </a:lnTo>
                <a:lnTo>
                  <a:pt x="51815" y="3047"/>
                </a:lnTo>
                <a:lnTo>
                  <a:pt x="533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4" name="object 344"/>
          <p:cNvSpPr/>
          <p:nvPr/>
        </p:nvSpPr>
        <p:spPr>
          <a:xfrm>
            <a:off x="1520952" y="7630668"/>
            <a:ext cx="67310" cy="86995"/>
          </a:xfrm>
          <a:custGeom>
            <a:avLst/>
            <a:gdLst/>
            <a:ahLst/>
            <a:cxnLst/>
            <a:rect l="l" t="t" r="r" b="b"/>
            <a:pathLst>
              <a:path w="67309" h="86995">
                <a:moveTo>
                  <a:pt x="43180" y="82295"/>
                </a:moveTo>
                <a:lnTo>
                  <a:pt x="9143" y="82295"/>
                </a:lnTo>
                <a:lnTo>
                  <a:pt x="10667" y="83819"/>
                </a:lnTo>
                <a:lnTo>
                  <a:pt x="22859" y="86867"/>
                </a:lnTo>
                <a:lnTo>
                  <a:pt x="33528" y="86867"/>
                </a:lnTo>
                <a:lnTo>
                  <a:pt x="41147" y="83819"/>
                </a:lnTo>
                <a:lnTo>
                  <a:pt x="43180" y="82295"/>
                </a:lnTo>
                <a:close/>
              </a:path>
              <a:path w="67309" h="86995">
                <a:moveTo>
                  <a:pt x="7619" y="54863"/>
                </a:moveTo>
                <a:lnTo>
                  <a:pt x="4571" y="54863"/>
                </a:lnTo>
                <a:lnTo>
                  <a:pt x="0" y="85343"/>
                </a:lnTo>
                <a:lnTo>
                  <a:pt x="1523" y="85343"/>
                </a:lnTo>
                <a:lnTo>
                  <a:pt x="4571" y="82295"/>
                </a:lnTo>
                <a:lnTo>
                  <a:pt x="43180" y="82295"/>
                </a:lnTo>
                <a:lnTo>
                  <a:pt x="45212" y="80771"/>
                </a:lnTo>
                <a:lnTo>
                  <a:pt x="22859" y="80771"/>
                </a:lnTo>
                <a:lnTo>
                  <a:pt x="18287" y="77723"/>
                </a:lnTo>
                <a:lnTo>
                  <a:pt x="10667" y="70103"/>
                </a:lnTo>
                <a:lnTo>
                  <a:pt x="7619" y="64007"/>
                </a:lnTo>
                <a:lnTo>
                  <a:pt x="7619" y="54863"/>
                </a:lnTo>
                <a:close/>
              </a:path>
              <a:path w="67309" h="86995">
                <a:moveTo>
                  <a:pt x="48767" y="0"/>
                </a:moveTo>
                <a:lnTo>
                  <a:pt x="35051" y="0"/>
                </a:lnTo>
                <a:lnTo>
                  <a:pt x="27431" y="1523"/>
                </a:lnTo>
                <a:lnTo>
                  <a:pt x="22859" y="4571"/>
                </a:lnTo>
                <a:lnTo>
                  <a:pt x="16763" y="10667"/>
                </a:lnTo>
                <a:lnTo>
                  <a:pt x="13715" y="15239"/>
                </a:lnTo>
                <a:lnTo>
                  <a:pt x="12191" y="22859"/>
                </a:lnTo>
                <a:lnTo>
                  <a:pt x="10667" y="27431"/>
                </a:lnTo>
                <a:lnTo>
                  <a:pt x="10667" y="32003"/>
                </a:lnTo>
                <a:lnTo>
                  <a:pt x="13715" y="35051"/>
                </a:lnTo>
                <a:lnTo>
                  <a:pt x="15239" y="39623"/>
                </a:lnTo>
                <a:lnTo>
                  <a:pt x="19931" y="42743"/>
                </a:lnTo>
                <a:lnTo>
                  <a:pt x="27431" y="47243"/>
                </a:lnTo>
                <a:lnTo>
                  <a:pt x="35051" y="50291"/>
                </a:lnTo>
                <a:lnTo>
                  <a:pt x="41147" y="54863"/>
                </a:lnTo>
                <a:lnTo>
                  <a:pt x="42671" y="57911"/>
                </a:lnTo>
                <a:lnTo>
                  <a:pt x="45719" y="60959"/>
                </a:lnTo>
                <a:lnTo>
                  <a:pt x="45719" y="68579"/>
                </a:lnTo>
                <a:lnTo>
                  <a:pt x="42671" y="74675"/>
                </a:lnTo>
                <a:lnTo>
                  <a:pt x="39623" y="76199"/>
                </a:lnTo>
                <a:lnTo>
                  <a:pt x="36575" y="79247"/>
                </a:lnTo>
                <a:lnTo>
                  <a:pt x="32003" y="80771"/>
                </a:lnTo>
                <a:lnTo>
                  <a:pt x="45212" y="80771"/>
                </a:lnTo>
                <a:lnTo>
                  <a:pt x="53339" y="74675"/>
                </a:lnTo>
                <a:lnTo>
                  <a:pt x="57911" y="68579"/>
                </a:lnTo>
                <a:lnTo>
                  <a:pt x="59435" y="60959"/>
                </a:lnTo>
                <a:lnTo>
                  <a:pt x="60293" y="53744"/>
                </a:lnTo>
                <a:lnTo>
                  <a:pt x="58293" y="47815"/>
                </a:lnTo>
                <a:lnTo>
                  <a:pt x="53435" y="42743"/>
                </a:lnTo>
                <a:lnTo>
                  <a:pt x="45719" y="38099"/>
                </a:lnTo>
                <a:lnTo>
                  <a:pt x="35051" y="30479"/>
                </a:lnTo>
                <a:lnTo>
                  <a:pt x="28956" y="27431"/>
                </a:lnTo>
                <a:lnTo>
                  <a:pt x="25907" y="24383"/>
                </a:lnTo>
                <a:lnTo>
                  <a:pt x="24384" y="24383"/>
                </a:lnTo>
                <a:lnTo>
                  <a:pt x="22859" y="21335"/>
                </a:lnTo>
                <a:lnTo>
                  <a:pt x="22859" y="15239"/>
                </a:lnTo>
                <a:lnTo>
                  <a:pt x="25907" y="9143"/>
                </a:lnTo>
                <a:lnTo>
                  <a:pt x="28956" y="7619"/>
                </a:lnTo>
                <a:lnTo>
                  <a:pt x="32003" y="4571"/>
                </a:lnTo>
                <a:lnTo>
                  <a:pt x="36575" y="3047"/>
                </a:lnTo>
                <a:lnTo>
                  <a:pt x="66338" y="3047"/>
                </a:lnTo>
                <a:lnTo>
                  <a:pt x="66697" y="1523"/>
                </a:lnTo>
                <a:lnTo>
                  <a:pt x="53339" y="1523"/>
                </a:lnTo>
                <a:lnTo>
                  <a:pt x="48767" y="0"/>
                </a:lnTo>
                <a:close/>
              </a:path>
              <a:path w="67309" h="86995">
                <a:moveTo>
                  <a:pt x="66338" y="3047"/>
                </a:moveTo>
                <a:lnTo>
                  <a:pt x="45719" y="3047"/>
                </a:lnTo>
                <a:lnTo>
                  <a:pt x="48767" y="4571"/>
                </a:lnTo>
                <a:lnTo>
                  <a:pt x="51815" y="9143"/>
                </a:lnTo>
                <a:lnTo>
                  <a:pt x="56387" y="12191"/>
                </a:lnTo>
                <a:lnTo>
                  <a:pt x="57911" y="18287"/>
                </a:lnTo>
                <a:lnTo>
                  <a:pt x="57911" y="25907"/>
                </a:lnTo>
                <a:lnTo>
                  <a:pt x="60959" y="25907"/>
                </a:lnTo>
                <a:lnTo>
                  <a:pt x="66338" y="3047"/>
                </a:lnTo>
                <a:close/>
              </a:path>
              <a:path w="67309" h="86995">
                <a:moveTo>
                  <a:pt x="67056" y="0"/>
                </a:moveTo>
                <a:lnTo>
                  <a:pt x="64007" y="0"/>
                </a:lnTo>
                <a:lnTo>
                  <a:pt x="62484" y="1523"/>
                </a:lnTo>
                <a:lnTo>
                  <a:pt x="66697" y="1523"/>
                </a:lnTo>
                <a:lnTo>
                  <a:pt x="670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5" name="object 345"/>
          <p:cNvSpPr/>
          <p:nvPr/>
        </p:nvSpPr>
        <p:spPr>
          <a:xfrm>
            <a:off x="1251203" y="7630668"/>
            <a:ext cx="67056" cy="86868"/>
          </a:xfrm>
          <a:prstGeom prst="rect">
            <a:avLst/>
          </a:prstGeom>
          <a:blipFill>
            <a:blip r:embed="rId4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46" name="object 346"/>
          <p:cNvSpPr/>
          <p:nvPr/>
        </p:nvSpPr>
        <p:spPr>
          <a:xfrm>
            <a:off x="1339596" y="7592568"/>
            <a:ext cx="131445" cy="121920"/>
          </a:xfrm>
          <a:custGeom>
            <a:avLst/>
            <a:gdLst/>
            <a:ahLst/>
            <a:cxnLst/>
            <a:rect l="l" t="t" r="r" b="b"/>
            <a:pathLst>
              <a:path w="131444" h="121920">
                <a:moveTo>
                  <a:pt x="67056" y="117347"/>
                </a:moveTo>
                <a:lnTo>
                  <a:pt x="15240" y="117347"/>
                </a:lnTo>
                <a:lnTo>
                  <a:pt x="15240" y="121919"/>
                </a:lnTo>
                <a:lnTo>
                  <a:pt x="67056" y="121919"/>
                </a:lnTo>
                <a:lnTo>
                  <a:pt x="67056" y="117347"/>
                </a:lnTo>
                <a:close/>
              </a:path>
              <a:path w="131444" h="121920">
                <a:moveTo>
                  <a:pt x="44195" y="3047"/>
                </a:moveTo>
                <a:lnTo>
                  <a:pt x="4571" y="3047"/>
                </a:lnTo>
                <a:lnTo>
                  <a:pt x="6095" y="4571"/>
                </a:lnTo>
                <a:lnTo>
                  <a:pt x="10667" y="6095"/>
                </a:lnTo>
                <a:lnTo>
                  <a:pt x="15240" y="10667"/>
                </a:lnTo>
                <a:lnTo>
                  <a:pt x="16763" y="15239"/>
                </a:lnTo>
                <a:lnTo>
                  <a:pt x="19812" y="19811"/>
                </a:lnTo>
                <a:lnTo>
                  <a:pt x="42671" y="71627"/>
                </a:lnTo>
                <a:lnTo>
                  <a:pt x="36575" y="100583"/>
                </a:lnTo>
                <a:lnTo>
                  <a:pt x="35051" y="108203"/>
                </a:lnTo>
                <a:lnTo>
                  <a:pt x="33528" y="111251"/>
                </a:lnTo>
                <a:lnTo>
                  <a:pt x="30479" y="112775"/>
                </a:lnTo>
                <a:lnTo>
                  <a:pt x="28956" y="115823"/>
                </a:lnTo>
                <a:lnTo>
                  <a:pt x="24384" y="117347"/>
                </a:lnTo>
                <a:lnTo>
                  <a:pt x="54863" y="117347"/>
                </a:lnTo>
                <a:lnTo>
                  <a:pt x="51815" y="111251"/>
                </a:lnTo>
                <a:lnTo>
                  <a:pt x="51815" y="108203"/>
                </a:lnTo>
                <a:lnTo>
                  <a:pt x="59435" y="70103"/>
                </a:lnTo>
                <a:lnTo>
                  <a:pt x="65826" y="62483"/>
                </a:lnTo>
                <a:lnTo>
                  <a:pt x="57912" y="62483"/>
                </a:lnTo>
                <a:lnTo>
                  <a:pt x="41147" y="22859"/>
                </a:lnTo>
                <a:lnTo>
                  <a:pt x="36575" y="13715"/>
                </a:lnTo>
                <a:lnTo>
                  <a:pt x="38100" y="10667"/>
                </a:lnTo>
                <a:lnTo>
                  <a:pt x="38100" y="9143"/>
                </a:lnTo>
                <a:lnTo>
                  <a:pt x="39623" y="6095"/>
                </a:lnTo>
                <a:lnTo>
                  <a:pt x="42671" y="4571"/>
                </a:lnTo>
                <a:lnTo>
                  <a:pt x="44195" y="3047"/>
                </a:lnTo>
                <a:close/>
              </a:path>
              <a:path w="131444" h="121920">
                <a:moveTo>
                  <a:pt x="123443" y="3047"/>
                </a:moveTo>
                <a:lnTo>
                  <a:pt x="91440" y="3047"/>
                </a:lnTo>
                <a:lnTo>
                  <a:pt x="92963" y="4571"/>
                </a:lnTo>
                <a:lnTo>
                  <a:pt x="94487" y="4571"/>
                </a:lnTo>
                <a:lnTo>
                  <a:pt x="96012" y="6095"/>
                </a:lnTo>
                <a:lnTo>
                  <a:pt x="96012" y="7619"/>
                </a:lnTo>
                <a:lnTo>
                  <a:pt x="97535" y="9143"/>
                </a:lnTo>
                <a:lnTo>
                  <a:pt x="97535" y="12191"/>
                </a:lnTo>
                <a:lnTo>
                  <a:pt x="96012" y="15239"/>
                </a:lnTo>
                <a:lnTo>
                  <a:pt x="92963" y="18287"/>
                </a:lnTo>
                <a:lnTo>
                  <a:pt x="89915" y="24383"/>
                </a:lnTo>
                <a:lnTo>
                  <a:pt x="57912" y="62483"/>
                </a:lnTo>
                <a:lnTo>
                  <a:pt x="65826" y="62483"/>
                </a:lnTo>
                <a:lnTo>
                  <a:pt x="99059" y="22859"/>
                </a:lnTo>
                <a:lnTo>
                  <a:pt x="103631" y="16763"/>
                </a:lnTo>
                <a:lnTo>
                  <a:pt x="108203" y="13715"/>
                </a:lnTo>
                <a:lnTo>
                  <a:pt x="111251" y="12191"/>
                </a:lnTo>
                <a:lnTo>
                  <a:pt x="112775" y="9143"/>
                </a:lnTo>
                <a:lnTo>
                  <a:pt x="115823" y="6095"/>
                </a:lnTo>
                <a:lnTo>
                  <a:pt x="118872" y="4571"/>
                </a:lnTo>
                <a:lnTo>
                  <a:pt x="123443" y="3047"/>
                </a:lnTo>
                <a:close/>
              </a:path>
              <a:path w="131444" h="121920">
                <a:moveTo>
                  <a:pt x="53340" y="0"/>
                </a:moveTo>
                <a:lnTo>
                  <a:pt x="1523" y="0"/>
                </a:lnTo>
                <a:lnTo>
                  <a:pt x="0" y="3047"/>
                </a:lnTo>
                <a:lnTo>
                  <a:pt x="53340" y="3047"/>
                </a:lnTo>
                <a:lnTo>
                  <a:pt x="53340" y="0"/>
                </a:lnTo>
                <a:close/>
              </a:path>
              <a:path w="131444" h="121920">
                <a:moveTo>
                  <a:pt x="131063" y="0"/>
                </a:moveTo>
                <a:lnTo>
                  <a:pt x="88391" y="0"/>
                </a:lnTo>
                <a:lnTo>
                  <a:pt x="86867" y="3047"/>
                </a:lnTo>
                <a:lnTo>
                  <a:pt x="129540" y="3047"/>
                </a:lnTo>
                <a:lnTo>
                  <a:pt x="13106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7" name="object 347"/>
          <p:cNvSpPr/>
          <p:nvPr/>
        </p:nvSpPr>
        <p:spPr>
          <a:xfrm>
            <a:off x="2444495" y="7666481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8" name="object 348"/>
          <p:cNvSpPr/>
          <p:nvPr/>
        </p:nvSpPr>
        <p:spPr>
          <a:xfrm>
            <a:off x="1944623" y="7650480"/>
            <a:ext cx="93345" cy="0"/>
          </a:xfrm>
          <a:custGeom>
            <a:avLst/>
            <a:gdLst/>
            <a:ahLst/>
            <a:cxnLst/>
            <a:rect l="l" t="t" r="r" b="b"/>
            <a:pathLst>
              <a:path w="93344" h="0">
                <a:moveTo>
                  <a:pt x="0" y="0"/>
                </a:moveTo>
                <a:lnTo>
                  <a:pt x="92963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9" name="object 349"/>
          <p:cNvSpPr/>
          <p:nvPr/>
        </p:nvSpPr>
        <p:spPr>
          <a:xfrm>
            <a:off x="1944623" y="7684007"/>
            <a:ext cx="93345" cy="0"/>
          </a:xfrm>
          <a:custGeom>
            <a:avLst/>
            <a:gdLst/>
            <a:ahLst/>
            <a:cxnLst/>
            <a:rect l="l" t="t" r="r" b="b"/>
            <a:pathLst>
              <a:path w="93344" h="0">
                <a:moveTo>
                  <a:pt x="0" y="0"/>
                </a:moveTo>
                <a:lnTo>
                  <a:pt x="92963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0" name="object 350"/>
          <p:cNvSpPr/>
          <p:nvPr/>
        </p:nvSpPr>
        <p:spPr>
          <a:xfrm>
            <a:off x="1687067" y="7666481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1" name="object 351"/>
          <p:cNvSpPr/>
          <p:nvPr/>
        </p:nvSpPr>
        <p:spPr>
          <a:xfrm>
            <a:off x="1879092" y="7885176"/>
            <a:ext cx="48895" cy="215265"/>
          </a:xfrm>
          <a:custGeom>
            <a:avLst/>
            <a:gdLst/>
            <a:ahLst/>
            <a:cxnLst/>
            <a:rect l="l" t="t" r="r" b="b"/>
            <a:pathLst>
              <a:path w="48894" h="215265">
                <a:moveTo>
                  <a:pt x="48768" y="0"/>
                </a:moveTo>
                <a:lnTo>
                  <a:pt x="19621" y="29575"/>
                </a:lnTo>
                <a:lnTo>
                  <a:pt x="3238" y="73913"/>
                </a:lnTo>
                <a:lnTo>
                  <a:pt x="0" y="108204"/>
                </a:lnTo>
                <a:lnTo>
                  <a:pt x="833" y="125039"/>
                </a:lnTo>
                <a:lnTo>
                  <a:pt x="12191" y="170687"/>
                </a:lnTo>
                <a:lnTo>
                  <a:pt x="37266" y="206263"/>
                </a:lnTo>
                <a:lnTo>
                  <a:pt x="48768" y="214884"/>
                </a:lnTo>
                <a:lnTo>
                  <a:pt x="48768" y="210312"/>
                </a:lnTo>
                <a:lnTo>
                  <a:pt x="42481" y="205192"/>
                </a:lnTo>
                <a:lnTo>
                  <a:pt x="37337" y="199072"/>
                </a:lnTo>
                <a:lnTo>
                  <a:pt x="33337" y="192095"/>
                </a:lnTo>
                <a:lnTo>
                  <a:pt x="30480" y="184404"/>
                </a:lnTo>
                <a:lnTo>
                  <a:pt x="27098" y="177879"/>
                </a:lnTo>
                <a:lnTo>
                  <a:pt x="18049" y="140303"/>
                </a:lnTo>
                <a:lnTo>
                  <a:pt x="16811" y="117443"/>
                </a:lnTo>
                <a:lnTo>
                  <a:pt x="16910" y="90487"/>
                </a:lnTo>
                <a:lnTo>
                  <a:pt x="22121" y="51863"/>
                </a:lnTo>
                <a:lnTo>
                  <a:pt x="38481" y="15049"/>
                </a:lnTo>
                <a:lnTo>
                  <a:pt x="48768" y="6096"/>
                </a:lnTo>
                <a:lnTo>
                  <a:pt x="4876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2" name="object 352"/>
          <p:cNvSpPr/>
          <p:nvPr/>
        </p:nvSpPr>
        <p:spPr>
          <a:xfrm>
            <a:off x="2244851" y="7885176"/>
            <a:ext cx="48895" cy="215265"/>
          </a:xfrm>
          <a:custGeom>
            <a:avLst/>
            <a:gdLst/>
            <a:ahLst/>
            <a:cxnLst/>
            <a:rect l="l" t="t" r="r" b="b"/>
            <a:pathLst>
              <a:path w="48894" h="215265">
                <a:moveTo>
                  <a:pt x="0" y="0"/>
                </a:moveTo>
                <a:lnTo>
                  <a:pt x="0" y="6096"/>
                </a:lnTo>
                <a:lnTo>
                  <a:pt x="6072" y="11834"/>
                </a:lnTo>
                <a:lnTo>
                  <a:pt x="10858" y="17716"/>
                </a:lnTo>
                <a:lnTo>
                  <a:pt x="27289" y="54911"/>
                </a:lnTo>
                <a:lnTo>
                  <a:pt x="28956" y="65531"/>
                </a:lnTo>
                <a:lnTo>
                  <a:pt x="30718" y="75247"/>
                </a:lnTo>
                <a:lnTo>
                  <a:pt x="31623" y="86106"/>
                </a:lnTo>
                <a:lnTo>
                  <a:pt x="31956" y="98107"/>
                </a:lnTo>
                <a:lnTo>
                  <a:pt x="31956" y="122443"/>
                </a:lnTo>
                <a:lnTo>
                  <a:pt x="26646" y="164544"/>
                </a:lnTo>
                <a:lnTo>
                  <a:pt x="9715" y="200787"/>
                </a:lnTo>
                <a:lnTo>
                  <a:pt x="0" y="210312"/>
                </a:lnTo>
                <a:lnTo>
                  <a:pt x="0" y="214884"/>
                </a:lnTo>
                <a:lnTo>
                  <a:pt x="28289" y="186594"/>
                </a:lnTo>
                <a:lnTo>
                  <a:pt x="45339" y="142684"/>
                </a:lnTo>
                <a:lnTo>
                  <a:pt x="48768" y="108204"/>
                </a:lnTo>
                <a:lnTo>
                  <a:pt x="47910" y="91344"/>
                </a:lnTo>
                <a:lnTo>
                  <a:pt x="35052" y="44196"/>
                </a:lnTo>
                <a:lnTo>
                  <a:pt x="10834" y="862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3" name="object 353"/>
          <p:cNvSpPr/>
          <p:nvPr/>
        </p:nvSpPr>
        <p:spPr>
          <a:xfrm>
            <a:off x="2804160" y="7924800"/>
            <a:ext cx="68579" cy="126492"/>
          </a:xfrm>
          <a:prstGeom prst="rect">
            <a:avLst/>
          </a:prstGeom>
          <a:blipFill>
            <a:blip r:embed="rId4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54" name="object 354"/>
          <p:cNvSpPr/>
          <p:nvPr/>
        </p:nvSpPr>
        <p:spPr>
          <a:xfrm>
            <a:off x="2558795" y="7921752"/>
            <a:ext cx="50800" cy="167640"/>
          </a:xfrm>
          <a:custGeom>
            <a:avLst/>
            <a:gdLst/>
            <a:ahLst/>
            <a:cxnLst/>
            <a:rect l="l" t="t" r="r" b="b"/>
            <a:pathLst>
              <a:path w="50800" h="167640">
                <a:moveTo>
                  <a:pt x="0" y="0"/>
                </a:moveTo>
                <a:lnTo>
                  <a:pt x="0" y="4572"/>
                </a:lnTo>
                <a:lnTo>
                  <a:pt x="6096" y="7620"/>
                </a:lnTo>
                <a:lnTo>
                  <a:pt x="12192" y="12192"/>
                </a:lnTo>
                <a:lnTo>
                  <a:pt x="24384" y="30480"/>
                </a:lnTo>
                <a:lnTo>
                  <a:pt x="25908" y="35052"/>
                </a:lnTo>
                <a:lnTo>
                  <a:pt x="27431" y="42672"/>
                </a:lnTo>
                <a:lnTo>
                  <a:pt x="28956" y="51816"/>
                </a:lnTo>
                <a:lnTo>
                  <a:pt x="30956" y="59197"/>
                </a:lnTo>
                <a:lnTo>
                  <a:pt x="32385" y="67437"/>
                </a:lnTo>
                <a:lnTo>
                  <a:pt x="33242" y="76247"/>
                </a:lnTo>
                <a:lnTo>
                  <a:pt x="33528" y="85343"/>
                </a:lnTo>
                <a:lnTo>
                  <a:pt x="33242" y="95107"/>
                </a:lnTo>
                <a:lnTo>
                  <a:pt x="32385" y="104013"/>
                </a:lnTo>
                <a:lnTo>
                  <a:pt x="30956" y="112347"/>
                </a:lnTo>
                <a:lnTo>
                  <a:pt x="28956" y="120396"/>
                </a:lnTo>
                <a:lnTo>
                  <a:pt x="27289" y="128087"/>
                </a:lnTo>
                <a:lnTo>
                  <a:pt x="5429" y="160877"/>
                </a:lnTo>
                <a:lnTo>
                  <a:pt x="0" y="164592"/>
                </a:lnTo>
                <a:lnTo>
                  <a:pt x="0" y="167640"/>
                </a:lnTo>
                <a:lnTo>
                  <a:pt x="36576" y="134112"/>
                </a:lnTo>
                <a:lnTo>
                  <a:pt x="49434" y="95964"/>
                </a:lnTo>
                <a:lnTo>
                  <a:pt x="50292" y="82296"/>
                </a:lnTo>
                <a:lnTo>
                  <a:pt x="49744" y="73818"/>
                </a:lnTo>
                <a:lnTo>
                  <a:pt x="34480" y="29527"/>
                </a:lnTo>
                <a:lnTo>
                  <a:pt x="6572" y="345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5" name="object 355"/>
          <p:cNvSpPr/>
          <p:nvPr/>
        </p:nvSpPr>
        <p:spPr>
          <a:xfrm>
            <a:off x="2415539" y="7921752"/>
            <a:ext cx="50800" cy="167640"/>
          </a:xfrm>
          <a:custGeom>
            <a:avLst/>
            <a:gdLst/>
            <a:ahLst/>
            <a:cxnLst/>
            <a:rect l="l" t="t" r="r" b="b"/>
            <a:pathLst>
              <a:path w="50800" h="167640">
                <a:moveTo>
                  <a:pt x="50292" y="0"/>
                </a:moveTo>
                <a:lnTo>
                  <a:pt x="13716" y="32004"/>
                </a:lnTo>
                <a:lnTo>
                  <a:pt x="857" y="70365"/>
                </a:lnTo>
                <a:lnTo>
                  <a:pt x="0" y="83820"/>
                </a:lnTo>
                <a:lnTo>
                  <a:pt x="333" y="93606"/>
                </a:lnTo>
                <a:lnTo>
                  <a:pt x="16382" y="137350"/>
                </a:lnTo>
                <a:lnTo>
                  <a:pt x="43719" y="163949"/>
                </a:lnTo>
                <a:lnTo>
                  <a:pt x="50292" y="167640"/>
                </a:lnTo>
                <a:lnTo>
                  <a:pt x="50292" y="164592"/>
                </a:lnTo>
                <a:lnTo>
                  <a:pt x="44196" y="160020"/>
                </a:lnTo>
                <a:lnTo>
                  <a:pt x="35052" y="150875"/>
                </a:lnTo>
                <a:lnTo>
                  <a:pt x="32004" y="144780"/>
                </a:lnTo>
                <a:lnTo>
                  <a:pt x="27432" y="141731"/>
                </a:lnTo>
                <a:lnTo>
                  <a:pt x="25908" y="135636"/>
                </a:lnTo>
                <a:lnTo>
                  <a:pt x="22860" y="131064"/>
                </a:lnTo>
                <a:lnTo>
                  <a:pt x="21336" y="123443"/>
                </a:lnTo>
                <a:lnTo>
                  <a:pt x="21336" y="115824"/>
                </a:lnTo>
                <a:lnTo>
                  <a:pt x="20216" y="107775"/>
                </a:lnTo>
                <a:lnTo>
                  <a:pt x="19240" y="99440"/>
                </a:lnTo>
                <a:lnTo>
                  <a:pt x="18549" y="90535"/>
                </a:lnTo>
                <a:lnTo>
                  <a:pt x="18287" y="80772"/>
                </a:lnTo>
                <a:lnTo>
                  <a:pt x="18549" y="72532"/>
                </a:lnTo>
                <a:lnTo>
                  <a:pt x="24955" y="32385"/>
                </a:lnTo>
                <a:lnTo>
                  <a:pt x="32004" y="19812"/>
                </a:lnTo>
                <a:lnTo>
                  <a:pt x="36576" y="12192"/>
                </a:lnTo>
                <a:lnTo>
                  <a:pt x="42672" y="7620"/>
                </a:lnTo>
                <a:lnTo>
                  <a:pt x="50292" y="4572"/>
                </a:lnTo>
                <a:lnTo>
                  <a:pt x="5029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6" name="object 356"/>
          <p:cNvSpPr/>
          <p:nvPr/>
        </p:nvSpPr>
        <p:spPr>
          <a:xfrm>
            <a:off x="2179320" y="7924800"/>
            <a:ext cx="47625" cy="125095"/>
          </a:xfrm>
          <a:custGeom>
            <a:avLst/>
            <a:gdLst/>
            <a:ahLst/>
            <a:cxnLst/>
            <a:rect l="l" t="t" r="r" b="b"/>
            <a:pathLst>
              <a:path w="47625" h="125095">
                <a:moveTo>
                  <a:pt x="47243" y="120395"/>
                </a:moveTo>
                <a:lnTo>
                  <a:pt x="1524" y="120395"/>
                </a:lnTo>
                <a:lnTo>
                  <a:pt x="1524" y="124968"/>
                </a:lnTo>
                <a:lnTo>
                  <a:pt x="47243" y="124968"/>
                </a:lnTo>
                <a:lnTo>
                  <a:pt x="47243" y="120395"/>
                </a:lnTo>
                <a:close/>
              </a:path>
              <a:path w="47625" h="125095">
                <a:moveTo>
                  <a:pt x="36575" y="118872"/>
                </a:moveTo>
                <a:lnTo>
                  <a:pt x="12192" y="118872"/>
                </a:lnTo>
                <a:lnTo>
                  <a:pt x="10668" y="120395"/>
                </a:lnTo>
                <a:lnTo>
                  <a:pt x="38100" y="120395"/>
                </a:lnTo>
                <a:lnTo>
                  <a:pt x="36575" y="118872"/>
                </a:lnTo>
                <a:close/>
              </a:path>
              <a:path w="47625" h="125095">
                <a:moveTo>
                  <a:pt x="32004" y="13716"/>
                </a:moveTo>
                <a:lnTo>
                  <a:pt x="10668" y="13716"/>
                </a:lnTo>
                <a:lnTo>
                  <a:pt x="12192" y="15239"/>
                </a:lnTo>
                <a:lnTo>
                  <a:pt x="13716" y="15239"/>
                </a:lnTo>
                <a:lnTo>
                  <a:pt x="15240" y="16763"/>
                </a:lnTo>
                <a:lnTo>
                  <a:pt x="15240" y="18287"/>
                </a:lnTo>
                <a:lnTo>
                  <a:pt x="16763" y="19812"/>
                </a:lnTo>
                <a:lnTo>
                  <a:pt x="16763" y="117348"/>
                </a:lnTo>
                <a:lnTo>
                  <a:pt x="15240" y="118872"/>
                </a:lnTo>
                <a:lnTo>
                  <a:pt x="33528" y="118872"/>
                </a:lnTo>
                <a:lnTo>
                  <a:pt x="32004" y="115824"/>
                </a:lnTo>
                <a:lnTo>
                  <a:pt x="32004" y="13716"/>
                </a:lnTo>
                <a:close/>
              </a:path>
              <a:path w="47625" h="125095">
                <a:moveTo>
                  <a:pt x="32004" y="0"/>
                </a:moveTo>
                <a:lnTo>
                  <a:pt x="28956" y="0"/>
                </a:lnTo>
                <a:lnTo>
                  <a:pt x="0" y="13716"/>
                </a:lnTo>
                <a:lnTo>
                  <a:pt x="1524" y="16763"/>
                </a:lnTo>
                <a:lnTo>
                  <a:pt x="7619" y="13716"/>
                </a:lnTo>
                <a:lnTo>
                  <a:pt x="32004" y="13716"/>
                </a:lnTo>
                <a:lnTo>
                  <a:pt x="3200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7" name="object 357"/>
          <p:cNvSpPr/>
          <p:nvPr/>
        </p:nvSpPr>
        <p:spPr>
          <a:xfrm>
            <a:off x="1644395" y="7921752"/>
            <a:ext cx="50800" cy="167640"/>
          </a:xfrm>
          <a:custGeom>
            <a:avLst/>
            <a:gdLst/>
            <a:ahLst/>
            <a:cxnLst/>
            <a:rect l="l" t="t" r="r" b="b"/>
            <a:pathLst>
              <a:path w="50800" h="167640">
                <a:moveTo>
                  <a:pt x="0" y="0"/>
                </a:moveTo>
                <a:lnTo>
                  <a:pt x="0" y="4572"/>
                </a:lnTo>
                <a:lnTo>
                  <a:pt x="6096" y="7620"/>
                </a:lnTo>
                <a:lnTo>
                  <a:pt x="12192" y="12192"/>
                </a:lnTo>
                <a:lnTo>
                  <a:pt x="13716" y="16764"/>
                </a:lnTo>
                <a:lnTo>
                  <a:pt x="18287" y="21336"/>
                </a:lnTo>
                <a:lnTo>
                  <a:pt x="24384" y="30480"/>
                </a:lnTo>
                <a:lnTo>
                  <a:pt x="25908" y="35052"/>
                </a:lnTo>
                <a:lnTo>
                  <a:pt x="27431" y="42672"/>
                </a:lnTo>
                <a:lnTo>
                  <a:pt x="28956" y="51816"/>
                </a:lnTo>
                <a:lnTo>
                  <a:pt x="30956" y="59197"/>
                </a:lnTo>
                <a:lnTo>
                  <a:pt x="32385" y="67437"/>
                </a:lnTo>
                <a:lnTo>
                  <a:pt x="33242" y="76247"/>
                </a:lnTo>
                <a:lnTo>
                  <a:pt x="33528" y="85343"/>
                </a:lnTo>
                <a:lnTo>
                  <a:pt x="33242" y="95107"/>
                </a:lnTo>
                <a:lnTo>
                  <a:pt x="24193" y="135064"/>
                </a:lnTo>
                <a:lnTo>
                  <a:pt x="0" y="164592"/>
                </a:lnTo>
                <a:lnTo>
                  <a:pt x="0" y="167640"/>
                </a:lnTo>
                <a:lnTo>
                  <a:pt x="36576" y="134112"/>
                </a:lnTo>
                <a:lnTo>
                  <a:pt x="49434" y="95964"/>
                </a:lnTo>
                <a:lnTo>
                  <a:pt x="50292" y="82296"/>
                </a:lnTo>
                <a:lnTo>
                  <a:pt x="49744" y="73818"/>
                </a:lnTo>
                <a:lnTo>
                  <a:pt x="33909" y="29527"/>
                </a:lnTo>
                <a:lnTo>
                  <a:pt x="6572" y="345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8" name="object 358"/>
          <p:cNvSpPr/>
          <p:nvPr/>
        </p:nvSpPr>
        <p:spPr>
          <a:xfrm>
            <a:off x="1501139" y="7921752"/>
            <a:ext cx="48895" cy="167640"/>
          </a:xfrm>
          <a:custGeom>
            <a:avLst/>
            <a:gdLst/>
            <a:ahLst/>
            <a:cxnLst/>
            <a:rect l="l" t="t" r="r" b="b"/>
            <a:pathLst>
              <a:path w="48894" h="167640">
                <a:moveTo>
                  <a:pt x="48768" y="0"/>
                </a:moveTo>
                <a:lnTo>
                  <a:pt x="13715" y="32004"/>
                </a:lnTo>
                <a:lnTo>
                  <a:pt x="857" y="70365"/>
                </a:lnTo>
                <a:lnTo>
                  <a:pt x="0" y="83820"/>
                </a:lnTo>
                <a:lnTo>
                  <a:pt x="333" y="93606"/>
                </a:lnTo>
                <a:lnTo>
                  <a:pt x="16383" y="137350"/>
                </a:lnTo>
                <a:lnTo>
                  <a:pt x="48768" y="167640"/>
                </a:lnTo>
                <a:lnTo>
                  <a:pt x="48768" y="164592"/>
                </a:lnTo>
                <a:lnTo>
                  <a:pt x="42671" y="160020"/>
                </a:lnTo>
                <a:lnTo>
                  <a:pt x="39600" y="155424"/>
                </a:lnTo>
                <a:lnTo>
                  <a:pt x="35051" y="150875"/>
                </a:lnTo>
                <a:lnTo>
                  <a:pt x="32003" y="144780"/>
                </a:lnTo>
                <a:lnTo>
                  <a:pt x="27431" y="141731"/>
                </a:lnTo>
                <a:lnTo>
                  <a:pt x="25907" y="135636"/>
                </a:lnTo>
                <a:lnTo>
                  <a:pt x="22859" y="131064"/>
                </a:lnTo>
                <a:lnTo>
                  <a:pt x="19812" y="115824"/>
                </a:lnTo>
                <a:lnTo>
                  <a:pt x="19573" y="107775"/>
                </a:lnTo>
                <a:lnTo>
                  <a:pt x="19050" y="99440"/>
                </a:lnTo>
                <a:lnTo>
                  <a:pt x="18526" y="90535"/>
                </a:lnTo>
                <a:lnTo>
                  <a:pt x="18287" y="80772"/>
                </a:lnTo>
                <a:lnTo>
                  <a:pt x="18526" y="72532"/>
                </a:lnTo>
                <a:lnTo>
                  <a:pt x="19573" y="55483"/>
                </a:lnTo>
                <a:lnTo>
                  <a:pt x="19812" y="47243"/>
                </a:lnTo>
                <a:lnTo>
                  <a:pt x="22145" y="39528"/>
                </a:lnTo>
                <a:lnTo>
                  <a:pt x="24765" y="32385"/>
                </a:lnTo>
                <a:lnTo>
                  <a:pt x="27955" y="25812"/>
                </a:lnTo>
                <a:lnTo>
                  <a:pt x="32003" y="19812"/>
                </a:lnTo>
                <a:lnTo>
                  <a:pt x="36575" y="12192"/>
                </a:lnTo>
                <a:lnTo>
                  <a:pt x="42671" y="7620"/>
                </a:lnTo>
                <a:lnTo>
                  <a:pt x="48768" y="4572"/>
                </a:lnTo>
                <a:lnTo>
                  <a:pt x="4876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9" name="object 359"/>
          <p:cNvSpPr/>
          <p:nvPr/>
        </p:nvSpPr>
        <p:spPr>
          <a:xfrm>
            <a:off x="1243583" y="7924800"/>
            <a:ext cx="80772" cy="124968"/>
          </a:xfrm>
          <a:prstGeom prst="rect">
            <a:avLst/>
          </a:prstGeom>
          <a:blipFill>
            <a:blip r:embed="rId4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60" name="object 360"/>
          <p:cNvSpPr/>
          <p:nvPr/>
        </p:nvSpPr>
        <p:spPr>
          <a:xfrm>
            <a:off x="2662427" y="7985759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8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1" name="object 361"/>
          <p:cNvSpPr/>
          <p:nvPr/>
        </p:nvSpPr>
        <p:spPr>
          <a:xfrm>
            <a:off x="2662427" y="8018526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8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2" name="object 362"/>
          <p:cNvSpPr/>
          <p:nvPr/>
        </p:nvSpPr>
        <p:spPr>
          <a:xfrm>
            <a:off x="2045207" y="8001761"/>
            <a:ext cx="96520" cy="0"/>
          </a:xfrm>
          <a:custGeom>
            <a:avLst/>
            <a:gdLst/>
            <a:ahLst/>
            <a:cxnLst/>
            <a:rect l="l" t="t" r="r" b="b"/>
            <a:pathLst>
              <a:path w="96519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3" name="object 363"/>
          <p:cNvSpPr/>
          <p:nvPr/>
        </p:nvSpPr>
        <p:spPr>
          <a:xfrm>
            <a:off x="1781555" y="8007095"/>
            <a:ext cx="9525" cy="43180"/>
          </a:xfrm>
          <a:custGeom>
            <a:avLst/>
            <a:gdLst/>
            <a:ahLst/>
            <a:cxnLst/>
            <a:rect l="l" t="t" r="r" b="b"/>
            <a:pathLst>
              <a:path w="9525" h="43179">
                <a:moveTo>
                  <a:pt x="9143" y="0"/>
                </a:moveTo>
                <a:lnTo>
                  <a:pt x="0" y="0"/>
                </a:lnTo>
                <a:lnTo>
                  <a:pt x="0" y="42671"/>
                </a:lnTo>
                <a:lnTo>
                  <a:pt x="9143" y="42671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4" name="object 364"/>
          <p:cNvSpPr/>
          <p:nvPr/>
        </p:nvSpPr>
        <p:spPr>
          <a:xfrm>
            <a:off x="1738883" y="8002523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8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5" name="object 365"/>
          <p:cNvSpPr/>
          <p:nvPr/>
        </p:nvSpPr>
        <p:spPr>
          <a:xfrm>
            <a:off x="1781555" y="7953756"/>
            <a:ext cx="9525" cy="44450"/>
          </a:xfrm>
          <a:custGeom>
            <a:avLst/>
            <a:gdLst/>
            <a:ahLst/>
            <a:cxnLst/>
            <a:rect l="l" t="t" r="r" b="b"/>
            <a:pathLst>
              <a:path w="9525" h="44450">
                <a:moveTo>
                  <a:pt x="9143" y="0"/>
                </a:moveTo>
                <a:lnTo>
                  <a:pt x="0" y="0"/>
                </a:lnTo>
                <a:lnTo>
                  <a:pt x="0" y="44196"/>
                </a:lnTo>
                <a:lnTo>
                  <a:pt x="9143" y="44196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6" name="object 366"/>
          <p:cNvSpPr/>
          <p:nvPr/>
        </p:nvSpPr>
        <p:spPr>
          <a:xfrm>
            <a:off x="2485644" y="7964423"/>
            <a:ext cx="68580" cy="86995"/>
          </a:xfrm>
          <a:custGeom>
            <a:avLst/>
            <a:gdLst/>
            <a:ahLst/>
            <a:cxnLst/>
            <a:rect l="l" t="t" r="r" b="b"/>
            <a:pathLst>
              <a:path w="68580" h="86995">
                <a:moveTo>
                  <a:pt x="44196" y="83819"/>
                </a:moveTo>
                <a:lnTo>
                  <a:pt x="12192" y="83819"/>
                </a:lnTo>
                <a:lnTo>
                  <a:pt x="18287" y="86868"/>
                </a:lnTo>
                <a:lnTo>
                  <a:pt x="36575" y="86868"/>
                </a:lnTo>
                <a:lnTo>
                  <a:pt x="42672" y="85343"/>
                </a:lnTo>
                <a:lnTo>
                  <a:pt x="44196" y="83819"/>
                </a:lnTo>
                <a:close/>
              </a:path>
              <a:path w="68580" h="86995">
                <a:moveTo>
                  <a:pt x="10668" y="56387"/>
                </a:moveTo>
                <a:lnTo>
                  <a:pt x="7619" y="56387"/>
                </a:lnTo>
                <a:lnTo>
                  <a:pt x="0" y="85343"/>
                </a:lnTo>
                <a:lnTo>
                  <a:pt x="3048" y="85343"/>
                </a:lnTo>
                <a:lnTo>
                  <a:pt x="4572" y="83819"/>
                </a:lnTo>
                <a:lnTo>
                  <a:pt x="44196" y="83819"/>
                </a:lnTo>
                <a:lnTo>
                  <a:pt x="45720" y="82295"/>
                </a:lnTo>
                <a:lnTo>
                  <a:pt x="24383" y="82295"/>
                </a:lnTo>
                <a:lnTo>
                  <a:pt x="19812" y="79248"/>
                </a:lnTo>
                <a:lnTo>
                  <a:pt x="12192" y="71627"/>
                </a:lnTo>
                <a:lnTo>
                  <a:pt x="10668" y="65531"/>
                </a:lnTo>
                <a:lnTo>
                  <a:pt x="10668" y="56387"/>
                </a:lnTo>
                <a:close/>
              </a:path>
              <a:path w="68580" h="86995">
                <a:moveTo>
                  <a:pt x="45719" y="0"/>
                </a:moveTo>
                <a:lnTo>
                  <a:pt x="36575" y="0"/>
                </a:lnTo>
                <a:lnTo>
                  <a:pt x="28956" y="3048"/>
                </a:lnTo>
                <a:lnTo>
                  <a:pt x="22860" y="7619"/>
                </a:lnTo>
                <a:lnTo>
                  <a:pt x="19812" y="10668"/>
                </a:lnTo>
                <a:lnTo>
                  <a:pt x="15239" y="16763"/>
                </a:lnTo>
                <a:lnTo>
                  <a:pt x="13716" y="24383"/>
                </a:lnTo>
                <a:lnTo>
                  <a:pt x="12192" y="28956"/>
                </a:lnTo>
                <a:lnTo>
                  <a:pt x="38100" y="53339"/>
                </a:lnTo>
                <a:lnTo>
                  <a:pt x="42672" y="56387"/>
                </a:lnTo>
                <a:lnTo>
                  <a:pt x="44195" y="59436"/>
                </a:lnTo>
                <a:lnTo>
                  <a:pt x="47243" y="62483"/>
                </a:lnTo>
                <a:lnTo>
                  <a:pt x="47243" y="65531"/>
                </a:lnTo>
                <a:lnTo>
                  <a:pt x="45719" y="70103"/>
                </a:lnTo>
                <a:lnTo>
                  <a:pt x="45719" y="73151"/>
                </a:lnTo>
                <a:lnTo>
                  <a:pt x="44195" y="76200"/>
                </a:lnTo>
                <a:lnTo>
                  <a:pt x="41148" y="79248"/>
                </a:lnTo>
                <a:lnTo>
                  <a:pt x="35051" y="82295"/>
                </a:lnTo>
                <a:lnTo>
                  <a:pt x="45720" y="82295"/>
                </a:lnTo>
                <a:lnTo>
                  <a:pt x="48768" y="79248"/>
                </a:lnTo>
                <a:lnTo>
                  <a:pt x="56387" y="76200"/>
                </a:lnTo>
                <a:lnTo>
                  <a:pt x="60960" y="70103"/>
                </a:lnTo>
                <a:lnTo>
                  <a:pt x="62483" y="62483"/>
                </a:lnTo>
                <a:lnTo>
                  <a:pt x="62483" y="55673"/>
                </a:lnTo>
                <a:lnTo>
                  <a:pt x="60197" y="49149"/>
                </a:lnTo>
                <a:lnTo>
                  <a:pt x="55625" y="43195"/>
                </a:lnTo>
                <a:lnTo>
                  <a:pt x="48768" y="38100"/>
                </a:lnTo>
                <a:lnTo>
                  <a:pt x="36575" y="33527"/>
                </a:lnTo>
                <a:lnTo>
                  <a:pt x="27431" y="27431"/>
                </a:lnTo>
                <a:lnTo>
                  <a:pt x="25907" y="24383"/>
                </a:lnTo>
                <a:lnTo>
                  <a:pt x="24383" y="22859"/>
                </a:lnTo>
                <a:lnTo>
                  <a:pt x="24383" y="19812"/>
                </a:lnTo>
                <a:lnTo>
                  <a:pt x="25907" y="15239"/>
                </a:lnTo>
                <a:lnTo>
                  <a:pt x="25907" y="12192"/>
                </a:lnTo>
                <a:lnTo>
                  <a:pt x="27431" y="10668"/>
                </a:lnTo>
                <a:lnTo>
                  <a:pt x="30480" y="9143"/>
                </a:lnTo>
                <a:lnTo>
                  <a:pt x="35051" y="7619"/>
                </a:lnTo>
                <a:lnTo>
                  <a:pt x="38100" y="6095"/>
                </a:lnTo>
                <a:lnTo>
                  <a:pt x="67617" y="6095"/>
                </a:lnTo>
                <a:lnTo>
                  <a:pt x="67858" y="4571"/>
                </a:lnTo>
                <a:lnTo>
                  <a:pt x="59436" y="4571"/>
                </a:lnTo>
                <a:lnTo>
                  <a:pt x="57912" y="3048"/>
                </a:lnTo>
                <a:lnTo>
                  <a:pt x="54863" y="3048"/>
                </a:lnTo>
                <a:lnTo>
                  <a:pt x="45719" y="0"/>
                </a:lnTo>
                <a:close/>
              </a:path>
              <a:path w="68580" h="86995">
                <a:moveTo>
                  <a:pt x="67617" y="6095"/>
                </a:moveTo>
                <a:lnTo>
                  <a:pt x="47243" y="6095"/>
                </a:lnTo>
                <a:lnTo>
                  <a:pt x="51816" y="7619"/>
                </a:lnTo>
                <a:lnTo>
                  <a:pt x="54863" y="10668"/>
                </a:lnTo>
                <a:lnTo>
                  <a:pt x="57912" y="12192"/>
                </a:lnTo>
                <a:lnTo>
                  <a:pt x="59436" y="19812"/>
                </a:lnTo>
                <a:lnTo>
                  <a:pt x="59436" y="28956"/>
                </a:lnTo>
                <a:lnTo>
                  <a:pt x="64007" y="28956"/>
                </a:lnTo>
                <a:lnTo>
                  <a:pt x="67617" y="6095"/>
                </a:lnTo>
                <a:close/>
              </a:path>
              <a:path w="68580" h="86995">
                <a:moveTo>
                  <a:pt x="68580" y="0"/>
                </a:moveTo>
                <a:lnTo>
                  <a:pt x="65531" y="0"/>
                </a:lnTo>
                <a:lnTo>
                  <a:pt x="65531" y="1524"/>
                </a:lnTo>
                <a:lnTo>
                  <a:pt x="64007" y="3048"/>
                </a:lnTo>
                <a:lnTo>
                  <a:pt x="62483" y="3048"/>
                </a:lnTo>
                <a:lnTo>
                  <a:pt x="62483" y="4571"/>
                </a:lnTo>
                <a:lnTo>
                  <a:pt x="67858" y="4571"/>
                </a:lnTo>
                <a:lnTo>
                  <a:pt x="685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7" name="object 367"/>
          <p:cNvSpPr/>
          <p:nvPr/>
        </p:nvSpPr>
        <p:spPr>
          <a:xfrm>
            <a:off x="2307335" y="7927847"/>
            <a:ext cx="129539" cy="121920"/>
          </a:xfrm>
          <a:custGeom>
            <a:avLst/>
            <a:gdLst/>
            <a:ahLst/>
            <a:cxnLst/>
            <a:rect l="l" t="t" r="r" b="b"/>
            <a:pathLst>
              <a:path w="129539" h="121920">
                <a:moveTo>
                  <a:pt x="67056" y="117347"/>
                </a:moveTo>
                <a:lnTo>
                  <a:pt x="15239" y="117347"/>
                </a:lnTo>
                <a:lnTo>
                  <a:pt x="15239" y="121919"/>
                </a:lnTo>
                <a:lnTo>
                  <a:pt x="65531" y="121919"/>
                </a:lnTo>
                <a:lnTo>
                  <a:pt x="67056" y="117347"/>
                </a:lnTo>
                <a:close/>
              </a:path>
              <a:path w="129539" h="121920">
                <a:moveTo>
                  <a:pt x="47243" y="1524"/>
                </a:moveTo>
                <a:lnTo>
                  <a:pt x="3047" y="1524"/>
                </a:lnTo>
                <a:lnTo>
                  <a:pt x="4571" y="3047"/>
                </a:lnTo>
                <a:lnTo>
                  <a:pt x="6095" y="3047"/>
                </a:lnTo>
                <a:lnTo>
                  <a:pt x="10668" y="6095"/>
                </a:lnTo>
                <a:lnTo>
                  <a:pt x="13715" y="7619"/>
                </a:lnTo>
                <a:lnTo>
                  <a:pt x="13715" y="9143"/>
                </a:lnTo>
                <a:lnTo>
                  <a:pt x="15239" y="10668"/>
                </a:lnTo>
                <a:lnTo>
                  <a:pt x="15239" y="15239"/>
                </a:lnTo>
                <a:lnTo>
                  <a:pt x="18287" y="21335"/>
                </a:lnTo>
                <a:lnTo>
                  <a:pt x="41147" y="71627"/>
                </a:lnTo>
                <a:lnTo>
                  <a:pt x="33527" y="112775"/>
                </a:lnTo>
                <a:lnTo>
                  <a:pt x="24383" y="117347"/>
                </a:lnTo>
                <a:lnTo>
                  <a:pt x="57912" y="117347"/>
                </a:lnTo>
                <a:lnTo>
                  <a:pt x="54863" y="115824"/>
                </a:lnTo>
                <a:lnTo>
                  <a:pt x="53339" y="115824"/>
                </a:lnTo>
                <a:lnTo>
                  <a:pt x="51815" y="112775"/>
                </a:lnTo>
                <a:lnTo>
                  <a:pt x="51815" y="108203"/>
                </a:lnTo>
                <a:lnTo>
                  <a:pt x="53339" y="100583"/>
                </a:lnTo>
                <a:lnTo>
                  <a:pt x="60959" y="70103"/>
                </a:lnTo>
                <a:lnTo>
                  <a:pt x="67309" y="62483"/>
                </a:lnTo>
                <a:lnTo>
                  <a:pt x="57912" y="62483"/>
                </a:lnTo>
                <a:lnTo>
                  <a:pt x="39624" y="22859"/>
                </a:lnTo>
                <a:lnTo>
                  <a:pt x="38100" y="16763"/>
                </a:lnTo>
                <a:lnTo>
                  <a:pt x="38100" y="6095"/>
                </a:lnTo>
                <a:lnTo>
                  <a:pt x="47243" y="1524"/>
                </a:lnTo>
                <a:close/>
              </a:path>
              <a:path w="129539" h="121920">
                <a:moveTo>
                  <a:pt x="126491" y="1524"/>
                </a:moveTo>
                <a:lnTo>
                  <a:pt x="89915" y="1524"/>
                </a:lnTo>
                <a:lnTo>
                  <a:pt x="92963" y="3047"/>
                </a:lnTo>
                <a:lnTo>
                  <a:pt x="94487" y="3047"/>
                </a:lnTo>
                <a:lnTo>
                  <a:pt x="97536" y="6095"/>
                </a:lnTo>
                <a:lnTo>
                  <a:pt x="97536" y="13715"/>
                </a:lnTo>
                <a:lnTo>
                  <a:pt x="94487" y="18287"/>
                </a:lnTo>
                <a:lnTo>
                  <a:pt x="88391" y="24383"/>
                </a:lnTo>
                <a:lnTo>
                  <a:pt x="57912" y="62483"/>
                </a:lnTo>
                <a:lnTo>
                  <a:pt x="67309" y="62483"/>
                </a:lnTo>
                <a:lnTo>
                  <a:pt x="99059" y="24383"/>
                </a:lnTo>
                <a:lnTo>
                  <a:pt x="103631" y="18287"/>
                </a:lnTo>
                <a:lnTo>
                  <a:pt x="106680" y="13715"/>
                </a:lnTo>
                <a:lnTo>
                  <a:pt x="112775" y="7619"/>
                </a:lnTo>
                <a:lnTo>
                  <a:pt x="117347" y="6095"/>
                </a:lnTo>
                <a:lnTo>
                  <a:pt x="126491" y="1524"/>
                </a:lnTo>
                <a:close/>
              </a:path>
              <a:path w="129539" h="121920">
                <a:moveTo>
                  <a:pt x="53339" y="0"/>
                </a:moveTo>
                <a:lnTo>
                  <a:pt x="1524" y="0"/>
                </a:lnTo>
                <a:lnTo>
                  <a:pt x="0" y="1524"/>
                </a:lnTo>
                <a:lnTo>
                  <a:pt x="53339" y="1524"/>
                </a:lnTo>
                <a:lnTo>
                  <a:pt x="53339" y="0"/>
                </a:lnTo>
                <a:close/>
              </a:path>
              <a:path w="129539" h="121920">
                <a:moveTo>
                  <a:pt x="129539" y="0"/>
                </a:moveTo>
                <a:lnTo>
                  <a:pt x="86868" y="0"/>
                </a:lnTo>
                <a:lnTo>
                  <a:pt x="86868" y="1524"/>
                </a:lnTo>
                <a:lnTo>
                  <a:pt x="129539" y="1524"/>
                </a:lnTo>
                <a:lnTo>
                  <a:pt x="1295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8" name="object 368"/>
          <p:cNvSpPr/>
          <p:nvPr/>
        </p:nvSpPr>
        <p:spPr>
          <a:xfrm>
            <a:off x="1941576" y="7964423"/>
            <a:ext cx="67310" cy="86995"/>
          </a:xfrm>
          <a:custGeom>
            <a:avLst/>
            <a:gdLst/>
            <a:ahLst/>
            <a:cxnLst/>
            <a:rect l="l" t="t" r="r" b="b"/>
            <a:pathLst>
              <a:path w="67310" h="86995">
                <a:moveTo>
                  <a:pt x="43053" y="83819"/>
                </a:moveTo>
                <a:lnTo>
                  <a:pt x="12192" y="83819"/>
                </a:lnTo>
                <a:lnTo>
                  <a:pt x="16763" y="86868"/>
                </a:lnTo>
                <a:lnTo>
                  <a:pt x="35051" y="86868"/>
                </a:lnTo>
                <a:lnTo>
                  <a:pt x="41148" y="85343"/>
                </a:lnTo>
                <a:lnTo>
                  <a:pt x="43053" y="83819"/>
                </a:lnTo>
                <a:close/>
              </a:path>
              <a:path w="67310" h="86995">
                <a:moveTo>
                  <a:pt x="9143" y="56387"/>
                </a:moveTo>
                <a:lnTo>
                  <a:pt x="6096" y="56387"/>
                </a:lnTo>
                <a:lnTo>
                  <a:pt x="0" y="85343"/>
                </a:lnTo>
                <a:lnTo>
                  <a:pt x="3048" y="85343"/>
                </a:lnTo>
                <a:lnTo>
                  <a:pt x="4572" y="83819"/>
                </a:lnTo>
                <a:lnTo>
                  <a:pt x="43053" y="83819"/>
                </a:lnTo>
                <a:lnTo>
                  <a:pt x="44958" y="82295"/>
                </a:lnTo>
                <a:lnTo>
                  <a:pt x="22860" y="82295"/>
                </a:lnTo>
                <a:lnTo>
                  <a:pt x="13716" y="76200"/>
                </a:lnTo>
                <a:lnTo>
                  <a:pt x="10668" y="71627"/>
                </a:lnTo>
                <a:lnTo>
                  <a:pt x="9143" y="65531"/>
                </a:lnTo>
                <a:lnTo>
                  <a:pt x="9143" y="56387"/>
                </a:lnTo>
                <a:close/>
              </a:path>
              <a:path w="67310" h="86995">
                <a:moveTo>
                  <a:pt x="45719" y="0"/>
                </a:moveTo>
                <a:lnTo>
                  <a:pt x="35051" y="0"/>
                </a:lnTo>
                <a:lnTo>
                  <a:pt x="28956" y="3048"/>
                </a:lnTo>
                <a:lnTo>
                  <a:pt x="22860" y="7619"/>
                </a:lnTo>
                <a:lnTo>
                  <a:pt x="16763" y="10668"/>
                </a:lnTo>
                <a:lnTo>
                  <a:pt x="13716" y="16763"/>
                </a:lnTo>
                <a:lnTo>
                  <a:pt x="13716" y="24383"/>
                </a:lnTo>
                <a:lnTo>
                  <a:pt x="12192" y="28956"/>
                </a:lnTo>
                <a:lnTo>
                  <a:pt x="12192" y="33527"/>
                </a:lnTo>
                <a:lnTo>
                  <a:pt x="15240" y="39624"/>
                </a:lnTo>
                <a:lnTo>
                  <a:pt x="19812" y="44195"/>
                </a:lnTo>
                <a:lnTo>
                  <a:pt x="28956" y="48768"/>
                </a:lnTo>
                <a:lnTo>
                  <a:pt x="36575" y="53339"/>
                </a:lnTo>
                <a:lnTo>
                  <a:pt x="41148" y="56387"/>
                </a:lnTo>
                <a:lnTo>
                  <a:pt x="42672" y="59436"/>
                </a:lnTo>
                <a:lnTo>
                  <a:pt x="45719" y="62483"/>
                </a:lnTo>
                <a:lnTo>
                  <a:pt x="47243" y="65531"/>
                </a:lnTo>
                <a:lnTo>
                  <a:pt x="45719" y="70103"/>
                </a:lnTo>
                <a:lnTo>
                  <a:pt x="42672" y="76200"/>
                </a:lnTo>
                <a:lnTo>
                  <a:pt x="39624" y="79248"/>
                </a:lnTo>
                <a:lnTo>
                  <a:pt x="33528" y="82295"/>
                </a:lnTo>
                <a:lnTo>
                  <a:pt x="44958" y="82295"/>
                </a:lnTo>
                <a:lnTo>
                  <a:pt x="48768" y="79248"/>
                </a:lnTo>
                <a:lnTo>
                  <a:pt x="54863" y="76200"/>
                </a:lnTo>
                <a:lnTo>
                  <a:pt x="59436" y="70103"/>
                </a:lnTo>
                <a:lnTo>
                  <a:pt x="60960" y="62483"/>
                </a:lnTo>
                <a:lnTo>
                  <a:pt x="61174" y="55673"/>
                </a:lnTo>
                <a:lnTo>
                  <a:pt x="59245" y="49149"/>
                </a:lnTo>
                <a:lnTo>
                  <a:pt x="54744" y="43195"/>
                </a:lnTo>
                <a:lnTo>
                  <a:pt x="47243" y="38100"/>
                </a:lnTo>
                <a:lnTo>
                  <a:pt x="36575" y="33527"/>
                </a:lnTo>
                <a:lnTo>
                  <a:pt x="30480" y="30480"/>
                </a:lnTo>
                <a:lnTo>
                  <a:pt x="27431" y="27431"/>
                </a:lnTo>
                <a:lnTo>
                  <a:pt x="25907" y="24383"/>
                </a:lnTo>
                <a:lnTo>
                  <a:pt x="24384" y="22859"/>
                </a:lnTo>
                <a:lnTo>
                  <a:pt x="24384" y="15239"/>
                </a:lnTo>
                <a:lnTo>
                  <a:pt x="25907" y="12192"/>
                </a:lnTo>
                <a:lnTo>
                  <a:pt x="27431" y="10668"/>
                </a:lnTo>
                <a:lnTo>
                  <a:pt x="36575" y="6095"/>
                </a:lnTo>
                <a:lnTo>
                  <a:pt x="65772" y="6095"/>
                </a:lnTo>
                <a:lnTo>
                  <a:pt x="66093" y="4571"/>
                </a:lnTo>
                <a:lnTo>
                  <a:pt x="59436" y="4571"/>
                </a:lnTo>
                <a:lnTo>
                  <a:pt x="57912" y="3048"/>
                </a:lnTo>
                <a:lnTo>
                  <a:pt x="54863" y="3048"/>
                </a:lnTo>
                <a:lnTo>
                  <a:pt x="45719" y="0"/>
                </a:lnTo>
                <a:close/>
              </a:path>
              <a:path w="67310" h="86995">
                <a:moveTo>
                  <a:pt x="65772" y="6095"/>
                </a:moveTo>
                <a:lnTo>
                  <a:pt x="45719" y="6095"/>
                </a:lnTo>
                <a:lnTo>
                  <a:pt x="50292" y="7619"/>
                </a:lnTo>
                <a:lnTo>
                  <a:pt x="53340" y="10668"/>
                </a:lnTo>
                <a:lnTo>
                  <a:pt x="56387" y="12192"/>
                </a:lnTo>
                <a:lnTo>
                  <a:pt x="59436" y="19812"/>
                </a:lnTo>
                <a:lnTo>
                  <a:pt x="59436" y="28956"/>
                </a:lnTo>
                <a:lnTo>
                  <a:pt x="60960" y="28956"/>
                </a:lnTo>
                <a:lnTo>
                  <a:pt x="65772" y="6095"/>
                </a:lnTo>
                <a:close/>
              </a:path>
              <a:path w="67310" h="86995">
                <a:moveTo>
                  <a:pt x="67056" y="0"/>
                </a:moveTo>
                <a:lnTo>
                  <a:pt x="64007" y="0"/>
                </a:lnTo>
                <a:lnTo>
                  <a:pt x="62484" y="1524"/>
                </a:lnTo>
                <a:lnTo>
                  <a:pt x="62484" y="3048"/>
                </a:lnTo>
                <a:lnTo>
                  <a:pt x="60960" y="3048"/>
                </a:lnTo>
                <a:lnTo>
                  <a:pt x="60960" y="4571"/>
                </a:lnTo>
                <a:lnTo>
                  <a:pt x="66093" y="4571"/>
                </a:lnTo>
                <a:lnTo>
                  <a:pt x="670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9" name="object 369"/>
          <p:cNvSpPr/>
          <p:nvPr/>
        </p:nvSpPr>
        <p:spPr>
          <a:xfrm>
            <a:off x="1571244" y="7964423"/>
            <a:ext cx="68580" cy="86995"/>
          </a:xfrm>
          <a:custGeom>
            <a:avLst/>
            <a:gdLst/>
            <a:ahLst/>
            <a:cxnLst/>
            <a:rect l="l" t="t" r="r" b="b"/>
            <a:pathLst>
              <a:path w="68580" h="86995">
                <a:moveTo>
                  <a:pt x="44196" y="83819"/>
                </a:moveTo>
                <a:lnTo>
                  <a:pt x="12192" y="83819"/>
                </a:lnTo>
                <a:lnTo>
                  <a:pt x="18287" y="86868"/>
                </a:lnTo>
                <a:lnTo>
                  <a:pt x="36575" y="86868"/>
                </a:lnTo>
                <a:lnTo>
                  <a:pt x="42671" y="85343"/>
                </a:lnTo>
                <a:lnTo>
                  <a:pt x="44196" y="83819"/>
                </a:lnTo>
                <a:close/>
              </a:path>
              <a:path w="68580" h="86995">
                <a:moveTo>
                  <a:pt x="10668" y="56387"/>
                </a:moveTo>
                <a:lnTo>
                  <a:pt x="6096" y="56387"/>
                </a:lnTo>
                <a:lnTo>
                  <a:pt x="0" y="85343"/>
                </a:lnTo>
                <a:lnTo>
                  <a:pt x="3047" y="85343"/>
                </a:lnTo>
                <a:lnTo>
                  <a:pt x="4571" y="83819"/>
                </a:lnTo>
                <a:lnTo>
                  <a:pt x="44196" y="83819"/>
                </a:lnTo>
                <a:lnTo>
                  <a:pt x="45720" y="82295"/>
                </a:lnTo>
                <a:lnTo>
                  <a:pt x="24384" y="82295"/>
                </a:lnTo>
                <a:lnTo>
                  <a:pt x="18287" y="79248"/>
                </a:lnTo>
                <a:lnTo>
                  <a:pt x="16764" y="76200"/>
                </a:lnTo>
                <a:lnTo>
                  <a:pt x="12192" y="71627"/>
                </a:lnTo>
                <a:lnTo>
                  <a:pt x="10668" y="65531"/>
                </a:lnTo>
                <a:lnTo>
                  <a:pt x="10668" y="56387"/>
                </a:lnTo>
                <a:close/>
              </a:path>
              <a:path w="68580" h="86995">
                <a:moveTo>
                  <a:pt x="45719" y="0"/>
                </a:moveTo>
                <a:lnTo>
                  <a:pt x="36575" y="0"/>
                </a:lnTo>
                <a:lnTo>
                  <a:pt x="28956" y="3048"/>
                </a:lnTo>
                <a:lnTo>
                  <a:pt x="22859" y="7619"/>
                </a:lnTo>
                <a:lnTo>
                  <a:pt x="18287" y="10668"/>
                </a:lnTo>
                <a:lnTo>
                  <a:pt x="15240" y="16763"/>
                </a:lnTo>
                <a:lnTo>
                  <a:pt x="13715" y="24383"/>
                </a:lnTo>
                <a:lnTo>
                  <a:pt x="12192" y="28956"/>
                </a:lnTo>
                <a:lnTo>
                  <a:pt x="38100" y="53339"/>
                </a:lnTo>
                <a:lnTo>
                  <a:pt x="44196" y="59436"/>
                </a:lnTo>
                <a:lnTo>
                  <a:pt x="47243" y="65531"/>
                </a:lnTo>
                <a:lnTo>
                  <a:pt x="45719" y="70103"/>
                </a:lnTo>
                <a:lnTo>
                  <a:pt x="45719" y="73151"/>
                </a:lnTo>
                <a:lnTo>
                  <a:pt x="44196" y="76200"/>
                </a:lnTo>
                <a:lnTo>
                  <a:pt x="41147" y="79248"/>
                </a:lnTo>
                <a:lnTo>
                  <a:pt x="35052" y="82295"/>
                </a:lnTo>
                <a:lnTo>
                  <a:pt x="45720" y="82295"/>
                </a:lnTo>
                <a:lnTo>
                  <a:pt x="48768" y="79248"/>
                </a:lnTo>
                <a:lnTo>
                  <a:pt x="56387" y="76200"/>
                </a:lnTo>
                <a:lnTo>
                  <a:pt x="60960" y="70103"/>
                </a:lnTo>
                <a:lnTo>
                  <a:pt x="62483" y="62483"/>
                </a:lnTo>
                <a:lnTo>
                  <a:pt x="62460" y="55673"/>
                </a:lnTo>
                <a:lnTo>
                  <a:pt x="60007" y="49149"/>
                </a:lnTo>
                <a:lnTo>
                  <a:pt x="54983" y="43195"/>
                </a:lnTo>
                <a:lnTo>
                  <a:pt x="47243" y="38100"/>
                </a:lnTo>
                <a:lnTo>
                  <a:pt x="36575" y="33527"/>
                </a:lnTo>
                <a:lnTo>
                  <a:pt x="27431" y="27431"/>
                </a:lnTo>
                <a:lnTo>
                  <a:pt x="25908" y="24383"/>
                </a:lnTo>
                <a:lnTo>
                  <a:pt x="24384" y="22859"/>
                </a:lnTo>
                <a:lnTo>
                  <a:pt x="24384" y="19812"/>
                </a:lnTo>
                <a:lnTo>
                  <a:pt x="25908" y="15239"/>
                </a:lnTo>
                <a:lnTo>
                  <a:pt x="25908" y="12192"/>
                </a:lnTo>
                <a:lnTo>
                  <a:pt x="27431" y="10668"/>
                </a:lnTo>
                <a:lnTo>
                  <a:pt x="30480" y="9143"/>
                </a:lnTo>
                <a:lnTo>
                  <a:pt x="35052" y="7619"/>
                </a:lnTo>
                <a:lnTo>
                  <a:pt x="38100" y="6095"/>
                </a:lnTo>
                <a:lnTo>
                  <a:pt x="67296" y="6095"/>
                </a:lnTo>
                <a:lnTo>
                  <a:pt x="67617" y="4571"/>
                </a:lnTo>
                <a:lnTo>
                  <a:pt x="59436" y="4571"/>
                </a:lnTo>
                <a:lnTo>
                  <a:pt x="57912" y="3048"/>
                </a:lnTo>
                <a:lnTo>
                  <a:pt x="54863" y="3048"/>
                </a:lnTo>
                <a:lnTo>
                  <a:pt x="45719" y="0"/>
                </a:lnTo>
                <a:close/>
              </a:path>
              <a:path w="68580" h="86995">
                <a:moveTo>
                  <a:pt x="67296" y="6095"/>
                </a:moveTo>
                <a:lnTo>
                  <a:pt x="47243" y="6095"/>
                </a:lnTo>
                <a:lnTo>
                  <a:pt x="51815" y="7619"/>
                </a:lnTo>
                <a:lnTo>
                  <a:pt x="54863" y="10668"/>
                </a:lnTo>
                <a:lnTo>
                  <a:pt x="57912" y="12192"/>
                </a:lnTo>
                <a:lnTo>
                  <a:pt x="59436" y="19812"/>
                </a:lnTo>
                <a:lnTo>
                  <a:pt x="59436" y="28956"/>
                </a:lnTo>
                <a:lnTo>
                  <a:pt x="62483" y="28956"/>
                </a:lnTo>
                <a:lnTo>
                  <a:pt x="67296" y="6095"/>
                </a:lnTo>
                <a:close/>
              </a:path>
              <a:path w="68580" h="86995">
                <a:moveTo>
                  <a:pt x="68580" y="0"/>
                </a:moveTo>
                <a:lnTo>
                  <a:pt x="65531" y="0"/>
                </a:lnTo>
                <a:lnTo>
                  <a:pt x="64007" y="1524"/>
                </a:lnTo>
                <a:lnTo>
                  <a:pt x="64007" y="3048"/>
                </a:lnTo>
                <a:lnTo>
                  <a:pt x="62483" y="3048"/>
                </a:lnTo>
                <a:lnTo>
                  <a:pt x="62483" y="4571"/>
                </a:lnTo>
                <a:lnTo>
                  <a:pt x="67617" y="4571"/>
                </a:lnTo>
                <a:lnTo>
                  <a:pt x="685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0" name="object 370"/>
          <p:cNvSpPr/>
          <p:nvPr/>
        </p:nvSpPr>
        <p:spPr>
          <a:xfrm>
            <a:off x="1351788" y="7927847"/>
            <a:ext cx="151130" cy="121920"/>
          </a:xfrm>
          <a:custGeom>
            <a:avLst/>
            <a:gdLst/>
            <a:ahLst/>
            <a:cxnLst/>
            <a:rect l="l" t="t" r="r" b="b"/>
            <a:pathLst>
              <a:path w="151130" h="121920">
                <a:moveTo>
                  <a:pt x="42671" y="117347"/>
                </a:moveTo>
                <a:lnTo>
                  <a:pt x="0" y="117347"/>
                </a:lnTo>
                <a:lnTo>
                  <a:pt x="0" y="121919"/>
                </a:lnTo>
                <a:lnTo>
                  <a:pt x="42671" y="121919"/>
                </a:lnTo>
                <a:lnTo>
                  <a:pt x="42671" y="117347"/>
                </a:lnTo>
                <a:close/>
              </a:path>
              <a:path w="151130" h="121920">
                <a:moveTo>
                  <a:pt x="129540" y="117347"/>
                </a:moveTo>
                <a:lnTo>
                  <a:pt x="77724" y="117347"/>
                </a:lnTo>
                <a:lnTo>
                  <a:pt x="77724" y="121919"/>
                </a:lnTo>
                <a:lnTo>
                  <a:pt x="128015" y="121919"/>
                </a:lnTo>
                <a:lnTo>
                  <a:pt x="129540" y="117347"/>
                </a:lnTo>
                <a:close/>
              </a:path>
              <a:path w="151130" h="121920">
                <a:moveTo>
                  <a:pt x="33528" y="115824"/>
                </a:moveTo>
                <a:lnTo>
                  <a:pt x="9143" y="115824"/>
                </a:lnTo>
                <a:lnTo>
                  <a:pt x="6096" y="117347"/>
                </a:lnTo>
                <a:lnTo>
                  <a:pt x="35052" y="117347"/>
                </a:lnTo>
                <a:lnTo>
                  <a:pt x="33528" y="115824"/>
                </a:lnTo>
                <a:close/>
              </a:path>
              <a:path w="151130" h="121920">
                <a:moveTo>
                  <a:pt x="93901" y="68579"/>
                </a:moveTo>
                <a:lnTo>
                  <a:pt x="74675" y="68579"/>
                </a:lnTo>
                <a:lnTo>
                  <a:pt x="86868" y="99059"/>
                </a:lnTo>
                <a:lnTo>
                  <a:pt x="89915" y="103631"/>
                </a:lnTo>
                <a:lnTo>
                  <a:pt x="91440" y="106679"/>
                </a:lnTo>
                <a:lnTo>
                  <a:pt x="91440" y="112775"/>
                </a:lnTo>
                <a:lnTo>
                  <a:pt x="88392" y="115824"/>
                </a:lnTo>
                <a:lnTo>
                  <a:pt x="85343" y="115824"/>
                </a:lnTo>
                <a:lnTo>
                  <a:pt x="83820" y="117347"/>
                </a:lnTo>
                <a:lnTo>
                  <a:pt x="123443" y="117347"/>
                </a:lnTo>
                <a:lnTo>
                  <a:pt x="117348" y="114300"/>
                </a:lnTo>
                <a:lnTo>
                  <a:pt x="114300" y="111251"/>
                </a:lnTo>
                <a:lnTo>
                  <a:pt x="109728" y="103631"/>
                </a:lnTo>
                <a:lnTo>
                  <a:pt x="105156" y="92963"/>
                </a:lnTo>
                <a:lnTo>
                  <a:pt x="93901" y="68579"/>
                </a:lnTo>
                <a:close/>
              </a:path>
              <a:path w="151130" h="121920">
                <a:moveTo>
                  <a:pt x="83820" y="0"/>
                </a:moveTo>
                <a:lnTo>
                  <a:pt x="27431" y="0"/>
                </a:lnTo>
                <a:lnTo>
                  <a:pt x="27431" y="1524"/>
                </a:lnTo>
                <a:lnTo>
                  <a:pt x="36575" y="4571"/>
                </a:lnTo>
                <a:lnTo>
                  <a:pt x="45720" y="10668"/>
                </a:lnTo>
                <a:lnTo>
                  <a:pt x="50292" y="16763"/>
                </a:lnTo>
                <a:lnTo>
                  <a:pt x="54864" y="25907"/>
                </a:lnTo>
                <a:lnTo>
                  <a:pt x="71628" y="62483"/>
                </a:lnTo>
                <a:lnTo>
                  <a:pt x="33528" y="97535"/>
                </a:lnTo>
                <a:lnTo>
                  <a:pt x="28956" y="103631"/>
                </a:lnTo>
                <a:lnTo>
                  <a:pt x="24384" y="108203"/>
                </a:lnTo>
                <a:lnTo>
                  <a:pt x="19812" y="109727"/>
                </a:lnTo>
                <a:lnTo>
                  <a:pt x="16764" y="112775"/>
                </a:lnTo>
                <a:lnTo>
                  <a:pt x="12192" y="115824"/>
                </a:lnTo>
                <a:lnTo>
                  <a:pt x="32003" y="115824"/>
                </a:lnTo>
                <a:lnTo>
                  <a:pt x="32003" y="109727"/>
                </a:lnTo>
                <a:lnTo>
                  <a:pt x="33528" y="109727"/>
                </a:lnTo>
                <a:lnTo>
                  <a:pt x="33528" y="108203"/>
                </a:lnTo>
                <a:lnTo>
                  <a:pt x="35052" y="106679"/>
                </a:lnTo>
                <a:lnTo>
                  <a:pt x="36575" y="103631"/>
                </a:lnTo>
                <a:lnTo>
                  <a:pt x="41148" y="100583"/>
                </a:lnTo>
                <a:lnTo>
                  <a:pt x="74675" y="68579"/>
                </a:lnTo>
                <a:lnTo>
                  <a:pt x="93901" y="68579"/>
                </a:lnTo>
                <a:lnTo>
                  <a:pt x="86868" y="53339"/>
                </a:lnTo>
                <a:lnTo>
                  <a:pt x="93605" y="47243"/>
                </a:lnTo>
                <a:lnTo>
                  <a:pt x="83820" y="47243"/>
                </a:lnTo>
                <a:lnTo>
                  <a:pt x="71628" y="19812"/>
                </a:lnTo>
                <a:lnTo>
                  <a:pt x="70103" y="15239"/>
                </a:lnTo>
                <a:lnTo>
                  <a:pt x="68580" y="12191"/>
                </a:lnTo>
                <a:lnTo>
                  <a:pt x="70103" y="9143"/>
                </a:lnTo>
                <a:lnTo>
                  <a:pt x="70103" y="7619"/>
                </a:lnTo>
                <a:lnTo>
                  <a:pt x="73152" y="4571"/>
                </a:lnTo>
                <a:lnTo>
                  <a:pt x="76200" y="3047"/>
                </a:lnTo>
                <a:lnTo>
                  <a:pt x="77724" y="3047"/>
                </a:lnTo>
                <a:lnTo>
                  <a:pt x="82296" y="1524"/>
                </a:lnTo>
                <a:lnTo>
                  <a:pt x="83820" y="0"/>
                </a:lnTo>
                <a:close/>
              </a:path>
              <a:path w="151130" h="121920">
                <a:moveTo>
                  <a:pt x="144780" y="3047"/>
                </a:moveTo>
                <a:lnTo>
                  <a:pt x="117348" y="3047"/>
                </a:lnTo>
                <a:lnTo>
                  <a:pt x="118872" y="4571"/>
                </a:lnTo>
                <a:lnTo>
                  <a:pt x="118872" y="6095"/>
                </a:lnTo>
                <a:lnTo>
                  <a:pt x="120396" y="7619"/>
                </a:lnTo>
                <a:lnTo>
                  <a:pt x="120396" y="10668"/>
                </a:lnTo>
                <a:lnTo>
                  <a:pt x="118872" y="12191"/>
                </a:lnTo>
                <a:lnTo>
                  <a:pt x="118872" y="13715"/>
                </a:lnTo>
                <a:lnTo>
                  <a:pt x="115824" y="16763"/>
                </a:lnTo>
                <a:lnTo>
                  <a:pt x="111252" y="19812"/>
                </a:lnTo>
                <a:lnTo>
                  <a:pt x="83820" y="47243"/>
                </a:lnTo>
                <a:lnTo>
                  <a:pt x="93605" y="47243"/>
                </a:lnTo>
                <a:lnTo>
                  <a:pt x="118872" y="24383"/>
                </a:lnTo>
                <a:lnTo>
                  <a:pt x="123443" y="16763"/>
                </a:lnTo>
                <a:lnTo>
                  <a:pt x="129540" y="12191"/>
                </a:lnTo>
                <a:lnTo>
                  <a:pt x="132587" y="9143"/>
                </a:lnTo>
                <a:lnTo>
                  <a:pt x="135636" y="7619"/>
                </a:lnTo>
                <a:lnTo>
                  <a:pt x="138684" y="4571"/>
                </a:lnTo>
                <a:lnTo>
                  <a:pt x="143256" y="4571"/>
                </a:lnTo>
                <a:lnTo>
                  <a:pt x="144780" y="3047"/>
                </a:lnTo>
                <a:close/>
              </a:path>
              <a:path w="151130" h="121920">
                <a:moveTo>
                  <a:pt x="150875" y="0"/>
                </a:moveTo>
                <a:lnTo>
                  <a:pt x="108203" y="0"/>
                </a:lnTo>
                <a:lnTo>
                  <a:pt x="108203" y="1524"/>
                </a:lnTo>
                <a:lnTo>
                  <a:pt x="112775" y="1524"/>
                </a:lnTo>
                <a:lnTo>
                  <a:pt x="115824" y="3047"/>
                </a:lnTo>
                <a:lnTo>
                  <a:pt x="147828" y="3047"/>
                </a:lnTo>
                <a:lnTo>
                  <a:pt x="150875" y="1524"/>
                </a:lnTo>
                <a:lnTo>
                  <a:pt x="1508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1" name="object 371"/>
          <p:cNvSpPr/>
          <p:nvPr/>
        </p:nvSpPr>
        <p:spPr>
          <a:xfrm>
            <a:off x="3927347" y="7921752"/>
            <a:ext cx="204215" cy="167640"/>
          </a:xfrm>
          <a:prstGeom prst="rect">
            <a:avLst/>
          </a:prstGeom>
          <a:blipFill>
            <a:blip r:embed="rId4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72" name="object 372"/>
          <p:cNvSpPr/>
          <p:nvPr/>
        </p:nvSpPr>
        <p:spPr>
          <a:xfrm>
            <a:off x="3724655" y="8031480"/>
            <a:ext cx="20320" cy="20320"/>
          </a:xfrm>
          <a:custGeom>
            <a:avLst/>
            <a:gdLst/>
            <a:ahLst/>
            <a:cxnLst/>
            <a:rect l="l" t="t" r="r" b="b"/>
            <a:pathLst>
              <a:path w="20320" h="20320">
                <a:moveTo>
                  <a:pt x="13716" y="0"/>
                </a:moveTo>
                <a:lnTo>
                  <a:pt x="7620" y="0"/>
                </a:lnTo>
                <a:lnTo>
                  <a:pt x="6096" y="1524"/>
                </a:lnTo>
                <a:lnTo>
                  <a:pt x="3048" y="3048"/>
                </a:lnTo>
                <a:lnTo>
                  <a:pt x="1524" y="6096"/>
                </a:lnTo>
                <a:lnTo>
                  <a:pt x="0" y="7620"/>
                </a:lnTo>
                <a:lnTo>
                  <a:pt x="0" y="12192"/>
                </a:lnTo>
                <a:lnTo>
                  <a:pt x="1524" y="15240"/>
                </a:lnTo>
                <a:lnTo>
                  <a:pt x="6096" y="19812"/>
                </a:lnTo>
                <a:lnTo>
                  <a:pt x="16764" y="19812"/>
                </a:lnTo>
                <a:lnTo>
                  <a:pt x="16764" y="16764"/>
                </a:lnTo>
                <a:lnTo>
                  <a:pt x="18288" y="15240"/>
                </a:lnTo>
                <a:lnTo>
                  <a:pt x="19812" y="12192"/>
                </a:lnTo>
                <a:lnTo>
                  <a:pt x="19812" y="7620"/>
                </a:lnTo>
                <a:lnTo>
                  <a:pt x="18288" y="6096"/>
                </a:lnTo>
                <a:lnTo>
                  <a:pt x="16764" y="3048"/>
                </a:lnTo>
                <a:lnTo>
                  <a:pt x="16764" y="1524"/>
                </a:lnTo>
                <a:lnTo>
                  <a:pt x="1371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3" name="object 373"/>
          <p:cNvSpPr/>
          <p:nvPr/>
        </p:nvSpPr>
        <p:spPr>
          <a:xfrm>
            <a:off x="3526535" y="8031480"/>
            <a:ext cx="20320" cy="20320"/>
          </a:xfrm>
          <a:custGeom>
            <a:avLst/>
            <a:gdLst/>
            <a:ahLst/>
            <a:cxnLst/>
            <a:rect l="l" t="t" r="r" b="b"/>
            <a:pathLst>
              <a:path w="20320" h="20320">
                <a:moveTo>
                  <a:pt x="12191" y="0"/>
                </a:moveTo>
                <a:lnTo>
                  <a:pt x="7619" y="0"/>
                </a:lnTo>
                <a:lnTo>
                  <a:pt x="6096" y="1524"/>
                </a:lnTo>
                <a:lnTo>
                  <a:pt x="3048" y="3048"/>
                </a:lnTo>
                <a:lnTo>
                  <a:pt x="1524" y="6096"/>
                </a:lnTo>
                <a:lnTo>
                  <a:pt x="0" y="7620"/>
                </a:lnTo>
                <a:lnTo>
                  <a:pt x="0" y="12192"/>
                </a:lnTo>
                <a:lnTo>
                  <a:pt x="1524" y="15240"/>
                </a:lnTo>
                <a:lnTo>
                  <a:pt x="6096" y="19812"/>
                </a:lnTo>
                <a:lnTo>
                  <a:pt x="15239" y="19812"/>
                </a:lnTo>
                <a:lnTo>
                  <a:pt x="16763" y="16764"/>
                </a:lnTo>
                <a:lnTo>
                  <a:pt x="18287" y="15240"/>
                </a:lnTo>
                <a:lnTo>
                  <a:pt x="19812" y="12192"/>
                </a:lnTo>
                <a:lnTo>
                  <a:pt x="19812" y="7620"/>
                </a:lnTo>
                <a:lnTo>
                  <a:pt x="18287" y="6096"/>
                </a:lnTo>
                <a:lnTo>
                  <a:pt x="16763" y="3048"/>
                </a:lnTo>
                <a:lnTo>
                  <a:pt x="15239" y="1524"/>
                </a:lnTo>
                <a:lnTo>
                  <a:pt x="1219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4" name="object 374"/>
          <p:cNvSpPr/>
          <p:nvPr/>
        </p:nvSpPr>
        <p:spPr>
          <a:xfrm>
            <a:off x="3328415" y="8031480"/>
            <a:ext cx="20320" cy="20320"/>
          </a:xfrm>
          <a:custGeom>
            <a:avLst/>
            <a:gdLst/>
            <a:ahLst/>
            <a:cxnLst/>
            <a:rect l="l" t="t" r="r" b="b"/>
            <a:pathLst>
              <a:path w="20320" h="20320">
                <a:moveTo>
                  <a:pt x="12192" y="0"/>
                </a:moveTo>
                <a:lnTo>
                  <a:pt x="6096" y="0"/>
                </a:lnTo>
                <a:lnTo>
                  <a:pt x="4572" y="1524"/>
                </a:lnTo>
                <a:lnTo>
                  <a:pt x="1524" y="3048"/>
                </a:lnTo>
                <a:lnTo>
                  <a:pt x="1524" y="6096"/>
                </a:lnTo>
                <a:lnTo>
                  <a:pt x="0" y="7620"/>
                </a:lnTo>
                <a:lnTo>
                  <a:pt x="0" y="12192"/>
                </a:lnTo>
                <a:lnTo>
                  <a:pt x="1524" y="15240"/>
                </a:lnTo>
                <a:lnTo>
                  <a:pt x="1524" y="16764"/>
                </a:lnTo>
                <a:lnTo>
                  <a:pt x="4572" y="19812"/>
                </a:lnTo>
                <a:lnTo>
                  <a:pt x="15239" y="19812"/>
                </a:lnTo>
                <a:lnTo>
                  <a:pt x="16763" y="16764"/>
                </a:lnTo>
                <a:lnTo>
                  <a:pt x="18287" y="15240"/>
                </a:lnTo>
                <a:lnTo>
                  <a:pt x="19812" y="12192"/>
                </a:lnTo>
                <a:lnTo>
                  <a:pt x="19812" y="7620"/>
                </a:lnTo>
                <a:lnTo>
                  <a:pt x="18287" y="6096"/>
                </a:lnTo>
                <a:lnTo>
                  <a:pt x="16763" y="3048"/>
                </a:lnTo>
                <a:lnTo>
                  <a:pt x="15239" y="1524"/>
                </a:lnTo>
                <a:lnTo>
                  <a:pt x="1219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5" name="object 375"/>
          <p:cNvSpPr/>
          <p:nvPr/>
        </p:nvSpPr>
        <p:spPr>
          <a:xfrm>
            <a:off x="4836414" y="8410956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59">
                <a:moveTo>
                  <a:pt x="0" y="0"/>
                </a:moveTo>
                <a:lnTo>
                  <a:pt x="0" y="187452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6" name="object 376"/>
          <p:cNvSpPr/>
          <p:nvPr/>
        </p:nvSpPr>
        <p:spPr>
          <a:xfrm>
            <a:off x="4776215" y="8709659"/>
            <a:ext cx="64135" cy="8890"/>
          </a:xfrm>
          <a:custGeom>
            <a:avLst/>
            <a:gdLst/>
            <a:ahLst/>
            <a:cxnLst/>
            <a:rect l="l" t="t" r="r" b="b"/>
            <a:pathLst>
              <a:path w="64135" h="8890">
                <a:moveTo>
                  <a:pt x="0" y="8890"/>
                </a:moveTo>
                <a:lnTo>
                  <a:pt x="64008" y="8890"/>
                </a:lnTo>
                <a:lnTo>
                  <a:pt x="64008" y="0"/>
                </a:lnTo>
                <a:lnTo>
                  <a:pt x="0" y="0"/>
                </a:lnTo>
                <a:lnTo>
                  <a:pt x="0" y="889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7" name="object 377"/>
          <p:cNvSpPr/>
          <p:nvPr/>
        </p:nvSpPr>
        <p:spPr>
          <a:xfrm>
            <a:off x="4835652" y="8533130"/>
            <a:ext cx="0" cy="176530"/>
          </a:xfrm>
          <a:custGeom>
            <a:avLst/>
            <a:gdLst/>
            <a:ahLst/>
            <a:cxnLst/>
            <a:rect l="l" t="t" r="r" b="b"/>
            <a:pathLst>
              <a:path w="0" h="176529">
                <a:moveTo>
                  <a:pt x="0" y="0"/>
                </a:moveTo>
                <a:lnTo>
                  <a:pt x="0" y="17653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8" name="object 378"/>
          <p:cNvSpPr/>
          <p:nvPr/>
        </p:nvSpPr>
        <p:spPr>
          <a:xfrm>
            <a:off x="4835652" y="8242300"/>
            <a:ext cx="0" cy="176530"/>
          </a:xfrm>
          <a:custGeom>
            <a:avLst/>
            <a:gdLst/>
            <a:ahLst/>
            <a:cxnLst/>
            <a:rect l="l" t="t" r="r" b="b"/>
            <a:pathLst>
              <a:path w="0" h="176529">
                <a:moveTo>
                  <a:pt x="0" y="0"/>
                </a:moveTo>
                <a:lnTo>
                  <a:pt x="0" y="17653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9" name="object 379"/>
          <p:cNvSpPr/>
          <p:nvPr/>
        </p:nvSpPr>
        <p:spPr>
          <a:xfrm>
            <a:off x="4776215" y="8232140"/>
            <a:ext cx="64135" cy="10160"/>
          </a:xfrm>
          <a:custGeom>
            <a:avLst/>
            <a:gdLst/>
            <a:ahLst/>
            <a:cxnLst/>
            <a:rect l="l" t="t" r="r" b="b"/>
            <a:pathLst>
              <a:path w="64135" h="10159">
                <a:moveTo>
                  <a:pt x="0" y="10159"/>
                </a:moveTo>
                <a:lnTo>
                  <a:pt x="64008" y="10159"/>
                </a:lnTo>
                <a:lnTo>
                  <a:pt x="64008" y="0"/>
                </a:lnTo>
                <a:lnTo>
                  <a:pt x="0" y="0"/>
                </a:lnTo>
                <a:lnTo>
                  <a:pt x="0" y="101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0" name="object 380"/>
          <p:cNvSpPr/>
          <p:nvPr/>
        </p:nvSpPr>
        <p:spPr>
          <a:xfrm>
            <a:off x="4620005" y="8410956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59">
                <a:moveTo>
                  <a:pt x="0" y="0"/>
                </a:moveTo>
                <a:lnTo>
                  <a:pt x="0" y="187452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1" name="object 381"/>
          <p:cNvSpPr/>
          <p:nvPr/>
        </p:nvSpPr>
        <p:spPr>
          <a:xfrm>
            <a:off x="4614671" y="8709659"/>
            <a:ext cx="66040" cy="8890"/>
          </a:xfrm>
          <a:custGeom>
            <a:avLst/>
            <a:gdLst/>
            <a:ahLst/>
            <a:cxnLst/>
            <a:rect l="l" t="t" r="r" b="b"/>
            <a:pathLst>
              <a:path w="66039" h="8890">
                <a:moveTo>
                  <a:pt x="0" y="8890"/>
                </a:moveTo>
                <a:lnTo>
                  <a:pt x="65531" y="8890"/>
                </a:lnTo>
                <a:lnTo>
                  <a:pt x="65531" y="0"/>
                </a:lnTo>
                <a:lnTo>
                  <a:pt x="0" y="0"/>
                </a:lnTo>
                <a:lnTo>
                  <a:pt x="0" y="889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2" name="object 382"/>
          <p:cNvSpPr/>
          <p:nvPr/>
        </p:nvSpPr>
        <p:spPr>
          <a:xfrm>
            <a:off x="4619244" y="8533130"/>
            <a:ext cx="0" cy="176530"/>
          </a:xfrm>
          <a:custGeom>
            <a:avLst/>
            <a:gdLst/>
            <a:ahLst/>
            <a:cxnLst/>
            <a:rect l="l" t="t" r="r" b="b"/>
            <a:pathLst>
              <a:path w="0" h="176529">
                <a:moveTo>
                  <a:pt x="0" y="0"/>
                </a:moveTo>
                <a:lnTo>
                  <a:pt x="0" y="17653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3" name="object 383"/>
          <p:cNvSpPr/>
          <p:nvPr/>
        </p:nvSpPr>
        <p:spPr>
          <a:xfrm>
            <a:off x="4619244" y="8243569"/>
            <a:ext cx="0" cy="175260"/>
          </a:xfrm>
          <a:custGeom>
            <a:avLst/>
            <a:gdLst/>
            <a:ahLst/>
            <a:cxnLst/>
            <a:rect l="l" t="t" r="r" b="b"/>
            <a:pathLst>
              <a:path w="0" h="175259">
                <a:moveTo>
                  <a:pt x="0" y="0"/>
                </a:moveTo>
                <a:lnTo>
                  <a:pt x="0" y="175259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4" name="object 384"/>
          <p:cNvSpPr/>
          <p:nvPr/>
        </p:nvSpPr>
        <p:spPr>
          <a:xfrm>
            <a:off x="4614671" y="8232140"/>
            <a:ext cx="66040" cy="11430"/>
          </a:xfrm>
          <a:custGeom>
            <a:avLst/>
            <a:gdLst/>
            <a:ahLst/>
            <a:cxnLst/>
            <a:rect l="l" t="t" r="r" b="b"/>
            <a:pathLst>
              <a:path w="66039" h="11429">
                <a:moveTo>
                  <a:pt x="0" y="11429"/>
                </a:moveTo>
                <a:lnTo>
                  <a:pt x="65531" y="11429"/>
                </a:lnTo>
                <a:lnTo>
                  <a:pt x="65531" y="0"/>
                </a:lnTo>
                <a:lnTo>
                  <a:pt x="0" y="0"/>
                </a:lnTo>
                <a:lnTo>
                  <a:pt x="0" y="1142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5" name="object 385"/>
          <p:cNvSpPr/>
          <p:nvPr/>
        </p:nvSpPr>
        <p:spPr>
          <a:xfrm>
            <a:off x="4472940" y="8458961"/>
            <a:ext cx="93345" cy="0"/>
          </a:xfrm>
          <a:custGeom>
            <a:avLst/>
            <a:gdLst/>
            <a:ahLst/>
            <a:cxnLst/>
            <a:rect l="l" t="t" r="r" b="b"/>
            <a:pathLst>
              <a:path w="93345" h="0">
                <a:moveTo>
                  <a:pt x="0" y="0"/>
                </a:moveTo>
                <a:lnTo>
                  <a:pt x="92963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6" name="object 386"/>
          <p:cNvSpPr/>
          <p:nvPr/>
        </p:nvSpPr>
        <p:spPr>
          <a:xfrm>
            <a:off x="4472940" y="8492490"/>
            <a:ext cx="93345" cy="0"/>
          </a:xfrm>
          <a:custGeom>
            <a:avLst/>
            <a:gdLst/>
            <a:ahLst/>
            <a:cxnLst/>
            <a:rect l="l" t="t" r="r" b="b"/>
            <a:pathLst>
              <a:path w="93345" h="0">
                <a:moveTo>
                  <a:pt x="0" y="0"/>
                </a:moveTo>
                <a:lnTo>
                  <a:pt x="92963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7" name="object 387"/>
          <p:cNvSpPr/>
          <p:nvPr/>
        </p:nvSpPr>
        <p:spPr>
          <a:xfrm>
            <a:off x="4412741" y="8410956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59">
                <a:moveTo>
                  <a:pt x="0" y="0"/>
                </a:moveTo>
                <a:lnTo>
                  <a:pt x="0" y="187452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8" name="object 388"/>
          <p:cNvSpPr/>
          <p:nvPr/>
        </p:nvSpPr>
        <p:spPr>
          <a:xfrm>
            <a:off x="4354067" y="8709659"/>
            <a:ext cx="62865" cy="8890"/>
          </a:xfrm>
          <a:custGeom>
            <a:avLst/>
            <a:gdLst/>
            <a:ahLst/>
            <a:cxnLst/>
            <a:rect l="l" t="t" r="r" b="b"/>
            <a:pathLst>
              <a:path w="62864" h="8890">
                <a:moveTo>
                  <a:pt x="0" y="8890"/>
                </a:moveTo>
                <a:lnTo>
                  <a:pt x="62484" y="8890"/>
                </a:lnTo>
                <a:lnTo>
                  <a:pt x="62484" y="0"/>
                </a:lnTo>
                <a:lnTo>
                  <a:pt x="0" y="0"/>
                </a:lnTo>
                <a:lnTo>
                  <a:pt x="0" y="889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9" name="object 389"/>
          <p:cNvSpPr/>
          <p:nvPr/>
        </p:nvSpPr>
        <p:spPr>
          <a:xfrm>
            <a:off x="4411979" y="8533130"/>
            <a:ext cx="0" cy="176530"/>
          </a:xfrm>
          <a:custGeom>
            <a:avLst/>
            <a:gdLst/>
            <a:ahLst/>
            <a:cxnLst/>
            <a:rect l="l" t="t" r="r" b="b"/>
            <a:pathLst>
              <a:path w="0" h="176529">
                <a:moveTo>
                  <a:pt x="0" y="0"/>
                </a:moveTo>
                <a:lnTo>
                  <a:pt x="0" y="17653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0" name="object 390"/>
          <p:cNvSpPr/>
          <p:nvPr/>
        </p:nvSpPr>
        <p:spPr>
          <a:xfrm>
            <a:off x="4411979" y="8242300"/>
            <a:ext cx="0" cy="176530"/>
          </a:xfrm>
          <a:custGeom>
            <a:avLst/>
            <a:gdLst/>
            <a:ahLst/>
            <a:cxnLst/>
            <a:rect l="l" t="t" r="r" b="b"/>
            <a:pathLst>
              <a:path w="0" h="176529">
                <a:moveTo>
                  <a:pt x="0" y="0"/>
                </a:moveTo>
                <a:lnTo>
                  <a:pt x="0" y="17653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1" name="object 391"/>
          <p:cNvSpPr/>
          <p:nvPr/>
        </p:nvSpPr>
        <p:spPr>
          <a:xfrm>
            <a:off x="4354067" y="8232140"/>
            <a:ext cx="62865" cy="10160"/>
          </a:xfrm>
          <a:custGeom>
            <a:avLst/>
            <a:gdLst/>
            <a:ahLst/>
            <a:cxnLst/>
            <a:rect l="l" t="t" r="r" b="b"/>
            <a:pathLst>
              <a:path w="62864" h="10159">
                <a:moveTo>
                  <a:pt x="0" y="10159"/>
                </a:moveTo>
                <a:lnTo>
                  <a:pt x="62484" y="10159"/>
                </a:lnTo>
                <a:lnTo>
                  <a:pt x="62484" y="0"/>
                </a:lnTo>
                <a:lnTo>
                  <a:pt x="0" y="0"/>
                </a:lnTo>
                <a:lnTo>
                  <a:pt x="0" y="101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2" name="object 392"/>
          <p:cNvSpPr/>
          <p:nvPr/>
        </p:nvSpPr>
        <p:spPr>
          <a:xfrm>
            <a:off x="3908297" y="8410956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59">
                <a:moveTo>
                  <a:pt x="0" y="0"/>
                </a:moveTo>
                <a:lnTo>
                  <a:pt x="0" y="187452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3" name="object 393"/>
          <p:cNvSpPr/>
          <p:nvPr/>
        </p:nvSpPr>
        <p:spPr>
          <a:xfrm>
            <a:off x="3902964" y="8709659"/>
            <a:ext cx="64135" cy="8890"/>
          </a:xfrm>
          <a:custGeom>
            <a:avLst/>
            <a:gdLst/>
            <a:ahLst/>
            <a:cxnLst/>
            <a:rect l="l" t="t" r="r" b="b"/>
            <a:pathLst>
              <a:path w="64135" h="8890">
                <a:moveTo>
                  <a:pt x="0" y="8890"/>
                </a:moveTo>
                <a:lnTo>
                  <a:pt x="64008" y="8890"/>
                </a:lnTo>
                <a:lnTo>
                  <a:pt x="64008" y="0"/>
                </a:lnTo>
                <a:lnTo>
                  <a:pt x="0" y="0"/>
                </a:lnTo>
                <a:lnTo>
                  <a:pt x="0" y="889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4" name="object 394"/>
          <p:cNvSpPr/>
          <p:nvPr/>
        </p:nvSpPr>
        <p:spPr>
          <a:xfrm>
            <a:off x="3907535" y="8533130"/>
            <a:ext cx="0" cy="176530"/>
          </a:xfrm>
          <a:custGeom>
            <a:avLst/>
            <a:gdLst/>
            <a:ahLst/>
            <a:cxnLst/>
            <a:rect l="l" t="t" r="r" b="b"/>
            <a:pathLst>
              <a:path w="0" h="176529">
                <a:moveTo>
                  <a:pt x="0" y="0"/>
                </a:moveTo>
                <a:lnTo>
                  <a:pt x="0" y="17653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5" name="object 395"/>
          <p:cNvSpPr/>
          <p:nvPr/>
        </p:nvSpPr>
        <p:spPr>
          <a:xfrm>
            <a:off x="3907535" y="8243569"/>
            <a:ext cx="0" cy="175260"/>
          </a:xfrm>
          <a:custGeom>
            <a:avLst/>
            <a:gdLst/>
            <a:ahLst/>
            <a:cxnLst/>
            <a:rect l="l" t="t" r="r" b="b"/>
            <a:pathLst>
              <a:path w="0" h="175259">
                <a:moveTo>
                  <a:pt x="0" y="0"/>
                </a:moveTo>
                <a:lnTo>
                  <a:pt x="0" y="175259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6" name="object 396"/>
          <p:cNvSpPr/>
          <p:nvPr/>
        </p:nvSpPr>
        <p:spPr>
          <a:xfrm>
            <a:off x="3902964" y="8232140"/>
            <a:ext cx="64135" cy="11430"/>
          </a:xfrm>
          <a:custGeom>
            <a:avLst/>
            <a:gdLst/>
            <a:ahLst/>
            <a:cxnLst/>
            <a:rect l="l" t="t" r="r" b="b"/>
            <a:pathLst>
              <a:path w="64135" h="11429">
                <a:moveTo>
                  <a:pt x="0" y="11429"/>
                </a:moveTo>
                <a:lnTo>
                  <a:pt x="64008" y="11429"/>
                </a:lnTo>
                <a:lnTo>
                  <a:pt x="64008" y="0"/>
                </a:lnTo>
                <a:lnTo>
                  <a:pt x="0" y="0"/>
                </a:lnTo>
                <a:lnTo>
                  <a:pt x="0" y="1142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7" name="object 397"/>
          <p:cNvSpPr/>
          <p:nvPr/>
        </p:nvSpPr>
        <p:spPr>
          <a:xfrm>
            <a:off x="3880865" y="8410956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59">
                <a:moveTo>
                  <a:pt x="0" y="0"/>
                </a:moveTo>
                <a:lnTo>
                  <a:pt x="0" y="187452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8" name="object 398"/>
          <p:cNvSpPr/>
          <p:nvPr/>
        </p:nvSpPr>
        <p:spPr>
          <a:xfrm>
            <a:off x="3823715" y="8709659"/>
            <a:ext cx="62865" cy="8890"/>
          </a:xfrm>
          <a:custGeom>
            <a:avLst/>
            <a:gdLst/>
            <a:ahLst/>
            <a:cxnLst/>
            <a:rect l="l" t="t" r="r" b="b"/>
            <a:pathLst>
              <a:path w="62864" h="8890">
                <a:moveTo>
                  <a:pt x="0" y="8890"/>
                </a:moveTo>
                <a:lnTo>
                  <a:pt x="62484" y="8890"/>
                </a:lnTo>
                <a:lnTo>
                  <a:pt x="62484" y="0"/>
                </a:lnTo>
                <a:lnTo>
                  <a:pt x="0" y="0"/>
                </a:lnTo>
                <a:lnTo>
                  <a:pt x="0" y="889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9" name="object 399"/>
          <p:cNvSpPr/>
          <p:nvPr/>
        </p:nvSpPr>
        <p:spPr>
          <a:xfrm>
            <a:off x="3882390" y="8533130"/>
            <a:ext cx="0" cy="176530"/>
          </a:xfrm>
          <a:custGeom>
            <a:avLst/>
            <a:gdLst/>
            <a:ahLst/>
            <a:cxnLst/>
            <a:rect l="l" t="t" r="r" b="b"/>
            <a:pathLst>
              <a:path w="0" h="176529">
                <a:moveTo>
                  <a:pt x="0" y="0"/>
                </a:moveTo>
                <a:lnTo>
                  <a:pt x="0" y="176530"/>
                </a:lnTo>
              </a:path>
            </a:pathLst>
          </a:custGeom>
          <a:ln w="762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0" name="object 400"/>
          <p:cNvSpPr/>
          <p:nvPr/>
        </p:nvSpPr>
        <p:spPr>
          <a:xfrm>
            <a:off x="3882390" y="8243569"/>
            <a:ext cx="0" cy="175260"/>
          </a:xfrm>
          <a:custGeom>
            <a:avLst/>
            <a:gdLst/>
            <a:ahLst/>
            <a:cxnLst/>
            <a:rect l="l" t="t" r="r" b="b"/>
            <a:pathLst>
              <a:path w="0" h="175259">
                <a:moveTo>
                  <a:pt x="0" y="0"/>
                </a:moveTo>
                <a:lnTo>
                  <a:pt x="0" y="175259"/>
                </a:lnTo>
              </a:path>
            </a:pathLst>
          </a:custGeom>
          <a:ln w="762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1" name="object 401"/>
          <p:cNvSpPr/>
          <p:nvPr/>
        </p:nvSpPr>
        <p:spPr>
          <a:xfrm>
            <a:off x="3823715" y="8232140"/>
            <a:ext cx="62865" cy="11430"/>
          </a:xfrm>
          <a:custGeom>
            <a:avLst/>
            <a:gdLst/>
            <a:ahLst/>
            <a:cxnLst/>
            <a:rect l="l" t="t" r="r" b="b"/>
            <a:pathLst>
              <a:path w="62864" h="11429">
                <a:moveTo>
                  <a:pt x="0" y="11429"/>
                </a:moveTo>
                <a:lnTo>
                  <a:pt x="62484" y="11429"/>
                </a:lnTo>
                <a:lnTo>
                  <a:pt x="62484" y="0"/>
                </a:lnTo>
                <a:lnTo>
                  <a:pt x="0" y="0"/>
                </a:lnTo>
                <a:lnTo>
                  <a:pt x="0" y="1142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2" name="object 402"/>
          <p:cNvSpPr/>
          <p:nvPr/>
        </p:nvSpPr>
        <p:spPr>
          <a:xfrm>
            <a:off x="2928366" y="8410956"/>
            <a:ext cx="0" cy="187960"/>
          </a:xfrm>
          <a:custGeom>
            <a:avLst/>
            <a:gdLst/>
            <a:ahLst/>
            <a:cxnLst/>
            <a:rect l="l" t="t" r="r" b="b"/>
            <a:pathLst>
              <a:path w="0" h="187959">
                <a:moveTo>
                  <a:pt x="0" y="0"/>
                </a:moveTo>
                <a:lnTo>
                  <a:pt x="0" y="187452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3" name="object 403"/>
          <p:cNvSpPr/>
          <p:nvPr/>
        </p:nvSpPr>
        <p:spPr>
          <a:xfrm>
            <a:off x="2923032" y="8709659"/>
            <a:ext cx="62865" cy="8890"/>
          </a:xfrm>
          <a:custGeom>
            <a:avLst/>
            <a:gdLst/>
            <a:ahLst/>
            <a:cxnLst/>
            <a:rect l="l" t="t" r="r" b="b"/>
            <a:pathLst>
              <a:path w="62864" h="8890">
                <a:moveTo>
                  <a:pt x="0" y="8890"/>
                </a:moveTo>
                <a:lnTo>
                  <a:pt x="62484" y="8890"/>
                </a:lnTo>
                <a:lnTo>
                  <a:pt x="62484" y="0"/>
                </a:lnTo>
                <a:lnTo>
                  <a:pt x="0" y="0"/>
                </a:lnTo>
                <a:lnTo>
                  <a:pt x="0" y="889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4" name="object 404"/>
          <p:cNvSpPr/>
          <p:nvPr/>
        </p:nvSpPr>
        <p:spPr>
          <a:xfrm>
            <a:off x="2927604" y="8533130"/>
            <a:ext cx="0" cy="176530"/>
          </a:xfrm>
          <a:custGeom>
            <a:avLst/>
            <a:gdLst/>
            <a:ahLst/>
            <a:cxnLst/>
            <a:rect l="l" t="t" r="r" b="b"/>
            <a:pathLst>
              <a:path w="0" h="176529">
                <a:moveTo>
                  <a:pt x="0" y="0"/>
                </a:moveTo>
                <a:lnTo>
                  <a:pt x="0" y="17653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5" name="object 405"/>
          <p:cNvSpPr/>
          <p:nvPr/>
        </p:nvSpPr>
        <p:spPr>
          <a:xfrm>
            <a:off x="2927604" y="8243569"/>
            <a:ext cx="0" cy="175260"/>
          </a:xfrm>
          <a:custGeom>
            <a:avLst/>
            <a:gdLst/>
            <a:ahLst/>
            <a:cxnLst/>
            <a:rect l="l" t="t" r="r" b="b"/>
            <a:pathLst>
              <a:path w="0" h="175259">
                <a:moveTo>
                  <a:pt x="0" y="0"/>
                </a:moveTo>
                <a:lnTo>
                  <a:pt x="0" y="175259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6" name="object 406"/>
          <p:cNvSpPr/>
          <p:nvPr/>
        </p:nvSpPr>
        <p:spPr>
          <a:xfrm>
            <a:off x="2923032" y="8232140"/>
            <a:ext cx="62865" cy="11430"/>
          </a:xfrm>
          <a:custGeom>
            <a:avLst/>
            <a:gdLst/>
            <a:ahLst/>
            <a:cxnLst/>
            <a:rect l="l" t="t" r="r" b="b"/>
            <a:pathLst>
              <a:path w="62864" h="11429">
                <a:moveTo>
                  <a:pt x="0" y="11429"/>
                </a:moveTo>
                <a:lnTo>
                  <a:pt x="62484" y="11429"/>
                </a:lnTo>
                <a:lnTo>
                  <a:pt x="62484" y="0"/>
                </a:lnTo>
                <a:lnTo>
                  <a:pt x="0" y="0"/>
                </a:lnTo>
                <a:lnTo>
                  <a:pt x="0" y="1142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7" name="object 407"/>
          <p:cNvSpPr/>
          <p:nvPr/>
        </p:nvSpPr>
        <p:spPr>
          <a:xfrm>
            <a:off x="3625596" y="8617457"/>
            <a:ext cx="96520" cy="0"/>
          </a:xfrm>
          <a:custGeom>
            <a:avLst/>
            <a:gdLst/>
            <a:ahLst/>
            <a:cxnLst/>
            <a:rect l="l" t="t" r="r" b="b"/>
            <a:pathLst>
              <a:path w="96520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8" name="object 408"/>
          <p:cNvSpPr/>
          <p:nvPr/>
        </p:nvSpPr>
        <p:spPr>
          <a:xfrm>
            <a:off x="3113532" y="8340090"/>
            <a:ext cx="96520" cy="0"/>
          </a:xfrm>
          <a:custGeom>
            <a:avLst/>
            <a:gdLst/>
            <a:ahLst/>
            <a:cxnLst/>
            <a:rect l="l" t="t" r="r" b="b"/>
            <a:pathLst>
              <a:path w="96519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9" name="object 409"/>
          <p:cNvSpPr/>
          <p:nvPr/>
        </p:nvSpPr>
        <p:spPr>
          <a:xfrm>
            <a:off x="4692396" y="8538971"/>
            <a:ext cx="70485" cy="127000"/>
          </a:xfrm>
          <a:custGeom>
            <a:avLst/>
            <a:gdLst/>
            <a:ahLst/>
            <a:cxnLst/>
            <a:rect l="l" t="t" r="r" b="b"/>
            <a:pathLst>
              <a:path w="70485" h="127000">
                <a:moveTo>
                  <a:pt x="12191" y="111251"/>
                </a:moveTo>
                <a:lnTo>
                  <a:pt x="3048" y="111251"/>
                </a:lnTo>
                <a:lnTo>
                  <a:pt x="0" y="114299"/>
                </a:lnTo>
                <a:lnTo>
                  <a:pt x="0" y="120395"/>
                </a:lnTo>
                <a:lnTo>
                  <a:pt x="1524" y="121919"/>
                </a:lnTo>
                <a:lnTo>
                  <a:pt x="7619" y="124967"/>
                </a:lnTo>
                <a:lnTo>
                  <a:pt x="12191" y="126491"/>
                </a:lnTo>
                <a:lnTo>
                  <a:pt x="21336" y="126491"/>
                </a:lnTo>
                <a:lnTo>
                  <a:pt x="32408" y="125610"/>
                </a:lnTo>
                <a:lnTo>
                  <a:pt x="42481" y="122872"/>
                </a:lnTo>
                <a:lnTo>
                  <a:pt x="49778" y="118871"/>
                </a:lnTo>
                <a:lnTo>
                  <a:pt x="24383" y="118871"/>
                </a:lnTo>
                <a:lnTo>
                  <a:pt x="22859" y="117347"/>
                </a:lnTo>
                <a:lnTo>
                  <a:pt x="18287" y="114299"/>
                </a:lnTo>
                <a:lnTo>
                  <a:pt x="12191" y="111251"/>
                </a:lnTo>
                <a:close/>
              </a:path>
              <a:path w="70485" h="127000">
                <a:moveTo>
                  <a:pt x="59435" y="12191"/>
                </a:moveTo>
                <a:lnTo>
                  <a:pt x="33527" y="12191"/>
                </a:lnTo>
                <a:lnTo>
                  <a:pt x="38100" y="13715"/>
                </a:lnTo>
                <a:lnTo>
                  <a:pt x="42671" y="18287"/>
                </a:lnTo>
                <a:lnTo>
                  <a:pt x="48767" y="27431"/>
                </a:lnTo>
                <a:lnTo>
                  <a:pt x="48640" y="38480"/>
                </a:lnTo>
                <a:lnTo>
                  <a:pt x="47243" y="42671"/>
                </a:lnTo>
                <a:lnTo>
                  <a:pt x="45719" y="45719"/>
                </a:lnTo>
                <a:lnTo>
                  <a:pt x="39624" y="54863"/>
                </a:lnTo>
                <a:lnTo>
                  <a:pt x="33527" y="56387"/>
                </a:lnTo>
                <a:lnTo>
                  <a:pt x="30479" y="59435"/>
                </a:lnTo>
                <a:lnTo>
                  <a:pt x="25907" y="60959"/>
                </a:lnTo>
                <a:lnTo>
                  <a:pt x="19812" y="60959"/>
                </a:lnTo>
                <a:lnTo>
                  <a:pt x="19812" y="64007"/>
                </a:lnTo>
                <a:lnTo>
                  <a:pt x="28955" y="64007"/>
                </a:lnTo>
                <a:lnTo>
                  <a:pt x="33527" y="65531"/>
                </a:lnTo>
                <a:lnTo>
                  <a:pt x="36575" y="67055"/>
                </a:lnTo>
                <a:lnTo>
                  <a:pt x="41148" y="68579"/>
                </a:lnTo>
                <a:lnTo>
                  <a:pt x="45719" y="71627"/>
                </a:lnTo>
                <a:lnTo>
                  <a:pt x="47243" y="74675"/>
                </a:lnTo>
                <a:lnTo>
                  <a:pt x="50291" y="76199"/>
                </a:lnTo>
                <a:lnTo>
                  <a:pt x="51815" y="77723"/>
                </a:lnTo>
                <a:lnTo>
                  <a:pt x="53339" y="80771"/>
                </a:lnTo>
                <a:lnTo>
                  <a:pt x="56387" y="89915"/>
                </a:lnTo>
                <a:lnTo>
                  <a:pt x="56387" y="100583"/>
                </a:lnTo>
                <a:lnTo>
                  <a:pt x="54863" y="106679"/>
                </a:lnTo>
                <a:lnTo>
                  <a:pt x="44195" y="117347"/>
                </a:lnTo>
                <a:lnTo>
                  <a:pt x="39624" y="118871"/>
                </a:lnTo>
                <a:lnTo>
                  <a:pt x="49778" y="118871"/>
                </a:lnTo>
                <a:lnTo>
                  <a:pt x="70103" y="83819"/>
                </a:lnTo>
                <a:lnTo>
                  <a:pt x="70103" y="77723"/>
                </a:lnTo>
                <a:lnTo>
                  <a:pt x="67055" y="71627"/>
                </a:lnTo>
                <a:lnTo>
                  <a:pt x="62483" y="65531"/>
                </a:lnTo>
                <a:lnTo>
                  <a:pt x="59436" y="59435"/>
                </a:lnTo>
                <a:lnTo>
                  <a:pt x="54863" y="54863"/>
                </a:lnTo>
                <a:lnTo>
                  <a:pt x="47243" y="53339"/>
                </a:lnTo>
                <a:lnTo>
                  <a:pt x="53482" y="45624"/>
                </a:lnTo>
                <a:lnTo>
                  <a:pt x="58292" y="38480"/>
                </a:lnTo>
                <a:lnTo>
                  <a:pt x="61388" y="31908"/>
                </a:lnTo>
                <a:lnTo>
                  <a:pt x="62483" y="25907"/>
                </a:lnTo>
                <a:lnTo>
                  <a:pt x="62483" y="19811"/>
                </a:lnTo>
                <a:lnTo>
                  <a:pt x="60959" y="13715"/>
                </a:lnTo>
                <a:lnTo>
                  <a:pt x="59435" y="12191"/>
                </a:lnTo>
                <a:close/>
              </a:path>
              <a:path w="70485" h="127000">
                <a:moveTo>
                  <a:pt x="44195" y="0"/>
                </a:moveTo>
                <a:lnTo>
                  <a:pt x="27431" y="0"/>
                </a:lnTo>
                <a:lnTo>
                  <a:pt x="19812" y="3047"/>
                </a:lnTo>
                <a:lnTo>
                  <a:pt x="13715" y="7619"/>
                </a:lnTo>
                <a:lnTo>
                  <a:pt x="10667" y="10667"/>
                </a:lnTo>
                <a:lnTo>
                  <a:pt x="1524" y="25907"/>
                </a:lnTo>
                <a:lnTo>
                  <a:pt x="4571" y="27431"/>
                </a:lnTo>
                <a:lnTo>
                  <a:pt x="9453" y="20550"/>
                </a:lnTo>
                <a:lnTo>
                  <a:pt x="15049" y="15811"/>
                </a:lnTo>
                <a:lnTo>
                  <a:pt x="21502" y="13073"/>
                </a:lnTo>
                <a:lnTo>
                  <a:pt x="28955" y="12191"/>
                </a:lnTo>
                <a:lnTo>
                  <a:pt x="59435" y="12191"/>
                </a:lnTo>
                <a:lnTo>
                  <a:pt x="56387" y="9143"/>
                </a:lnTo>
                <a:lnTo>
                  <a:pt x="51815" y="3047"/>
                </a:lnTo>
                <a:lnTo>
                  <a:pt x="441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0" name="object 410"/>
          <p:cNvSpPr/>
          <p:nvPr/>
        </p:nvSpPr>
        <p:spPr>
          <a:xfrm>
            <a:off x="4693920" y="8263128"/>
            <a:ext cx="70485" cy="125095"/>
          </a:xfrm>
          <a:custGeom>
            <a:avLst/>
            <a:gdLst/>
            <a:ahLst/>
            <a:cxnLst/>
            <a:rect l="l" t="t" r="r" b="b"/>
            <a:pathLst>
              <a:path w="70485" h="125095">
                <a:moveTo>
                  <a:pt x="33527" y="0"/>
                </a:moveTo>
                <a:lnTo>
                  <a:pt x="1524" y="19812"/>
                </a:lnTo>
                <a:lnTo>
                  <a:pt x="1524" y="33528"/>
                </a:lnTo>
                <a:lnTo>
                  <a:pt x="24383" y="62484"/>
                </a:lnTo>
                <a:lnTo>
                  <a:pt x="17430" y="67032"/>
                </a:lnTo>
                <a:lnTo>
                  <a:pt x="0" y="91440"/>
                </a:lnTo>
                <a:lnTo>
                  <a:pt x="0" y="102108"/>
                </a:lnTo>
                <a:lnTo>
                  <a:pt x="33527" y="124968"/>
                </a:lnTo>
                <a:lnTo>
                  <a:pt x="41219" y="124634"/>
                </a:lnTo>
                <a:lnTo>
                  <a:pt x="48196" y="123444"/>
                </a:lnTo>
                <a:lnTo>
                  <a:pt x="52193" y="121920"/>
                </a:lnTo>
                <a:lnTo>
                  <a:pt x="28955" y="121920"/>
                </a:lnTo>
                <a:lnTo>
                  <a:pt x="24383" y="118872"/>
                </a:lnTo>
                <a:lnTo>
                  <a:pt x="15239" y="109728"/>
                </a:lnTo>
                <a:lnTo>
                  <a:pt x="12191" y="103632"/>
                </a:lnTo>
                <a:lnTo>
                  <a:pt x="12191" y="89916"/>
                </a:lnTo>
                <a:lnTo>
                  <a:pt x="13715" y="83820"/>
                </a:lnTo>
                <a:lnTo>
                  <a:pt x="16763" y="79248"/>
                </a:lnTo>
                <a:lnTo>
                  <a:pt x="18287" y="74676"/>
                </a:lnTo>
                <a:lnTo>
                  <a:pt x="22859" y="70104"/>
                </a:lnTo>
                <a:lnTo>
                  <a:pt x="28955" y="65532"/>
                </a:lnTo>
                <a:lnTo>
                  <a:pt x="53103" y="65532"/>
                </a:lnTo>
                <a:lnTo>
                  <a:pt x="49196" y="62055"/>
                </a:lnTo>
                <a:lnTo>
                  <a:pt x="41147" y="56388"/>
                </a:lnTo>
                <a:lnTo>
                  <a:pt x="46398" y="53340"/>
                </a:lnTo>
                <a:lnTo>
                  <a:pt x="36575" y="53340"/>
                </a:lnTo>
                <a:lnTo>
                  <a:pt x="22859" y="41148"/>
                </a:lnTo>
                <a:lnTo>
                  <a:pt x="19812" y="38100"/>
                </a:lnTo>
                <a:lnTo>
                  <a:pt x="16763" y="33528"/>
                </a:lnTo>
                <a:lnTo>
                  <a:pt x="15239" y="32004"/>
                </a:lnTo>
                <a:lnTo>
                  <a:pt x="13715" y="28956"/>
                </a:lnTo>
                <a:lnTo>
                  <a:pt x="13715" y="16764"/>
                </a:lnTo>
                <a:lnTo>
                  <a:pt x="15239" y="12192"/>
                </a:lnTo>
                <a:lnTo>
                  <a:pt x="19812" y="10668"/>
                </a:lnTo>
                <a:lnTo>
                  <a:pt x="22859" y="7620"/>
                </a:lnTo>
                <a:lnTo>
                  <a:pt x="28955" y="4572"/>
                </a:lnTo>
                <a:lnTo>
                  <a:pt x="53142" y="4572"/>
                </a:lnTo>
                <a:lnTo>
                  <a:pt x="47434" y="2095"/>
                </a:lnTo>
                <a:lnTo>
                  <a:pt x="40981" y="547"/>
                </a:lnTo>
                <a:lnTo>
                  <a:pt x="33527" y="0"/>
                </a:lnTo>
                <a:close/>
              </a:path>
              <a:path w="70485" h="125095">
                <a:moveTo>
                  <a:pt x="53103" y="65532"/>
                </a:moveTo>
                <a:lnTo>
                  <a:pt x="28955" y="65532"/>
                </a:lnTo>
                <a:lnTo>
                  <a:pt x="37504" y="73009"/>
                </a:lnTo>
                <a:lnTo>
                  <a:pt x="44767" y="79629"/>
                </a:lnTo>
                <a:lnTo>
                  <a:pt x="50601" y="85677"/>
                </a:lnTo>
                <a:lnTo>
                  <a:pt x="54863" y="91440"/>
                </a:lnTo>
                <a:lnTo>
                  <a:pt x="54863" y="94488"/>
                </a:lnTo>
                <a:lnTo>
                  <a:pt x="56387" y="99060"/>
                </a:lnTo>
                <a:lnTo>
                  <a:pt x="56387" y="106680"/>
                </a:lnTo>
                <a:lnTo>
                  <a:pt x="54863" y="112776"/>
                </a:lnTo>
                <a:lnTo>
                  <a:pt x="47243" y="120396"/>
                </a:lnTo>
                <a:lnTo>
                  <a:pt x="42671" y="121920"/>
                </a:lnTo>
                <a:lnTo>
                  <a:pt x="52193" y="121920"/>
                </a:lnTo>
                <a:lnTo>
                  <a:pt x="54316" y="121110"/>
                </a:lnTo>
                <a:lnTo>
                  <a:pt x="59435" y="117348"/>
                </a:lnTo>
                <a:lnTo>
                  <a:pt x="67055" y="111252"/>
                </a:lnTo>
                <a:lnTo>
                  <a:pt x="70103" y="103632"/>
                </a:lnTo>
                <a:lnTo>
                  <a:pt x="70103" y="88392"/>
                </a:lnTo>
                <a:lnTo>
                  <a:pt x="67055" y="80772"/>
                </a:lnTo>
                <a:lnTo>
                  <a:pt x="62483" y="76200"/>
                </a:lnTo>
                <a:lnTo>
                  <a:pt x="59578" y="72247"/>
                </a:lnTo>
                <a:lnTo>
                  <a:pt x="55244" y="67437"/>
                </a:lnTo>
                <a:lnTo>
                  <a:pt x="53103" y="65532"/>
                </a:lnTo>
                <a:close/>
              </a:path>
              <a:path w="70485" h="125095">
                <a:moveTo>
                  <a:pt x="53142" y="4572"/>
                </a:moveTo>
                <a:lnTo>
                  <a:pt x="39624" y="4572"/>
                </a:lnTo>
                <a:lnTo>
                  <a:pt x="45719" y="7620"/>
                </a:lnTo>
                <a:lnTo>
                  <a:pt x="48767" y="10668"/>
                </a:lnTo>
                <a:lnTo>
                  <a:pt x="53339" y="13716"/>
                </a:lnTo>
                <a:lnTo>
                  <a:pt x="54863" y="18288"/>
                </a:lnTo>
                <a:lnTo>
                  <a:pt x="54863" y="30480"/>
                </a:lnTo>
                <a:lnTo>
                  <a:pt x="51815" y="36576"/>
                </a:lnTo>
                <a:lnTo>
                  <a:pt x="50291" y="41148"/>
                </a:lnTo>
                <a:lnTo>
                  <a:pt x="44166" y="47267"/>
                </a:lnTo>
                <a:lnTo>
                  <a:pt x="36575" y="53340"/>
                </a:lnTo>
                <a:lnTo>
                  <a:pt x="46398" y="53340"/>
                </a:lnTo>
                <a:lnTo>
                  <a:pt x="67055" y="30480"/>
                </a:lnTo>
                <a:lnTo>
                  <a:pt x="67055" y="18288"/>
                </a:lnTo>
                <a:lnTo>
                  <a:pt x="64007" y="12192"/>
                </a:lnTo>
                <a:lnTo>
                  <a:pt x="57912" y="7620"/>
                </a:lnTo>
                <a:lnTo>
                  <a:pt x="53142" y="457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1" name="object 411"/>
          <p:cNvSpPr/>
          <p:nvPr/>
        </p:nvSpPr>
        <p:spPr>
          <a:xfrm>
            <a:off x="4267200" y="8535923"/>
            <a:ext cx="48895" cy="167640"/>
          </a:xfrm>
          <a:custGeom>
            <a:avLst/>
            <a:gdLst/>
            <a:ahLst/>
            <a:cxnLst/>
            <a:rect l="l" t="t" r="r" b="b"/>
            <a:pathLst>
              <a:path w="48895" h="167640">
                <a:moveTo>
                  <a:pt x="0" y="0"/>
                </a:moveTo>
                <a:lnTo>
                  <a:pt x="0" y="4571"/>
                </a:lnTo>
                <a:lnTo>
                  <a:pt x="6096" y="7619"/>
                </a:lnTo>
                <a:lnTo>
                  <a:pt x="15239" y="16763"/>
                </a:lnTo>
                <a:lnTo>
                  <a:pt x="21336" y="25907"/>
                </a:lnTo>
                <a:lnTo>
                  <a:pt x="24384" y="32003"/>
                </a:lnTo>
                <a:lnTo>
                  <a:pt x="24384" y="35051"/>
                </a:lnTo>
                <a:lnTo>
                  <a:pt x="27432" y="42671"/>
                </a:lnTo>
                <a:lnTo>
                  <a:pt x="32003" y="85343"/>
                </a:lnTo>
                <a:lnTo>
                  <a:pt x="31718" y="95107"/>
                </a:lnTo>
                <a:lnTo>
                  <a:pt x="30861" y="104012"/>
                </a:lnTo>
                <a:lnTo>
                  <a:pt x="29432" y="112347"/>
                </a:lnTo>
                <a:lnTo>
                  <a:pt x="27432" y="120395"/>
                </a:lnTo>
                <a:lnTo>
                  <a:pt x="26003" y="128111"/>
                </a:lnTo>
                <a:lnTo>
                  <a:pt x="0" y="164591"/>
                </a:lnTo>
                <a:lnTo>
                  <a:pt x="0" y="167639"/>
                </a:lnTo>
                <a:lnTo>
                  <a:pt x="35051" y="134112"/>
                </a:lnTo>
                <a:lnTo>
                  <a:pt x="48125" y="96607"/>
                </a:lnTo>
                <a:lnTo>
                  <a:pt x="48767" y="82295"/>
                </a:lnTo>
                <a:lnTo>
                  <a:pt x="48458" y="73175"/>
                </a:lnTo>
                <a:lnTo>
                  <a:pt x="33908" y="30098"/>
                </a:lnTo>
                <a:lnTo>
                  <a:pt x="6572" y="366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2" name="object 412"/>
          <p:cNvSpPr/>
          <p:nvPr/>
        </p:nvSpPr>
        <p:spPr>
          <a:xfrm>
            <a:off x="4123944" y="8535923"/>
            <a:ext cx="48895" cy="167640"/>
          </a:xfrm>
          <a:custGeom>
            <a:avLst/>
            <a:gdLst/>
            <a:ahLst/>
            <a:cxnLst/>
            <a:rect l="l" t="t" r="r" b="b"/>
            <a:pathLst>
              <a:path w="48895" h="167640">
                <a:moveTo>
                  <a:pt x="48767" y="0"/>
                </a:moveTo>
                <a:lnTo>
                  <a:pt x="12191" y="33528"/>
                </a:lnTo>
                <a:lnTo>
                  <a:pt x="833" y="70389"/>
                </a:lnTo>
                <a:lnTo>
                  <a:pt x="0" y="83819"/>
                </a:lnTo>
                <a:lnTo>
                  <a:pt x="309" y="92963"/>
                </a:lnTo>
                <a:lnTo>
                  <a:pt x="14287" y="137350"/>
                </a:lnTo>
                <a:lnTo>
                  <a:pt x="42195" y="163949"/>
                </a:lnTo>
                <a:lnTo>
                  <a:pt x="48767" y="167639"/>
                </a:lnTo>
                <a:lnTo>
                  <a:pt x="48767" y="164591"/>
                </a:lnTo>
                <a:lnTo>
                  <a:pt x="42671" y="160019"/>
                </a:lnTo>
                <a:lnTo>
                  <a:pt x="38082" y="155424"/>
                </a:lnTo>
                <a:lnTo>
                  <a:pt x="33527" y="149351"/>
                </a:lnTo>
                <a:lnTo>
                  <a:pt x="28955" y="146303"/>
                </a:lnTo>
                <a:lnTo>
                  <a:pt x="27431" y="141731"/>
                </a:lnTo>
                <a:lnTo>
                  <a:pt x="25907" y="135635"/>
                </a:lnTo>
                <a:lnTo>
                  <a:pt x="22859" y="131063"/>
                </a:lnTo>
                <a:lnTo>
                  <a:pt x="21335" y="124967"/>
                </a:lnTo>
                <a:lnTo>
                  <a:pt x="19811" y="115823"/>
                </a:lnTo>
                <a:lnTo>
                  <a:pt x="18049" y="107775"/>
                </a:lnTo>
                <a:lnTo>
                  <a:pt x="17145" y="99440"/>
                </a:lnTo>
                <a:lnTo>
                  <a:pt x="16902" y="92963"/>
                </a:lnTo>
                <a:lnTo>
                  <a:pt x="16778" y="83819"/>
                </a:lnTo>
                <a:lnTo>
                  <a:pt x="16763" y="80772"/>
                </a:lnTo>
                <a:lnTo>
                  <a:pt x="17025" y="72532"/>
                </a:lnTo>
                <a:lnTo>
                  <a:pt x="24574" y="31813"/>
                </a:lnTo>
                <a:lnTo>
                  <a:pt x="48767" y="4571"/>
                </a:lnTo>
                <a:lnTo>
                  <a:pt x="4876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3" name="object 413"/>
          <p:cNvSpPr/>
          <p:nvPr/>
        </p:nvSpPr>
        <p:spPr>
          <a:xfrm>
            <a:off x="4288535" y="8258556"/>
            <a:ext cx="48895" cy="167640"/>
          </a:xfrm>
          <a:custGeom>
            <a:avLst/>
            <a:gdLst/>
            <a:ahLst/>
            <a:cxnLst/>
            <a:rect l="l" t="t" r="r" b="b"/>
            <a:pathLst>
              <a:path w="48895" h="167640">
                <a:moveTo>
                  <a:pt x="0" y="0"/>
                </a:moveTo>
                <a:lnTo>
                  <a:pt x="0" y="4572"/>
                </a:lnTo>
                <a:lnTo>
                  <a:pt x="6096" y="9144"/>
                </a:lnTo>
                <a:lnTo>
                  <a:pt x="10667" y="13716"/>
                </a:lnTo>
                <a:lnTo>
                  <a:pt x="15239" y="16764"/>
                </a:lnTo>
                <a:lnTo>
                  <a:pt x="18287" y="21336"/>
                </a:lnTo>
                <a:lnTo>
                  <a:pt x="21336" y="27432"/>
                </a:lnTo>
                <a:lnTo>
                  <a:pt x="24384" y="32004"/>
                </a:lnTo>
                <a:lnTo>
                  <a:pt x="25908" y="38100"/>
                </a:lnTo>
                <a:lnTo>
                  <a:pt x="27431" y="42672"/>
                </a:lnTo>
                <a:lnTo>
                  <a:pt x="28955" y="51816"/>
                </a:lnTo>
                <a:lnTo>
                  <a:pt x="30075" y="60078"/>
                </a:lnTo>
                <a:lnTo>
                  <a:pt x="31051" y="68770"/>
                </a:lnTo>
                <a:lnTo>
                  <a:pt x="31742" y="77747"/>
                </a:lnTo>
                <a:lnTo>
                  <a:pt x="32003" y="86868"/>
                </a:lnTo>
                <a:lnTo>
                  <a:pt x="31718" y="95773"/>
                </a:lnTo>
                <a:lnTo>
                  <a:pt x="30861" y="104394"/>
                </a:lnTo>
                <a:lnTo>
                  <a:pt x="29432" y="113014"/>
                </a:lnTo>
                <a:lnTo>
                  <a:pt x="27431" y="121920"/>
                </a:lnTo>
                <a:lnTo>
                  <a:pt x="26003" y="128754"/>
                </a:lnTo>
                <a:lnTo>
                  <a:pt x="0" y="164592"/>
                </a:lnTo>
                <a:lnTo>
                  <a:pt x="0" y="167640"/>
                </a:lnTo>
                <a:lnTo>
                  <a:pt x="35051" y="134112"/>
                </a:lnTo>
                <a:lnTo>
                  <a:pt x="48125" y="98107"/>
                </a:lnTo>
                <a:lnTo>
                  <a:pt x="48767" y="83820"/>
                </a:lnTo>
                <a:lnTo>
                  <a:pt x="48458" y="74676"/>
                </a:lnTo>
                <a:lnTo>
                  <a:pt x="33908" y="31242"/>
                </a:lnTo>
                <a:lnTo>
                  <a:pt x="6572" y="366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4" name="object 414"/>
          <p:cNvSpPr/>
          <p:nvPr/>
        </p:nvSpPr>
        <p:spPr>
          <a:xfrm>
            <a:off x="4145279" y="8258556"/>
            <a:ext cx="50800" cy="167640"/>
          </a:xfrm>
          <a:custGeom>
            <a:avLst/>
            <a:gdLst/>
            <a:ahLst/>
            <a:cxnLst/>
            <a:rect l="l" t="t" r="r" b="b"/>
            <a:pathLst>
              <a:path w="50800" h="167640">
                <a:moveTo>
                  <a:pt x="50292" y="0"/>
                </a:moveTo>
                <a:lnTo>
                  <a:pt x="13716" y="33528"/>
                </a:lnTo>
                <a:lnTo>
                  <a:pt x="857" y="70389"/>
                </a:lnTo>
                <a:lnTo>
                  <a:pt x="0" y="83820"/>
                </a:lnTo>
                <a:lnTo>
                  <a:pt x="547" y="93630"/>
                </a:lnTo>
                <a:lnTo>
                  <a:pt x="15239" y="137731"/>
                </a:lnTo>
                <a:lnTo>
                  <a:pt x="43505" y="164187"/>
                </a:lnTo>
                <a:lnTo>
                  <a:pt x="50292" y="167640"/>
                </a:lnTo>
                <a:lnTo>
                  <a:pt x="50292" y="164592"/>
                </a:lnTo>
                <a:lnTo>
                  <a:pt x="38100" y="155448"/>
                </a:lnTo>
                <a:lnTo>
                  <a:pt x="35052" y="152400"/>
                </a:lnTo>
                <a:lnTo>
                  <a:pt x="32004" y="147828"/>
                </a:lnTo>
                <a:lnTo>
                  <a:pt x="28956" y="141732"/>
                </a:lnTo>
                <a:lnTo>
                  <a:pt x="25908" y="137160"/>
                </a:lnTo>
                <a:lnTo>
                  <a:pt x="24384" y="131064"/>
                </a:lnTo>
                <a:lnTo>
                  <a:pt x="21336" y="126492"/>
                </a:lnTo>
                <a:lnTo>
                  <a:pt x="19812" y="117348"/>
                </a:lnTo>
                <a:lnTo>
                  <a:pt x="18692" y="109085"/>
                </a:lnTo>
                <a:lnTo>
                  <a:pt x="17716" y="100393"/>
                </a:lnTo>
                <a:lnTo>
                  <a:pt x="17025" y="91416"/>
                </a:lnTo>
                <a:lnTo>
                  <a:pt x="16764" y="82296"/>
                </a:lnTo>
                <a:lnTo>
                  <a:pt x="17049" y="73390"/>
                </a:lnTo>
                <a:lnTo>
                  <a:pt x="25526" y="33718"/>
                </a:lnTo>
                <a:lnTo>
                  <a:pt x="32004" y="21336"/>
                </a:lnTo>
                <a:lnTo>
                  <a:pt x="35052" y="15240"/>
                </a:lnTo>
                <a:lnTo>
                  <a:pt x="42672" y="9144"/>
                </a:lnTo>
                <a:lnTo>
                  <a:pt x="50292" y="4572"/>
                </a:lnTo>
                <a:lnTo>
                  <a:pt x="5029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5" name="object 415"/>
          <p:cNvSpPr/>
          <p:nvPr/>
        </p:nvSpPr>
        <p:spPr>
          <a:xfrm>
            <a:off x="3761232" y="8538971"/>
            <a:ext cx="48895" cy="123825"/>
          </a:xfrm>
          <a:custGeom>
            <a:avLst/>
            <a:gdLst/>
            <a:ahLst/>
            <a:cxnLst/>
            <a:rect l="l" t="t" r="r" b="b"/>
            <a:pathLst>
              <a:path w="48895" h="123825">
                <a:moveTo>
                  <a:pt x="48767" y="121919"/>
                </a:moveTo>
                <a:lnTo>
                  <a:pt x="3047" y="121919"/>
                </a:lnTo>
                <a:lnTo>
                  <a:pt x="3047" y="123443"/>
                </a:lnTo>
                <a:lnTo>
                  <a:pt x="48767" y="123443"/>
                </a:lnTo>
                <a:lnTo>
                  <a:pt x="48767" y="121919"/>
                </a:lnTo>
                <a:close/>
              </a:path>
              <a:path w="48895" h="123825">
                <a:moveTo>
                  <a:pt x="35051" y="118871"/>
                </a:moveTo>
                <a:lnTo>
                  <a:pt x="15239" y="118871"/>
                </a:lnTo>
                <a:lnTo>
                  <a:pt x="12191" y="121919"/>
                </a:lnTo>
                <a:lnTo>
                  <a:pt x="39623" y="121919"/>
                </a:lnTo>
                <a:lnTo>
                  <a:pt x="36575" y="120395"/>
                </a:lnTo>
                <a:lnTo>
                  <a:pt x="35051" y="118871"/>
                </a:lnTo>
                <a:close/>
              </a:path>
              <a:path w="48895" h="123825">
                <a:moveTo>
                  <a:pt x="32003" y="13715"/>
                </a:moveTo>
                <a:lnTo>
                  <a:pt x="12191" y="13715"/>
                </a:lnTo>
                <a:lnTo>
                  <a:pt x="13715" y="15239"/>
                </a:lnTo>
                <a:lnTo>
                  <a:pt x="15239" y="15239"/>
                </a:lnTo>
                <a:lnTo>
                  <a:pt x="16763" y="16763"/>
                </a:lnTo>
                <a:lnTo>
                  <a:pt x="16763" y="19811"/>
                </a:lnTo>
                <a:lnTo>
                  <a:pt x="18287" y="22859"/>
                </a:lnTo>
                <a:lnTo>
                  <a:pt x="18287" y="115823"/>
                </a:lnTo>
                <a:lnTo>
                  <a:pt x="16763" y="117347"/>
                </a:lnTo>
                <a:lnTo>
                  <a:pt x="16763" y="118871"/>
                </a:lnTo>
                <a:lnTo>
                  <a:pt x="33527" y="118871"/>
                </a:lnTo>
                <a:lnTo>
                  <a:pt x="33527" y="114299"/>
                </a:lnTo>
                <a:lnTo>
                  <a:pt x="32003" y="109727"/>
                </a:lnTo>
                <a:lnTo>
                  <a:pt x="32003" y="13715"/>
                </a:lnTo>
                <a:close/>
              </a:path>
              <a:path w="48895" h="123825">
                <a:moveTo>
                  <a:pt x="32003" y="0"/>
                </a:moveTo>
                <a:lnTo>
                  <a:pt x="28955" y="0"/>
                </a:lnTo>
                <a:lnTo>
                  <a:pt x="0" y="13715"/>
                </a:lnTo>
                <a:lnTo>
                  <a:pt x="1523" y="16763"/>
                </a:lnTo>
                <a:lnTo>
                  <a:pt x="7619" y="13715"/>
                </a:lnTo>
                <a:lnTo>
                  <a:pt x="32003" y="13715"/>
                </a:lnTo>
                <a:lnTo>
                  <a:pt x="3200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6" name="object 416"/>
          <p:cNvSpPr/>
          <p:nvPr/>
        </p:nvSpPr>
        <p:spPr>
          <a:xfrm>
            <a:off x="3125723" y="8538971"/>
            <a:ext cx="82295" cy="123443"/>
          </a:xfrm>
          <a:prstGeom prst="rect">
            <a:avLst/>
          </a:prstGeom>
          <a:blipFill>
            <a:blip r:embed="rId4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17" name="object 417"/>
          <p:cNvSpPr/>
          <p:nvPr/>
        </p:nvSpPr>
        <p:spPr>
          <a:xfrm>
            <a:off x="3627120" y="8263128"/>
            <a:ext cx="68579" cy="124968"/>
          </a:xfrm>
          <a:prstGeom prst="rect">
            <a:avLst/>
          </a:prstGeom>
          <a:blipFill>
            <a:blip r:embed="rId4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18" name="object 418"/>
          <p:cNvSpPr/>
          <p:nvPr/>
        </p:nvSpPr>
        <p:spPr>
          <a:xfrm>
            <a:off x="3250692" y="8263128"/>
            <a:ext cx="79247" cy="124968"/>
          </a:xfrm>
          <a:prstGeom prst="rect">
            <a:avLst/>
          </a:prstGeom>
          <a:blipFill>
            <a:blip r:embed="rId5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19" name="object 419"/>
          <p:cNvSpPr/>
          <p:nvPr/>
        </p:nvSpPr>
        <p:spPr>
          <a:xfrm>
            <a:off x="4194047" y="8578595"/>
            <a:ext cx="67310" cy="86995"/>
          </a:xfrm>
          <a:custGeom>
            <a:avLst/>
            <a:gdLst/>
            <a:ahLst/>
            <a:cxnLst/>
            <a:rect l="l" t="t" r="r" b="b"/>
            <a:pathLst>
              <a:path w="67310" h="86995">
                <a:moveTo>
                  <a:pt x="45719" y="0"/>
                </a:moveTo>
                <a:lnTo>
                  <a:pt x="35051" y="0"/>
                </a:lnTo>
                <a:lnTo>
                  <a:pt x="28955" y="3047"/>
                </a:lnTo>
                <a:lnTo>
                  <a:pt x="16763" y="12191"/>
                </a:lnTo>
                <a:lnTo>
                  <a:pt x="13715" y="16763"/>
                </a:lnTo>
                <a:lnTo>
                  <a:pt x="12191" y="24383"/>
                </a:lnTo>
                <a:lnTo>
                  <a:pt x="10667" y="28955"/>
                </a:lnTo>
                <a:lnTo>
                  <a:pt x="10667" y="33527"/>
                </a:lnTo>
                <a:lnTo>
                  <a:pt x="13715" y="38099"/>
                </a:lnTo>
                <a:lnTo>
                  <a:pt x="15239" y="39623"/>
                </a:lnTo>
                <a:lnTo>
                  <a:pt x="21336" y="44195"/>
                </a:lnTo>
                <a:lnTo>
                  <a:pt x="36575" y="53339"/>
                </a:lnTo>
                <a:lnTo>
                  <a:pt x="44196" y="60959"/>
                </a:lnTo>
                <a:lnTo>
                  <a:pt x="45719" y="60959"/>
                </a:lnTo>
                <a:lnTo>
                  <a:pt x="47243" y="65531"/>
                </a:lnTo>
                <a:lnTo>
                  <a:pt x="45719" y="70103"/>
                </a:lnTo>
                <a:lnTo>
                  <a:pt x="45719" y="73151"/>
                </a:lnTo>
                <a:lnTo>
                  <a:pt x="36575" y="82295"/>
                </a:lnTo>
                <a:lnTo>
                  <a:pt x="33527" y="83819"/>
                </a:lnTo>
                <a:lnTo>
                  <a:pt x="10667" y="83819"/>
                </a:lnTo>
                <a:lnTo>
                  <a:pt x="16763" y="86867"/>
                </a:lnTo>
                <a:lnTo>
                  <a:pt x="35051" y="86867"/>
                </a:lnTo>
                <a:lnTo>
                  <a:pt x="41148" y="85343"/>
                </a:lnTo>
                <a:lnTo>
                  <a:pt x="48767" y="80771"/>
                </a:lnTo>
                <a:lnTo>
                  <a:pt x="54863" y="76199"/>
                </a:lnTo>
                <a:lnTo>
                  <a:pt x="59436" y="70103"/>
                </a:lnTo>
                <a:lnTo>
                  <a:pt x="60960" y="62483"/>
                </a:lnTo>
                <a:lnTo>
                  <a:pt x="60960" y="55673"/>
                </a:lnTo>
                <a:lnTo>
                  <a:pt x="58674" y="49148"/>
                </a:lnTo>
                <a:lnTo>
                  <a:pt x="54101" y="43195"/>
                </a:lnTo>
                <a:lnTo>
                  <a:pt x="47243" y="38099"/>
                </a:lnTo>
                <a:lnTo>
                  <a:pt x="35051" y="33527"/>
                </a:lnTo>
                <a:lnTo>
                  <a:pt x="28955" y="30479"/>
                </a:lnTo>
                <a:lnTo>
                  <a:pt x="25907" y="24383"/>
                </a:lnTo>
                <a:lnTo>
                  <a:pt x="24384" y="22859"/>
                </a:lnTo>
                <a:lnTo>
                  <a:pt x="24384" y="19811"/>
                </a:lnTo>
                <a:lnTo>
                  <a:pt x="25907" y="15239"/>
                </a:lnTo>
                <a:lnTo>
                  <a:pt x="25907" y="13715"/>
                </a:lnTo>
                <a:lnTo>
                  <a:pt x="27431" y="12191"/>
                </a:lnTo>
                <a:lnTo>
                  <a:pt x="28955" y="9143"/>
                </a:lnTo>
                <a:lnTo>
                  <a:pt x="32003" y="7619"/>
                </a:lnTo>
                <a:lnTo>
                  <a:pt x="36575" y="6095"/>
                </a:lnTo>
                <a:lnTo>
                  <a:pt x="65772" y="6095"/>
                </a:lnTo>
                <a:lnTo>
                  <a:pt x="66414" y="3047"/>
                </a:lnTo>
                <a:lnTo>
                  <a:pt x="56387" y="3047"/>
                </a:lnTo>
                <a:lnTo>
                  <a:pt x="53339" y="1523"/>
                </a:lnTo>
                <a:lnTo>
                  <a:pt x="50291" y="1523"/>
                </a:lnTo>
                <a:lnTo>
                  <a:pt x="45719" y="0"/>
                </a:lnTo>
                <a:close/>
              </a:path>
              <a:path w="67310" h="86995">
                <a:moveTo>
                  <a:pt x="7619" y="57911"/>
                </a:moveTo>
                <a:lnTo>
                  <a:pt x="6096" y="57911"/>
                </a:lnTo>
                <a:lnTo>
                  <a:pt x="0" y="85343"/>
                </a:lnTo>
                <a:lnTo>
                  <a:pt x="3048" y="85343"/>
                </a:lnTo>
                <a:lnTo>
                  <a:pt x="4572" y="83819"/>
                </a:lnTo>
                <a:lnTo>
                  <a:pt x="22860" y="83819"/>
                </a:lnTo>
                <a:lnTo>
                  <a:pt x="18287" y="80771"/>
                </a:lnTo>
                <a:lnTo>
                  <a:pt x="13715" y="76199"/>
                </a:lnTo>
                <a:lnTo>
                  <a:pt x="10667" y="71627"/>
                </a:lnTo>
                <a:lnTo>
                  <a:pt x="7619" y="65531"/>
                </a:lnTo>
                <a:lnTo>
                  <a:pt x="7619" y="57911"/>
                </a:lnTo>
                <a:close/>
              </a:path>
              <a:path w="67310" h="86995">
                <a:moveTo>
                  <a:pt x="65772" y="6095"/>
                </a:moveTo>
                <a:lnTo>
                  <a:pt x="47243" y="6095"/>
                </a:lnTo>
                <a:lnTo>
                  <a:pt x="51815" y="7619"/>
                </a:lnTo>
                <a:lnTo>
                  <a:pt x="53339" y="10667"/>
                </a:lnTo>
                <a:lnTo>
                  <a:pt x="56387" y="13715"/>
                </a:lnTo>
                <a:lnTo>
                  <a:pt x="57912" y="19811"/>
                </a:lnTo>
                <a:lnTo>
                  <a:pt x="57912" y="28955"/>
                </a:lnTo>
                <a:lnTo>
                  <a:pt x="60960" y="28955"/>
                </a:lnTo>
                <a:lnTo>
                  <a:pt x="65772" y="6095"/>
                </a:lnTo>
                <a:close/>
              </a:path>
              <a:path w="67310" h="86995">
                <a:moveTo>
                  <a:pt x="67055" y="0"/>
                </a:moveTo>
                <a:lnTo>
                  <a:pt x="64007" y="0"/>
                </a:lnTo>
                <a:lnTo>
                  <a:pt x="64007" y="1523"/>
                </a:lnTo>
                <a:lnTo>
                  <a:pt x="62484" y="3047"/>
                </a:lnTo>
                <a:lnTo>
                  <a:pt x="66414" y="3047"/>
                </a:lnTo>
                <a:lnTo>
                  <a:pt x="6705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0" name="object 420"/>
          <p:cNvSpPr/>
          <p:nvPr/>
        </p:nvSpPr>
        <p:spPr>
          <a:xfrm>
            <a:off x="4015740" y="8542019"/>
            <a:ext cx="129539" cy="120650"/>
          </a:xfrm>
          <a:custGeom>
            <a:avLst/>
            <a:gdLst/>
            <a:ahLst/>
            <a:cxnLst/>
            <a:rect l="l" t="t" r="r" b="b"/>
            <a:pathLst>
              <a:path w="129539" h="120650">
                <a:moveTo>
                  <a:pt x="65532" y="118871"/>
                </a:moveTo>
                <a:lnTo>
                  <a:pt x="13715" y="118871"/>
                </a:lnTo>
                <a:lnTo>
                  <a:pt x="13715" y="120395"/>
                </a:lnTo>
                <a:lnTo>
                  <a:pt x="65532" y="120395"/>
                </a:lnTo>
                <a:lnTo>
                  <a:pt x="65532" y="118871"/>
                </a:lnTo>
                <a:close/>
              </a:path>
              <a:path w="129539" h="120650">
                <a:moveTo>
                  <a:pt x="45720" y="3047"/>
                </a:moveTo>
                <a:lnTo>
                  <a:pt x="1524" y="3047"/>
                </a:lnTo>
                <a:lnTo>
                  <a:pt x="3048" y="4571"/>
                </a:lnTo>
                <a:lnTo>
                  <a:pt x="4572" y="4571"/>
                </a:lnTo>
                <a:lnTo>
                  <a:pt x="9144" y="6095"/>
                </a:lnTo>
                <a:lnTo>
                  <a:pt x="13715" y="10667"/>
                </a:lnTo>
                <a:lnTo>
                  <a:pt x="15239" y="13715"/>
                </a:lnTo>
                <a:lnTo>
                  <a:pt x="18287" y="21335"/>
                </a:lnTo>
                <a:lnTo>
                  <a:pt x="41148" y="71627"/>
                </a:lnTo>
                <a:lnTo>
                  <a:pt x="35051" y="100583"/>
                </a:lnTo>
                <a:lnTo>
                  <a:pt x="32004" y="112775"/>
                </a:lnTo>
                <a:lnTo>
                  <a:pt x="28956" y="114299"/>
                </a:lnTo>
                <a:lnTo>
                  <a:pt x="27432" y="117347"/>
                </a:lnTo>
                <a:lnTo>
                  <a:pt x="22860" y="118871"/>
                </a:lnTo>
                <a:lnTo>
                  <a:pt x="56387" y="118871"/>
                </a:lnTo>
                <a:lnTo>
                  <a:pt x="53339" y="117347"/>
                </a:lnTo>
                <a:lnTo>
                  <a:pt x="51815" y="114299"/>
                </a:lnTo>
                <a:lnTo>
                  <a:pt x="50292" y="112775"/>
                </a:lnTo>
                <a:lnTo>
                  <a:pt x="50292" y="108203"/>
                </a:lnTo>
                <a:lnTo>
                  <a:pt x="57912" y="70103"/>
                </a:lnTo>
                <a:lnTo>
                  <a:pt x="64515" y="62483"/>
                </a:lnTo>
                <a:lnTo>
                  <a:pt x="56387" y="62483"/>
                </a:lnTo>
                <a:lnTo>
                  <a:pt x="39624" y="22859"/>
                </a:lnTo>
                <a:lnTo>
                  <a:pt x="36575" y="16763"/>
                </a:lnTo>
                <a:lnTo>
                  <a:pt x="35051" y="12191"/>
                </a:lnTo>
                <a:lnTo>
                  <a:pt x="36575" y="10667"/>
                </a:lnTo>
                <a:lnTo>
                  <a:pt x="36575" y="7619"/>
                </a:lnTo>
                <a:lnTo>
                  <a:pt x="38100" y="6095"/>
                </a:lnTo>
                <a:lnTo>
                  <a:pt x="41148" y="6095"/>
                </a:lnTo>
                <a:lnTo>
                  <a:pt x="44196" y="4571"/>
                </a:lnTo>
                <a:lnTo>
                  <a:pt x="45720" y="3047"/>
                </a:lnTo>
                <a:close/>
              </a:path>
              <a:path w="129539" h="120650">
                <a:moveTo>
                  <a:pt x="114300" y="6095"/>
                </a:moveTo>
                <a:lnTo>
                  <a:pt x="96012" y="6095"/>
                </a:lnTo>
                <a:lnTo>
                  <a:pt x="96012" y="13715"/>
                </a:lnTo>
                <a:lnTo>
                  <a:pt x="92963" y="18287"/>
                </a:lnTo>
                <a:lnTo>
                  <a:pt x="88392" y="24383"/>
                </a:lnTo>
                <a:lnTo>
                  <a:pt x="56387" y="62483"/>
                </a:lnTo>
                <a:lnTo>
                  <a:pt x="64515" y="62483"/>
                </a:lnTo>
                <a:lnTo>
                  <a:pt x="97536" y="24383"/>
                </a:lnTo>
                <a:lnTo>
                  <a:pt x="102108" y="18287"/>
                </a:lnTo>
                <a:lnTo>
                  <a:pt x="114300" y="6095"/>
                </a:lnTo>
                <a:close/>
              </a:path>
              <a:path w="129539" h="120650">
                <a:moveTo>
                  <a:pt x="124968" y="3047"/>
                </a:moveTo>
                <a:lnTo>
                  <a:pt x="89915" y="3047"/>
                </a:lnTo>
                <a:lnTo>
                  <a:pt x="91439" y="4571"/>
                </a:lnTo>
                <a:lnTo>
                  <a:pt x="94487" y="6095"/>
                </a:lnTo>
                <a:lnTo>
                  <a:pt x="118872" y="6095"/>
                </a:lnTo>
                <a:lnTo>
                  <a:pt x="124968" y="3047"/>
                </a:lnTo>
                <a:close/>
              </a:path>
              <a:path w="129539" h="120650">
                <a:moveTo>
                  <a:pt x="51815" y="0"/>
                </a:moveTo>
                <a:lnTo>
                  <a:pt x="0" y="0"/>
                </a:lnTo>
                <a:lnTo>
                  <a:pt x="0" y="3047"/>
                </a:lnTo>
                <a:lnTo>
                  <a:pt x="51815" y="3047"/>
                </a:lnTo>
                <a:lnTo>
                  <a:pt x="51815" y="0"/>
                </a:lnTo>
                <a:close/>
              </a:path>
              <a:path w="129539" h="120650">
                <a:moveTo>
                  <a:pt x="129539" y="0"/>
                </a:moveTo>
                <a:lnTo>
                  <a:pt x="86868" y="0"/>
                </a:lnTo>
                <a:lnTo>
                  <a:pt x="86868" y="3047"/>
                </a:lnTo>
                <a:lnTo>
                  <a:pt x="128015" y="3047"/>
                </a:lnTo>
                <a:lnTo>
                  <a:pt x="1295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1" name="object 421"/>
          <p:cNvSpPr/>
          <p:nvPr/>
        </p:nvSpPr>
        <p:spPr>
          <a:xfrm>
            <a:off x="4216908" y="8301228"/>
            <a:ext cx="67310" cy="88900"/>
          </a:xfrm>
          <a:custGeom>
            <a:avLst/>
            <a:gdLst/>
            <a:ahLst/>
            <a:cxnLst/>
            <a:rect l="l" t="t" r="r" b="b"/>
            <a:pathLst>
              <a:path w="67310" h="88900">
                <a:moveTo>
                  <a:pt x="43687" y="85344"/>
                </a:moveTo>
                <a:lnTo>
                  <a:pt x="7619" y="85344"/>
                </a:lnTo>
                <a:lnTo>
                  <a:pt x="9143" y="86868"/>
                </a:lnTo>
                <a:lnTo>
                  <a:pt x="16763" y="86868"/>
                </a:lnTo>
                <a:lnTo>
                  <a:pt x="22859" y="88392"/>
                </a:lnTo>
                <a:lnTo>
                  <a:pt x="33527" y="88392"/>
                </a:lnTo>
                <a:lnTo>
                  <a:pt x="41147" y="86868"/>
                </a:lnTo>
                <a:lnTo>
                  <a:pt x="43687" y="85344"/>
                </a:lnTo>
                <a:close/>
              </a:path>
              <a:path w="67310" h="88900">
                <a:moveTo>
                  <a:pt x="7619" y="57912"/>
                </a:moveTo>
                <a:lnTo>
                  <a:pt x="6095" y="57912"/>
                </a:lnTo>
                <a:lnTo>
                  <a:pt x="0" y="86868"/>
                </a:lnTo>
                <a:lnTo>
                  <a:pt x="3047" y="86868"/>
                </a:lnTo>
                <a:lnTo>
                  <a:pt x="4571" y="85344"/>
                </a:lnTo>
                <a:lnTo>
                  <a:pt x="43687" y="85344"/>
                </a:lnTo>
                <a:lnTo>
                  <a:pt x="46227" y="83820"/>
                </a:lnTo>
                <a:lnTo>
                  <a:pt x="22859" y="83820"/>
                </a:lnTo>
                <a:lnTo>
                  <a:pt x="18287" y="80772"/>
                </a:lnTo>
                <a:lnTo>
                  <a:pt x="9143" y="71628"/>
                </a:lnTo>
                <a:lnTo>
                  <a:pt x="7619" y="65532"/>
                </a:lnTo>
                <a:lnTo>
                  <a:pt x="7619" y="57912"/>
                </a:lnTo>
                <a:close/>
              </a:path>
              <a:path w="67310" h="88900">
                <a:moveTo>
                  <a:pt x="45719" y="0"/>
                </a:moveTo>
                <a:lnTo>
                  <a:pt x="33527" y="0"/>
                </a:lnTo>
                <a:lnTo>
                  <a:pt x="28955" y="3048"/>
                </a:lnTo>
                <a:lnTo>
                  <a:pt x="16763" y="12192"/>
                </a:lnTo>
                <a:lnTo>
                  <a:pt x="12191" y="18288"/>
                </a:lnTo>
                <a:lnTo>
                  <a:pt x="10667" y="24384"/>
                </a:lnTo>
                <a:lnTo>
                  <a:pt x="10667" y="35052"/>
                </a:lnTo>
                <a:lnTo>
                  <a:pt x="12191" y="38100"/>
                </a:lnTo>
                <a:lnTo>
                  <a:pt x="15239" y="41148"/>
                </a:lnTo>
                <a:lnTo>
                  <a:pt x="19812" y="44196"/>
                </a:lnTo>
                <a:lnTo>
                  <a:pt x="28955" y="48768"/>
                </a:lnTo>
                <a:lnTo>
                  <a:pt x="41147" y="57912"/>
                </a:lnTo>
                <a:lnTo>
                  <a:pt x="42671" y="60960"/>
                </a:lnTo>
                <a:lnTo>
                  <a:pt x="45719" y="64008"/>
                </a:lnTo>
                <a:lnTo>
                  <a:pt x="45719" y="70104"/>
                </a:lnTo>
                <a:lnTo>
                  <a:pt x="44195" y="74676"/>
                </a:lnTo>
                <a:lnTo>
                  <a:pt x="42671" y="77724"/>
                </a:lnTo>
                <a:lnTo>
                  <a:pt x="39624" y="79248"/>
                </a:lnTo>
                <a:lnTo>
                  <a:pt x="36575" y="82296"/>
                </a:lnTo>
                <a:lnTo>
                  <a:pt x="32003" y="83820"/>
                </a:lnTo>
                <a:lnTo>
                  <a:pt x="46227" y="83820"/>
                </a:lnTo>
                <a:lnTo>
                  <a:pt x="60102" y="56578"/>
                </a:lnTo>
                <a:lnTo>
                  <a:pt x="57912" y="50292"/>
                </a:lnTo>
                <a:lnTo>
                  <a:pt x="53435" y="45148"/>
                </a:lnTo>
                <a:lnTo>
                  <a:pt x="47243" y="41148"/>
                </a:lnTo>
                <a:lnTo>
                  <a:pt x="35051" y="33528"/>
                </a:lnTo>
                <a:lnTo>
                  <a:pt x="28955" y="30480"/>
                </a:lnTo>
                <a:lnTo>
                  <a:pt x="27431" y="27432"/>
                </a:lnTo>
                <a:lnTo>
                  <a:pt x="25907" y="25908"/>
                </a:lnTo>
                <a:lnTo>
                  <a:pt x="24383" y="22860"/>
                </a:lnTo>
                <a:lnTo>
                  <a:pt x="24383" y="15240"/>
                </a:lnTo>
                <a:lnTo>
                  <a:pt x="32003" y="7620"/>
                </a:lnTo>
                <a:lnTo>
                  <a:pt x="35051" y="6096"/>
                </a:lnTo>
                <a:lnTo>
                  <a:pt x="65772" y="6096"/>
                </a:lnTo>
                <a:lnTo>
                  <a:pt x="66093" y="4572"/>
                </a:lnTo>
                <a:lnTo>
                  <a:pt x="54863" y="4572"/>
                </a:lnTo>
                <a:lnTo>
                  <a:pt x="45719" y="0"/>
                </a:lnTo>
                <a:close/>
              </a:path>
              <a:path w="67310" h="88900">
                <a:moveTo>
                  <a:pt x="65772" y="6096"/>
                </a:moveTo>
                <a:lnTo>
                  <a:pt x="45719" y="6096"/>
                </a:lnTo>
                <a:lnTo>
                  <a:pt x="50291" y="7620"/>
                </a:lnTo>
                <a:lnTo>
                  <a:pt x="51815" y="12192"/>
                </a:lnTo>
                <a:lnTo>
                  <a:pt x="54863" y="15240"/>
                </a:lnTo>
                <a:lnTo>
                  <a:pt x="56387" y="19812"/>
                </a:lnTo>
                <a:lnTo>
                  <a:pt x="57912" y="28956"/>
                </a:lnTo>
                <a:lnTo>
                  <a:pt x="60959" y="28956"/>
                </a:lnTo>
                <a:lnTo>
                  <a:pt x="65772" y="6096"/>
                </a:lnTo>
                <a:close/>
              </a:path>
              <a:path w="67310" h="88900">
                <a:moveTo>
                  <a:pt x="67055" y="0"/>
                </a:moveTo>
                <a:lnTo>
                  <a:pt x="64007" y="0"/>
                </a:lnTo>
                <a:lnTo>
                  <a:pt x="62483" y="1524"/>
                </a:lnTo>
                <a:lnTo>
                  <a:pt x="62483" y="3048"/>
                </a:lnTo>
                <a:lnTo>
                  <a:pt x="60959" y="3048"/>
                </a:lnTo>
                <a:lnTo>
                  <a:pt x="60959" y="4572"/>
                </a:lnTo>
                <a:lnTo>
                  <a:pt x="66093" y="4572"/>
                </a:lnTo>
                <a:lnTo>
                  <a:pt x="6705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2" name="object 422"/>
          <p:cNvSpPr/>
          <p:nvPr/>
        </p:nvSpPr>
        <p:spPr>
          <a:xfrm>
            <a:off x="3994403" y="8264652"/>
            <a:ext cx="152400" cy="123825"/>
          </a:xfrm>
          <a:custGeom>
            <a:avLst/>
            <a:gdLst/>
            <a:ahLst/>
            <a:cxnLst/>
            <a:rect l="l" t="t" r="r" b="b"/>
            <a:pathLst>
              <a:path w="152400" h="123825">
                <a:moveTo>
                  <a:pt x="39624" y="118872"/>
                </a:moveTo>
                <a:lnTo>
                  <a:pt x="3048" y="118872"/>
                </a:lnTo>
                <a:lnTo>
                  <a:pt x="0" y="120396"/>
                </a:lnTo>
                <a:lnTo>
                  <a:pt x="0" y="123443"/>
                </a:lnTo>
                <a:lnTo>
                  <a:pt x="44196" y="123443"/>
                </a:lnTo>
                <a:lnTo>
                  <a:pt x="44196" y="120396"/>
                </a:lnTo>
                <a:lnTo>
                  <a:pt x="39624" y="118872"/>
                </a:lnTo>
                <a:close/>
              </a:path>
              <a:path w="152400" h="123825">
                <a:moveTo>
                  <a:pt x="94722" y="68580"/>
                </a:moveTo>
                <a:lnTo>
                  <a:pt x="73151" y="68580"/>
                </a:lnTo>
                <a:lnTo>
                  <a:pt x="88392" y="100584"/>
                </a:lnTo>
                <a:lnTo>
                  <a:pt x="89916" y="103631"/>
                </a:lnTo>
                <a:lnTo>
                  <a:pt x="89916" y="106680"/>
                </a:lnTo>
                <a:lnTo>
                  <a:pt x="91440" y="108204"/>
                </a:lnTo>
                <a:lnTo>
                  <a:pt x="91440" y="112775"/>
                </a:lnTo>
                <a:lnTo>
                  <a:pt x="89916" y="114300"/>
                </a:lnTo>
                <a:lnTo>
                  <a:pt x="89916" y="115824"/>
                </a:lnTo>
                <a:lnTo>
                  <a:pt x="86868" y="118872"/>
                </a:lnTo>
                <a:lnTo>
                  <a:pt x="83820" y="118872"/>
                </a:lnTo>
                <a:lnTo>
                  <a:pt x="82296" y="120396"/>
                </a:lnTo>
                <a:lnTo>
                  <a:pt x="77724" y="120396"/>
                </a:lnTo>
                <a:lnTo>
                  <a:pt x="77724" y="123443"/>
                </a:lnTo>
                <a:lnTo>
                  <a:pt x="129540" y="123443"/>
                </a:lnTo>
                <a:lnTo>
                  <a:pt x="131063" y="120396"/>
                </a:lnTo>
                <a:lnTo>
                  <a:pt x="124968" y="118872"/>
                </a:lnTo>
                <a:lnTo>
                  <a:pt x="120396" y="117348"/>
                </a:lnTo>
                <a:lnTo>
                  <a:pt x="114300" y="111252"/>
                </a:lnTo>
                <a:lnTo>
                  <a:pt x="111251" y="103631"/>
                </a:lnTo>
                <a:lnTo>
                  <a:pt x="106680" y="94487"/>
                </a:lnTo>
                <a:lnTo>
                  <a:pt x="94722" y="68580"/>
                </a:lnTo>
                <a:close/>
              </a:path>
              <a:path w="152400" h="123825">
                <a:moveTo>
                  <a:pt x="74675" y="4572"/>
                </a:moveTo>
                <a:lnTo>
                  <a:pt x="33528" y="4572"/>
                </a:lnTo>
                <a:lnTo>
                  <a:pt x="38100" y="6096"/>
                </a:lnTo>
                <a:lnTo>
                  <a:pt x="42672" y="9143"/>
                </a:lnTo>
                <a:lnTo>
                  <a:pt x="45720" y="10668"/>
                </a:lnTo>
                <a:lnTo>
                  <a:pt x="50292" y="18287"/>
                </a:lnTo>
                <a:lnTo>
                  <a:pt x="54863" y="27431"/>
                </a:lnTo>
                <a:lnTo>
                  <a:pt x="71628" y="62484"/>
                </a:lnTo>
                <a:lnTo>
                  <a:pt x="35051" y="99060"/>
                </a:lnTo>
                <a:lnTo>
                  <a:pt x="28956" y="103631"/>
                </a:lnTo>
                <a:lnTo>
                  <a:pt x="21336" y="111252"/>
                </a:lnTo>
                <a:lnTo>
                  <a:pt x="16763" y="114300"/>
                </a:lnTo>
                <a:lnTo>
                  <a:pt x="13716" y="115824"/>
                </a:lnTo>
                <a:lnTo>
                  <a:pt x="9144" y="117348"/>
                </a:lnTo>
                <a:lnTo>
                  <a:pt x="6096" y="118872"/>
                </a:lnTo>
                <a:lnTo>
                  <a:pt x="36575" y="118872"/>
                </a:lnTo>
                <a:lnTo>
                  <a:pt x="33528" y="115824"/>
                </a:lnTo>
                <a:lnTo>
                  <a:pt x="33528" y="111252"/>
                </a:lnTo>
                <a:lnTo>
                  <a:pt x="35051" y="109728"/>
                </a:lnTo>
                <a:lnTo>
                  <a:pt x="35051" y="108204"/>
                </a:lnTo>
                <a:lnTo>
                  <a:pt x="42672" y="100584"/>
                </a:lnTo>
                <a:lnTo>
                  <a:pt x="73151" y="68580"/>
                </a:lnTo>
                <a:lnTo>
                  <a:pt x="94722" y="68580"/>
                </a:lnTo>
                <a:lnTo>
                  <a:pt x="88392" y="54864"/>
                </a:lnTo>
                <a:lnTo>
                  <a:pt x="94488" y="48768"/>
                </a:lnTo>
                <a:lnTo>
                  <a:pt x="85344" y="48768"/>
                </a:lnTo>
                <a:lnTo>
                  <a:pt x="71628" y="19812"/>
                </a:lnTo>
                <a:lnTo>
                  <a:pt x="70104" y="15240"/>
                </a:lnTo>
                <a:lnTo>
                  <a:pt x="68580" y="12192"/>
                </a:lnTo>
                <a:lnTo>
                  <a:pt x="68580" y="10668"/>
                </a:lnTo>
                <a:lnTo>
                  <a:pt x="70104" y="9143"/>
                </a:lnTo>
                <a:lnTo>
                  <a:pt x="70104" y="7620"/>
                </a:lnTo>
                <a:lnTo>
                  <a:pt x="73151" y="6096"/>
                </a:lnTo>
                <a:lnTo>
                  <a:pt x="74675" y="4572"/>
                </a:lnTo>
                <a:close/>
              </a:path>
              <a:path w="152400" h="123825">
                <a:moveTo>
                  <a:pt x="144780" y="4572"/>
                </a:moveTo>
                <a:lnTo>
                  <a:pt x="115824" y="4572"/>
                </a:lnTo>
                <a:lnTo>
                  <a:pt x="117348" y="6096"/>
                </a:lnTo>
                <a:lnTo>
                  <a:pt x="118872" y="6096"/>
                </a:lnTo>
                <a:lnTo>
                  <a:pt x="118872" y="7620"/>
                </a:lnTo>
                <a:lnTo>
                  <a:pt x="120396" y="9143"/>
                </a:lnTo>
                <a:lnTo>
                  <a:pt x="120396" y="10668"/>
                </a:lnTo>
                <a:lnTo>
                  <a:pt x="118872" y="10668"/>
                </a:lnTo>
                <a:lnTo>
                  <a:pt x="118872" y="12192"/>
                </a:lnTo>
                <a:lnTo>
                  <a:pt x="117348" y="13716"/>
                </a:lnTo>
                <a:lnTo>
                  <a:pt x="117348" y="15240"/>
                </a:lnTo>
                <a:lnTo>
                  <a:pt x="114300" y="18287"/>
                </a:lnTo>
                <a:lnTo>
                  <a:pt x="112775" y="21336"/>
                </a:lnTo>
                <a:lnTo>
                  <a:pt x="85344" y="48768"/>
                </a:lnTo>
                <a:lnTo>
                  <a:pt x="94488" y="48768"/>
                </a:lnTo>
                <a:lnTo>
                  <a:pt x="118872" y="24384"/>
                </a:lnTo>
                <a:lnTo>
                  <a:pt x="124968" y="16764"/>
                </a:lnTo>
                <a:lnTo>
                  <a:pt x="129540" y="12192"/>
                </a:lnTo>
                <a:lnTo>
                  <a:pt x="134112" y="10668"/>
                </a:lnTo>
                <a:lnTo>
                  <a:pt x="135636" y="9143"/>
                </a:lnTo>
                <a:lnTo>
                  <a:pt x="138684" y="7620"/>
                </a:lnTo>
                <a:lnTo>
                  <a:pt x="143256" y="6096"/>
                </a:lnTo>
                <a:lnTo>
                  <a:pt x="144780" y="4572"/>
                </a:lnTo>
                <a:close/>
              </a:path>
              <a:path w="152400" h="123825">
                <a:moveTo>
                  <a:pt x="85344" y="0"/>
                </a:moveTo>
                <a:lnTo>
                  <a:pt x="27432" y="0"/>
                </a:lnTo>
                <a:lnTo>
                  <a:pt x="27432" y="4572"/>
                </a:lnTo>
                <a:lnTo>
                  <a:pt x="83820" y="4572"/>
                </a:lnTo>
                <a:lnTo>
                  <a:pt x="85344" y="0"/>
                </a:lnTo>
                <a:close/>
              </a:path>
              <a:path w="152400" h="123825">
                <a:moveTo>
                  <a:pt x="152400" y="0"/>
                </a:moveTo>
                <a:lnTo>
                  <a:pt x="109728" y="0"/>
                </a:lnTo>
                <a:lnTo>
                  <a:pt x="108204" y="4572"/>
                </a:lnTo>
                <a:lnTo>
                  <a:pt x="152400" y="4572"/>
                </a:lnTo>
                <a:lnTo>
                  <a:pt x="1524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3" name="object 423"/>
          <p:cNvSpPr/>
          <p:nvPr/>
        </p:nvSpPr>
        <p:spPr>
          <a:xfrm>
            <a:off x="3523488" y="8578595"/>
            <a:ext cx="68579" cy="86867"/>
          </a:xfrm>
          <a:prstGeom prst="rect">
            <a:avLst/>
          </a:prstGeom>
          <a:blipFill>
            <a:blip r:embed="rId5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24" name="object 424"/>
          <p:cNvSpPr/>
          <p:nvPr/>
        </p:nvSpPr>
        <p:spPr>
          <a:xfrm>
            <a:off x="3009900" y="8301228"/>
            <a:ext cx="68580" cy="88392"/>
          </a:xfrm>
          <a:prstGeom prst="rect">
            <a:avLst/>
          </a:prstGeom>
          <a:blipFill>
            <a:blip r:embed="rId5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25" name="object 425"/>
          <p:cNvSpPr/>
          <p:nvPr/>
        </p:nvSpPr>
        <p:spPr>
          <a:xfrm>
            <a:off x="6569964" y="9144000"/>
            <a:ext cx="35560" cy="91440"/>
          </a:xfrm>
          <a:custGeom>
            <a:avLst/>
            <a:gdLst/>
            <a:ahLst/>
            <a:cxnLst/>
            <a:rect l="l" t="t" r="r" b="b"/>
            <a:pathLst>
              <a:path w="35559" h="91440">
                <a:moveTo>
                  <a:pt x="35051" y="89915"/>
                </a:moveTo>
                <a:lnTo>
                  <a:pt x="1524" y="89915"/>
                </a:lnTo>
                <a:lnTo>
                  <a:pt x="1524" y="91440"/>
                </a:lnTo>
                <a:lnTo>
                  <a:pt x="35051" y="91440"/>
                </a:lnTo>
                <a:lnTo>
                  <a:pt x="35051" y="89915"/>
                </a:lnTo>
                <a:close/>
              </a:path>
              <a:path w="35559" h="91440">
                <a:moveTo>
                  <a:pt x="24383" y="9143"/>
                </a:moveTo>
                <a:lnTo>
                  <a:pt x="9143" y="9143"/>
                </a:lnTo>
                <a:lnTo>
                  <a:pt x="10667" y="10668"/>
                </a:lnTo>
                <a:lnTo>
                  <a:pt x="10667" y="12191"/>
                </a:lnTo>
                <a:lnTo>
                  <a:pt x="12191" y="13715"/>
                </a:lnTo>
                <a:lnTo>
                  <a:pt x="12191" y="85343"/>
                </a:lnTo>
                <a:lnTo>
                  <a:pt x="10667" y="86868"/>
                </a:lnTo>
                <a:lnTo>
                  <a:pt x="10667" y="89915"/>
                </a:lnTo>
                <a:lnTo>
                  <a:pt x="27431" y="89915"/>
                </a:lnTo>
                <a:lnTo>
                  <a:pt x="24383" y="86868"/>
                </a:lnTo>
                <a:lnTo>
                  <a:pt x="24383" y="9143"/>
                </a:lnTo>
                <a:close/>
              </a:path>
              <a:path w="35559" h="91440">
                <a:moveTo>
                  <a:pt x="24383" y="0"/>
                </a:moveTo>
                <a:lnTo>
                  <a:pt x="21335" y="0"/>
                </a:lnTo>
                <a:lnTo>
                  <a:pt x="0" y="9143"/>
                </a:lnTo>
                <a:lnTo>
                  <a:pt x="0" y="12191"/>
                </a:lnTo>
                <a:lnTo>
                  <a:pt x="6095" y="9143"/>
                </a:lnTo>
                <a:lnTo>
                  <a:pt x="24383" y="9143"/>
                </a:lnTo>
                <a:lnTo>
                  <a:pt x="2438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6" name="object 426"/>
          <p:cNvSpPr/>
          <p:nvPr/>
        </p:nvSpPr>
        <p:spPr>
          <a:xfrm>
            <a:off x="6624828" y="9144000"/>
            <a:ext cx="129431" cy="94487"/>
          </a:xfrm>
          <a:prstGeom prst="rect">
            <a:avLst/>
          </a:prstGeom>
          <a:blipFill>
            <a:blip r:embed="rId5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27" name="object 427"/>
          <p:cNvSpPr/>
          <p:nvPr/>
        </p:nvSpPr>
        <p:spPr>
          <a:xfrm>
            <a:off x="6213347" y="9118092"/>
            <a:ext cx="1190625" cy="161925"/>
          </a:xfrm>
          <a:custGeom>
            <a:avLst/>
            <a:gdLst/>
            <a:ahLst/>
            <a:cxnLst/>
            <a:rect l="l" t="t" r="r" b="b"/>
            <a:pathLst>
              <a:path w="1190625" h="161925">
                <a:moveTo>
                  <a:pt x="0" y="0"/>
                </a:moveTo>
                <a:lnTo>
                  <a:pt x="1190244" y="0"/>
                </a:lnTo>
                <a:lnTo>
                  <a:pt x="1190244" y="161543"/>
                </a:lnTo>
                <a:lnTo>
                  <a:pt x="0" y="16154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8" name="object 428"/>
          <p:cNvSpPr/>
          <p:nvPr/>
        </p:nvSpPr>
        <p:spPr>
          <a:xfrm>
            <a:off x="3729228" y="9204959"/>
            <a:ext cx="58419" cy="79375"/>
          </a:xfrm>
          <a:custGeom>
            <a:avLst/>
            <a:gdLst/>
            <a:ahLst/>
            <a:cxnLst/>
            <a:rect l="l" t="t" r="r" b="b"/>
            <a:pathLst>
              <a:path w="58420" h="79375">
                <a:moveTo>
                  <a:pt x="50292" y="0"/>
                </a:moveTo>
                <a:lnTo>
                  <a:pt x="44196" y="0"/>
                </a:lnTo>
                <a:lnTo>
                  <a:pt x="38147" y="7643"/>
                </a:lnTo>
                <a:lnTo>
                  <a:pt x="28955" y="18859"/>
                </a:lnTo>
                <a:lnTo>
                  <a:pt x="16335" y="33218"/>
                </a:lnTo>
                <a:lnTo>
                  <a:pt x="0" y="50292"/>
                </a:lnTo>
                <a:lnTo>
                  <a:pt x="0" y="53340"/>
                </a:lnTo>
                <a:lnTo>
                  <a:pt x="9977" y="54221"/>
                </a:lnTo>
                <a:lnTo>
                  <a:pt x="19240" y="54673"/>
                </a:lnTo>
                <a:lnTo>
                  <a:pt x="27646" y="54840"/>
                </a:lnTo>
                <a:lnTo>
                  <a:pt x="35051" y="54864"/>
                </a:lnTo>
                <a:lnTo>
                  <a:pt x="32004" y="73152"/>
                </a:lnTo>
                <a:lnTo>
                  <a:pt x="30480" y="77724"/>
                </a:lnTo>
                <a:lnTo>
                  <a:pt x="32004" y="79248"/>
                </a:lnTo>
                <a:lnTo>
                  <a:pt x="35051" y="79248"/>
                </a:lnTo>
                <a:lnTo>
                  <a:pt x="35051" y="77724"/>
                </a:lnTo>
                <a:lnTo>
                  <a:pt x="39624" y="77724"/>
                </a:lnTo>
                <a:lnTo>
                  <a:pt x="39624" y="76200"/>
                </a:lnTo>
                <a:lnTo>
                  <a:pt x="41148" y="76200"/>
                </a:lnTo>
                <a:lnTo>
                  <a:pt x="42672" y="65532"/>
                </a:lnTo>
                <a:lnTo>
                  <a:pt x="42672" y="54864"/>
                </a:lnTo>
                <a:lnTo>
                  <a:pt x="56387" y="54864"/>
                </a:lnTo>
                <a:lnTo>
                  <a:pt x="56387" y="53340"/>
                </a:lnTo>
                <a:lnTo>
                  <a:pt x="57912" y="50292"/>
                </a:lnTo>
                <a:lnTo>
                  <a:pt x="57912" y="48768"/>
                </a:lnTo>
                <a:lnTo>
                  <a:pt x="12192" y="48768"/>
                </a:lnTo>
                <a:lnTo>
                  <a:pt x="19883" y="39266"/>
                </a:lnTo>
                <a:lnTo>
                  <a:pt x="26860" y="31051"/>
                </a:lnTo>
                <a:lnTo>
                  <a:pt x="32980" y="23693"/>
                </a:lnTo>
                <a:lnTo>
                  <a:pt x="38100" y="16764"/>
                </a:lnTo>
                <a:lnTo>
                  <a:pt x="48370" y="16764"/>
                </a:lnTo>
                <a:lnTo>
                  <a:pt x="48768" y="13716"/>
                </a:lnTo>
                <a:lnTo>
                  <a:pt x="50292" y="9144"/>
                </a:lnTo>
                <a:lnTo>
                  <a:pt x="50292" y="4572"/>
                </a:lnTo>
                <a:lnTo>
                  <a:pt x="51816" y="3048"/>
                </a:lnTo>
                <a:lnTo>
                  <a:pt x="51816" y="1524"/>
                </a:lnTo>
                <a:lnTo>
                  <a:pt x="50292" y="0"/>
                </a:lnTo>
                <a:close/>
              </a:path>
              <a:path w="58420" h="79375">
                <a:moveTo>
                  <a:pt x="56387" y="54864"/>
                </a:moveTo>
                <a:lnTo>
                  <a:pt x="42672" y="54864"/>
                </a:lnTo>
                <a:lnTo>
                  <a:pt x="47244" y="56388"/>
                </a:lnTo>
                <a:lnTo>
                  <a:pt x="54863" y="56388"/>
                </a:lnTo>
                <a:lnTo>
                  <a:pt x="56387" y="54864"/>
                </a:lnTo>
                <a:close/>
              </a:path>
              <a:path w="58420" h="79375">
                <a:moveTo>
                  <a:pt x="48370" y="16764"/>
                </a:moveTo>
                <a:lnTo>
                  <a:pt x="38100" y="16764"/>
                </a:lnTo>
                <a:lnTo>
                  <a:pt x="36337" y="28194"/>
                </a:lnTo>
                <a:lnTo>
                  <a:pt x="35433" y="37338"/>
                </a:lnTo>
                <a:lnTo>
                  <a:pt x="35099" y="44196"/>
                </a:lnTo>
                <a:lnTo>
                  <a:pt x="35051" y="48768"/>
                </a:lnTo>
                <a:lnTo>
                  <a:pt x="44196" y="48768"/>
                </a:lnTo>
                <a:lnTo>
                  <a:pt x="48370" y="16764"/>
                </a:lnTo>
                <a:close/>
              </a:path>
              <a:path w="58420" h="79375">
                <a:moveTo>
                  <a:pt x="56387" y="44196"/>
                </a:moveTo>
                <a:lnTo>
                  <a:pt x="56387" y="45720"/>
                </a:lnTo>
                <a:lnTo>
                  <a:pt x="54863" y="45720"/>
                </a:lnTo>
                <a:lnTo>
                  <a:pt x="54863" y="47244"/>
                </a:lnTo>
                <a:lnTo>
                  <a:pt x="53339" y="48768"/>
                </a:lnTo>
                <a:lnTo>
                  <a:pt x="57912" y="48768"/>
                </a:lnTo>
                <a:lnTo>
                  <a:pt x="57912" y="45720"/>
                </a:lnTo>
                <a:lnTo>
                  <a:pt x="56387" y="441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9" name="object 429"/>
          <p:cNvSpPr/>
          <p:nvPr/>
        </p:nvSpPr>
        <p:spPr>
          <a:xfrm>
            <a:off x="1033272" y="950975"/>
            <a:ext cx="5736590" cy="338455"/>
          </a:xfrm>
          <a:custGeom>
            <a:avLst/>
            <a:gdLst/>
            <a:ahLst/>
            <a:cxnLst/>
            <a:rect l="l" t="t" r="r" b="b"/>
            <a:pathLst>
              <a:path w="5736590" h="338455">
                <a:moveTo>
                  <a:pt x="0" y="0"/>
                </a:moveTo>
                <a:lnTo>
                  <a:pt x="5736335" y="0"/>
                </a:lnTo>
                <a:lnTo>
                  <a:pt x="5736335" y="338327"/>
                </a:lnTo>
                <a:lnTo>
                  <a:pt x="0" y="338327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0" name="object 430"/>
          <p:cNvSpPr/>
          <p:nvPr/>
        </p:nvSpPr>
        <p:spPr>
          <a:xfrm>
            <a:off x="1027175" y="946403"/>
            <a:ext cx="5747385" cy="349250"/>
          </a:xfrm>
          <a:custGeom>
            <a:avLst/>
            <a:gdLst/>
            <a:ahLst/>
            <a:cxnLst/>
            <a:rect l="l" t="t" r="r" b="b"/>
            <a:pathLst>
              <a:path w="5747384" h="349250">
                <a:moveTo>
                  <a:pt x="0" y="348995"/>
                </a:moveTo>
                <a:lnTo>
                  <a:pt x="5747003" y="348995"/>
                </a:lnTo>
                <a:lnTo>
                  <a:pt x="5747003" y="0"/>
                </a:lnTo>
                <a:lnTo>
                  <a:pt x="0" y="0"/>
                </a:lnTo>
                <a:lnTo>
                  <a:pt x="0" y="348995"/>
                </a:lnTo>
                <a:close/>
              </a:path>
            </a:pathLst>
          </a:custGeom>
          <a:ln w="12191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1" name="object 431"/>
          <p:cNvSpPr txBox="1"/>
          <p:nvPr/>
        </p:nvSpPr>
        <p:spPr>
          <a:xfrm>
            <a:off x="1020521" y="906208"/>
            <a:ext cx="1875155" cy="31432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ts val="1115"/>
              </a:lnSpc>
              <a:spcBef>
                <a:spcPts val="130"/>
              </a:spcBef>
            </a:pPr>
            <a:r>
              <a:rPr dirty="0" sz="1000" spc="5">
                <a:latin typeface="Times New Roman"/>
                <a:cs typeface="Times New Roman"/>
              </a:rPr>
              <a:t>Applied</a:t>
            </a:r>
            <a:r>
              <a:rPr dirty="0" sz="1000" spc="-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Mathematics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1115"/>
              </a:lnSpc>
            </a:pPr>
            <a:r>
              <a:rPr dirty="0" sz="1000" spc="20">
                <a:latin typeface="Times New Roman"/>
                <a:cs typeface="Times New Roman"/>
              </a:rPr>
              <a:t>Computer </a:t>
            </a:r>
            <a:r>
              <a:rPr dirty="0" sz="1000" spc="-5">
                <a:latin typeface="Times New Roman"/>
                <a:cs typeface="Times New Roman"/>
              </a:rPr>
              <a:t>Engineering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 spc="20">
                <a:latin typeface="Times New Roman"/>
                <a:cs typeface="Times New Roman"/>
              </a:rPr>
              <a:t>Department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32" name="object 432"/>
          <p:cNvSpPr txBox="1"/>
          <p:nvPr/>
        </p:nvSpPr>
        <p:spPr>
          <a:xfrm>
            <a:off x="6209267" y="1037272"/>
            <a:ext cx="484505" cy="18288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000" spc="25">
                <a:latin typeface="Times New Roman"/>
                <a:cs typeface="Times New Roman"/>
              </a:rPr>
              <a:t>Lec.</a:t>
            </a:r>
            <a:r>
              <a:rPr dirty="0" sz="1000" spc="25">
                <a:latin typeface="Times New Roman"/>
                <a:cs typeface="Times New Roman"/>
              </a:rPr>
              <a:t>O</a:t>
            </a:r>
            <a:r>
              <a:rPr dirty="0" sz="1000" spc="30">
                <a:latin typeface="Times New Roman"/>
                <a:cs typeface="Times New Roman"/>
              </a:rPr>
              <a:t>ne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40051" y="1536191"/>
            <a:ext cx="0" cy="485140"/>
          </a:xfrm>
          <a:custGeom>
            <a:avLst/>
            <a:gdLst/>
            <a:ahLst/>
            <a:cxnLst/>
            <a:rect l="l" t="t" r="r" b="b"/>
            <a:pathLst>
              <a:path w="0" h="485139">
                <a:moveTo>
                  <a:pt x="0" y="0"/>
                </a:moveTo>
                <a:lnTo>
                  <a:pt x="0" y="484631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2526791" y="1536191"/>
            <a:ext cx="0" cy="485140"/>
          </a:xfrm>
          <a:custGeom>
            <a:avLst/>
            <a:gdLst/>
            <a:ahLst/>
            <a:cxnLst/>
            <a:rect l="l" t="t" r="r" b="b"/>
            <a:pathLst>
              <a:path w="0" h="485139">
                <a:moveTo>
                  <a:pt x="0" y="0"/>
                </a:moveTo>
                <a:lnTo>
                  <a:pt x="0" y="484631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810511" y="2065019"/>
            <a:ext cx="0" cy="483234"/>
          </a:xfrm>
          <a:custGeom>
            <a:avLst/>
            <a:gdLst/>
            <a:ahLst/>
            <a:cxnLst/>
            <a:rect l="l" t="t" r="r" b="b"/>
            <a:pathLst>
              <a:path w="0" h="483235">
                <a:moveTo>
                  <a:pt x="0" y="0"/>
                </a:moveTo>
                <a:lnTo>
                  <a:pt x="0" y="483107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654807" y="2065019"/>
            <a:ext cx="0" cy="483234"/>
          </a:xfrm>
          <a:custGeom>
            <a:avLst/>
            <a:gdLst/>
            <a:ahLst/>
            <a:cxnLst/>
            <a:rect l="l" t="t" r="r" b="b"/>
            <a:pathLst>
              <a:path w="0" h="483235">
                <a:moveTo>
                  <a:pt x="0" y="0"/>
                </a:moveTo>
                <a:lnTo>
                  <a:pt x="0" y="483107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795272" y="2043683"/>
            <a:ext cx="876300" cy="0"/>
          </a:xfrm>
          <a:custGeom>
            <a:avLst/>
            <a:gdLst/>
            <a:ahLst/>
            <a:cxnLst/>
            <a:rect l="l" t="t" r="r" b="b"/>
            <a:pathLst>
              <a:path w="876300" h="0">
                <a:moveTo>
                  <a:pt x="0" y="0"/>
                </a:moveTo>
                <a:lnTo>
                  <a:pt x="876299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868167" y="1845564"/>
            <a:ext cx="1400555" cy="4251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65320" y="2043683"/>
            <a:ext cx="1022985" cy="0"/>
          </a:xfrm>
          <a:custGeom>
            <a:avLst/>
            <a:gdLst/>
            <a:ahLst/>
            <a:cxnLst/>
            <a:rect l="l" t="t" r="r" b="b"/>
            <a:pathLst>
              <a:path w="1022985" h="0">
                <a:moveTo>
                  <a:pt x="0" y="0"/>
                </a:moveTo>
                <a:lnTo>
                  <a:pt x="1022603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684519" y="2043683"/>
            <a:ext cx="762000" cy="0"/>
          </a:xfrm>
          <a:custGeom>
            <a:avLst/>
            <a:gdLst/>
            <a:ahLst/>
            <a:cxnLst/>
            <a:rect l="l" t="t" r="r" b="b"/>
            <a:pathLst>
              <a:path w="762000" h="0">
                <a:moveTo>
                  <a:pt x="0" y="0"/>
                </a:moveTo>
                <a:lnTo>
                  <a:pt x="761999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6353555" y="2106167"/>
            <a:ext cx="83820" cy="12344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6021323" y="2106167"/>
            <a:ext cx="70103" cy="12649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6150864" y="1848611"/>
            <a:ext cx="48895" cy="125095"/>
          </a:xfrm>
          <a:custGeom>
            <a:avLst/>
            <a:gdLst/>
            <a:ahLst/>
            <a:cxnLst/>
            <a:rect l="l" t="t" r="r" b="b"/>
            <a:pathLst>
              <a:path w="48895" h="125094">
                <a:moveTo>
                  <a:pt x="48768" y="121920"/>
                </a:moveTo>
                <a:lnTo>
                  <a:pt x="3048" y="121920"/>
                </a:lnTo>
                <a:lnTo>
                  <a:pt x="3048" y="124968"/>
                </a:lnTo>
                <a:lnTo>
                  <a:pt x="48768" y="124968"/>
                </a:lnTo>
                <a:lnTo>
                  <a:pt x="48768" y="121920"/>
                </a:lnTo>
                <a:close/>
              </a:path>
              <a:path w="48895" h="125094">
                <a:moveTo>
                  <a:pt x="33527" y="13716"/>
                </a:moveTo>
                <a:lnTo>
                  <a:pt x="13715" y="13716"/>
                </a:lnTo>
                <a:lnTo>
                  <a:pt x="16763" y="16764"/>
                </a:lnTo>
                <a:lnTo>
                  <a:pt x="16763" y="22860"/>
                </a:lnTo>
                <a:lnTo>
                  <a:pt x="18287" y="28956"/>
                </a:lnTo>
                <a:lnTo>
                  <a:pt x="18287" y="109728"/>
                </a:lnTo>
                <a:lnTo>
                  <a:pt x="16763" y="114300"/>
                </a:lnTo>
                <a:lnTo>
                  <a:pt x="16763" y="118872"/>
                </a:lnTo>
                <a:lnTo>
                  <a:pt x="13715" y="120396"/>
                </a:lnTo>
                <a:lnTo>
                  <a:pt x="12191" y="121920"/>
                </a:lnTo>
                <a:lnTo>
                  <a:pt x="39624" y="121920"/>
                </a:lnTo>
                <a:lnTo>
                  <a:pt x="35051" y="117348"/>
                </a:lnTo>
                <a:lnTo>
                  <a:pt x="35051" y="115824"/>
                </a:lnTo>
                <a:lnTo>
                  <a:pt x="33527" y="114300"/>
                </a:lnTo>
                <a:lnTo>
                  <a:pt x="33527" y="13716"/>
                </a:lnTo>
                <a:close/>
              </a:path>
              <a:path w="48895" h="125094">
                <a:moveTo>
                  <a:pt x="33527" y="0"/>
                </a:moveTo>
                <a:lnTo>
                  <a:pt x="30480" y="0"/>
                </a:lnTo>
                <a:lnTo>
                  <a:pt x="0" y="13716"/>
                </a:lnTo>
                <a:lnTo>
                  <a:pt x="1524" y="16764"/>
                </a:lnTo>
                <a:lnTo>
                  <a:pt x="6096" y="15240"/>
                </a:lnTo>
                <a:lnTo>
                  <a:pt x="9144" y="13716"/>
                </a:lnTo>
                <a:lnTo>
                  <a:pt x="33527" y="13716"/>
                </a:lnTo>
                <a:lnTo>
                  <a:pt x="3352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6228588" y="1851660"/>
            <a:ext cx="76200" cy="12344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5821679" y="1848611"/>
            <a:ext cx="70104" cy="12649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5401055" y="2106167"/>
            <a:ext cx="77724" cy="12649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5138928" y="2106167"/>
            <a:ext cx="80772" cy="12344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803647" y="2106167"/>
            <a:ext cx="68579" cy="126491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5228844" y="1848611"/>
            <a:ext cx="74675" cy="12649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4978908" y="1848611"/>
            <a:ext cx="71627" cy="12649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4649723" y="1848611"/>
            <a:ext cx="70103" cy="12649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590800" y="2368295"/>
            <a:ext cx="48895" cy="125095"/>
          </a:xfrm>
          <a:custGeom>
            <a:avLst/>
            <a:gdLst/>
            <a:ahLst/>
            <a:cxnLst/>
            <a:rect l="l" t="t" r="r" b="b"/>
            <a:pathLst>
              <a:path w="48894" h="125094">
                <a:moveTo>
                  <a:pt x="42672" y="120396"/>
                </a:moveTo>
                <a:lnTo>
                  <a:pt x="6095" y="120396"/>
                </a:lnTo>
                <a:lnTo>
                  <a:pt x="1524" y="121920"/>
                </a:lnTo>
                <a:lnTo>
                  <a:pt x="1524" y="124968"/>
                </a:lnTo>
                <a:lnTo>
                  <a:pt x="48768" y="124968"/>
                </a:lnTo>
                <a:lnTo>
                  <a:pt x="48768" y="121920"/>
                </a:lnTo>
                <a:lnTo>
                  <a:pt x="42672" y="120396"/>
                </a:lnTo>
                <a:close/>
              </a:path>
              <a:path w="48894" h="125094">
                <a:moveTo>
                  <a:pt x="32004" y="15239"/>
                </a:moveTo>
                <a:lnTo>
                  <a:pt x="12192" y="15239"/>
                </a:lnTo>
                <a:lnTo>
                  <a:pt x="13716" y="16763"/>
                </a:lnTo>
                <a:lnTo>
                  <a:pt x="15239" y="16763"/>
                </a:lnTo>
                <a:lnTo>
                  <a:pt x="16763" y="18287"/>
                </a:lnTo>
                <a:lnTo>
                  <a:pt x="16763" y="115824"/>
                </a:lnTo>
                <a:lnTo>
                  <a:pt x="12192" y="120396"/>
                </a:lnTo>
                <a:lnTo>
                  <a:pt x="38100" y="120396"/>
                </a:lnTo>
                <a:lnTo>
                  <a:pt x="36575" y="118872"/>
                </a:lnTo>
                <a:lnTo>
                  <a:pt x="35051" y="118872"/>
                </a:lnTo>
                <a:lnTo>
                  <a:pt x="32004" y="115824"/>
                </a:lnTo>
                <a:lnTo>
                  <a:pt x="32004" y="15239"/>
                </a:lnTo>
                <a:close/>
              </a:path>
              <a:path w="48894" h="125094">
                <a:moveTo>
                  <a:pt x="32004" y="0"/>
                </a:moveTo>
                <a:lnTo>
                  <a:pt x="28956" y="0"/>
                </a:lnTo>
                <a:lnTo>
                  <a:pt x="0" y="15239"/>
                </a:lnTo>
                <a:lnTo>
                  <a:pt x="1524" y="18287"/>
                </a:lnTo>
                <a:lnTo>
                  <a:pt x="6095" y="15239"/>
                </a:lnTo>
                <a:lnTo>
                  <a:pt x="32004" y="15239"/>
                </a:lnTo>
                <a:lnTo>
                  <a:pt x="3200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955292" y="2368295"/>
            <a:ext cx="80771" cy="124968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455164" y="2090927"/>
            <a:ext cx="70104" cy="128016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2080260" y="2090927"/>
            <a:ext cx="80771" cy="126492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2459735" y="1840992"/>
            <a:ext cx="48895" cy="125095"/>
          </a:xfrm>
          <a:custGeom>
            <a:avLst/>
            <a:gdLst/>
            <a:ahLst/>
            <a:cxnLst/>
            <a:rect l="l" t="t" r="r" b="b"/>
            <a:pathLst>
              <a:path w="48894" h="125094">
                <a:moveTo>
                  <a:pt x="44195" y="120396"/>
                </a:moveTo>
                <a:lnTo>
                  <a:pt x="13715" y="120396"/>
                </a:lnTo>
                <a:lnTo>
                  <a:pt x="9143" y="121919"/>
                </a:lnTo>
                <a:lnTo>
                  <a:pt x="3047" y="121919"/>
                </a:lnTo>
                <a:lnTo>
                  <a:pt x="3047" y="124967"/>
                </a:lnTo>
                <a:lnTo>
                  <a:pt x="48768" y="124967"/>
                </a:lnTo>
                <a:lnTo>
                  <a:pt x="48768" y="121919"/>
                </a:lnTo>
                <a:lnTo>
                  <a:pt x="44195" y="120396"/>
                </a:lnTo>
                <a:close/>
              </a:path>
              <a:path w="48894" h="125094">
                <a:moveTo>
                  <a:pt x="33527" y="15239"/>
                </a:moveTo>
                <a:lnTo>
                  <a:pt x="15239" y="15239"/>
                </a:lnTo>
                <a:lnTo>
                  <a:pt x="18287" y="18287"/>
                </a:lnTo>
                <a:lnTo>
                  <a:pt x="18287" y="19811"/>
                </a:lnTo>
                <a:lnTo>
                  <a:pt x="19812" y="22859"/>
                </a:lnTo>
                <a:lnTo>
                  <a:pt x="19812" y="114300"/>
                </a:lnTo>
                <a:lnTo>
                  <a:pt x="18287" y="115824"/>
                </a:lnTo>
                <a:lnTo>
                  <a:pt x="18287" y="117348"/>
                </a:lnTo>
                <a:lnTo>
                  <a:pt x="15239" y="120396"/>
                </a:lnTo>
                <a:lnTo>
                  <a:pt x="38100" y="120396"/>
                </a:lnTo>
                <a:lnTo>
                  <a:pt x="35051" y="117348"/>
                </a:lnTo>
                <a:lnTo>
                  <a:pt x="35051" y="114300"/>
                </a:lnTo>
                <a:lnTo>
                  <a:pt x="33527" y="111251"/>
                </a:lnTo>
                <a:lnTo>
                  <a:pt x="33527" y="15239"/>
                </a:lnTo>
                <a:close/>
              </a:path>
              <a:path w="48894" h="125094">
                <a:moveTo>
                  <a:pt x="33527" y="0"/>
                </a:moveTo>
                <a:lnTo>
                  <a:pt x="30480" y="0"/>
                </a:lnTo>
                <a:lnTo>
                  <a:pt x="0" y="15239"/>
                </a:lnTo>
                <a:lnTo>
                  <a:pt x="1524" y="18287"/>
                </a:lnTo>
                <a:lnTo>
                  <a:pt x="6095" y="15239"/>
                </a:lnTo>
                <a:lnTo>
                  <a:pt x="33527" y="15239"/>
                </a:lnTo>
                <a:lnTo>
                  <a:pt x="3352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958339" y="1840992"/>
            <a:ext cx="70104" cy="126491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325623" y="1563624"/>
            <a:ext cx="68580" cy="128016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1959864" y="1563624"/>
            <a:ext cx="70104" cy="128016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1549908" y="1959864"/>
            <a:ext cx="50800" cy="167640"/>
          </a:xfrm>
          <a:custGeom>
            <a:avLst/>
            <a:gdLst/>
            <a:ahLst/>
            <a:cxnLst/>
            <a:rect l="l" t="t" r="r" b="b"/>
            <a:pathLst>
              <a:path w="50800" h="167639">
                <a:moveTo>
                  <a:pt x="0" y="0"/>
                </a:moveTo>
                <a:lnTo>
                  <a:pt x="0" y="4571"/>
                </a:lnTo>
                <a:lnTo>
                  <a:pt x="12191" y="13715"/>
                </a:lnTo>
                <a:lnTo>
                  <a:pt x="15239" y="16763"/>
                </a:lnTo>
                <a:lnTo>
                  <a:pt x="18287" y="21335"/>
                </a:lnTo>
                <a:lnTo>
                  <a:pt x="21335" y="27431"/>
                </a:lnTo>
                <a:lnTo>
                  <a:pt x="22859" y="32003"/>
                </a:lnTo>
                <a:lnTo>
                  <a:pt x="25907" y="36575"/>
                </a:lnTo>
                <a:lnTo>
                  <a:pt x="27431" y="42671"/>
                </a:lnTo>
                <a:lnTo>
                  <a:pt x="28955" y="51815"/>
                </a:lnTo>
                <a:lnTo>
                  <a:pt x="30718" y="59197"/>
                </a:lnTo>
                <a:lnTo>
                  <a:pt x="31622" y="67436"/>
                </a:lnTo>
                <a:lnTo>
                  <a:pt x="31896" y="74675"/>
                </a:lnTo>
                <a:lnTo>
                  <a:pt x="31956" y="95107"/>
                </a:lnTo>
                <a:lnTo>
                  <a:pt x="31622" y="104012"/>
                </a:lnTo>
                <a:lnTo>
                  <a:pt x="21455" y="141827"/>
                </a:lnTo>
                <a:lnTo>
                  <a:pt x="0" y="164591"/>
                </a:lnTo>
                <a:lnTo>
                  <a:pt x="0" y="167639"/>
                </a:lnTo>
                <a:lnTo>
                  <a:pt x="36575" y="134111"/>
                </a:lnTo>
                <a:lnTo>
                  <a:pt x="49220" y="97893"/>
                </a:lnTo>
                <a:lnTo>
                  <a:pt x="50291" y="83819"/>
                </a:lnTo>
                <a:lnTo>
                  <a:pt x="49744" y="74675"/>
                </a:lnTo>
                <a:lnTo>
                  <a:pt x="34480" y="30098"/>
                </a:lnTo>
                <a:lnTo>
                  <a:pt x="6572" y="366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1406652" y="1959864"/>
            <a:ext cx="48895" cy="167640"/>
          </a:xfrm>
          <a:custGeom>
            <a:avLst/>
            <a:gdLst/>
            <a:ahLst/>
            <a:cxnLst/>
            <a:rect l="l" t="t" r="r" b="b"/>
            <a:pathLst>
              <a:path w="48894" h="167639">
                <a:moveTo>
                  <a:pt x="48767" y="0"/>
                </a:moveTo>
                <a:lnTo>
                  <a:pt x="13715" y="33527"/>
                </a:lnTo>
                <a:lnTo>
                  <a:pt x="642" y="70389"/>
                </a:lnTo>
                <a:lnTo>
                  <a:pt x="0" y="83819"/>
                </a:lnTo>
                <a:lnTo>
                  <a:pt x="309" y="93606"/>
                </a:lnTo>
                <a:lnTo>
                  <a:pt x="14859" y="137540"/>
                </a:lnTo>
                <a:lnTo>
                  <a:pt x="42838" y="163972"/>
                </a:lnTo>
                <a:lnTo>
                  <a:pt x="48767" y="167639"/>
                </a:lnTo>
                <a:lnTo>
                  <a:pt x="48767" y="164591"/>
                </a:lnTo>
                <a:lnTo>
                  <a:pt x="44195" y="160019"/>
                </a:lnTo>
                <a:lnTo>
                  <a:pt x="38100" y="155447"/>
                </a:lnTo>
                <a:lnTo>
                  <a:pt x="35051" y="152400"/>
                </a:lnTo>
                <a:lnTo>
                  <a:pt x="19811" y="117347"/>
                </a:lnTo>
                <a:lnTo>
                  <a:pt x="16763" y="82295"/>
                </a:lnTo>
                <a:lnTo>
                  <a:pt x="17049" y="73390"/>
                </a:lnTo>
                <a:lnTo>
                  <a:pt x="17906" y="64770"/>
                </a:lnTo>
                <a:lnTo>
                  <a:pt x="19335" y="56149"/>
                </a:lnTo>
                <a:lnTo>
                  <a:pt x="21335" y="47243"/>
                </a:lnTo>
                <a:lnTo>
                  <a:pt x="22764" y="40171"/>
                </a:lnTo>
                <a:lnTo>
                  <a:pt x="42671" y="7619"/>
                </a:lnTo>
                <a:lnTo>
                  <a:pt x="48767" y="4571"/>
                </a:lnTo>
                <a:lnTo>
                  <a:pt x="4876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5782055" y="2078735"/>
            <a:ext cx="45720" cy="70485"/>
          </a:xfrm>
          <a:custGeom>
            <a:avLst/>
            <a:gdLst/>
            <a:ahLst/>
            <a:cxnLst/>
            <a:rect l="l" t="t" r="r" b="b"/>
            <a:pathLst>
              <a:path w="45720" h="70485">
                <a:moveTo>
                  <a:pt x="39624" y="7620"/>
                </a:moveTo>
                <a:lnTo>
                  <a:pt x="22860" y="7620"/>
                </a:lnTo>
                <a:lnTo>
                  <a:pt x="28956" y="10668"/>
                </a:lnTo>
                <a:lnTo>
                  <a:pt x="32004" y="13716"/>
                </a:lnTo>
                <a:lnTo>
                  <a:pt x="33528" y="18288"/>
                </a:lnTo>
                <a:lnTo>
                  <a:pt x="33528" y="28956"/>
                </a:lnTo>
                <a:lnTo>
                  <a:pt x="30480" y="33528"/>
                </a:lnTo>
                <a:lnTo>
                  <a:pt x="25908" y="41148"/>
                </a:lnTo>
                <a:lnTo>
                  <a:pt x="21002" y="46910"/>
                </a:lnTo>
                <a:lnTo>
                  <a:pt x="15239" y="52959"/>
                </a:lnTo>
                <a:lnTo>
                  <a:pt x="8334" y="59578"/>
                </a:lnTo>
                <a:lnTo>
                  <a:pt x="0" y="67056"/>
                </a:lnTo>
                <a:lnTo>
                  <a:pt x="0" y="70104"/>
                </a:lnTo>
                <a:lnTo>
                  <a:pt x="41148" y="70104"/>
                </a:lnTo>
                <a:lnTo>
                  <a:pt x="44196" y="60960"/>
                </a:lnTo>
                <a:lnTo>
                  <a:pt x="12192" y="60960"/>
                </a:lnTo>
                <a:lnTo>
                  <a:pt x="13716" y="59436"/>
                </a:lnTo>
                <a:lnTo>
                  <a:pt x="39624" y="28956"/>
                </a:lnTo>
                <a:lnTo>
                  <a:pt x="41148" y="24384"/>
                </a:lnTo>
                <a:lnTo>
                  <a:pt x="42672" y="21336"/>
                </a:lnTo>
                <a:lnTo>
                  <a:pt x="42672" y="12192"/>
                </a:lnTo>
                <a:lnTo>
                  <a:pt x="41148" y="9144"/>
                </a:lnTo>
                <a:lnTo>
                  <a:pt x="39624" y="7620"/>
                </a:lnTo>
                <a:close/>
              </a:path>
              <a:path w="45720" h="70485">
                <a:moveTo>
                  <a:pt x="45720" y="56388"/>
                </a:moveTo>
                <a:lnTo>
                  <a:pt x="42672" y="56388"/>
                </a:lnTo>
                <a:lnTo>
                  <a:pt x="42672" y="57912"/>
                </a:lnTo>
                <a:lnTo>
                  <a:pt x="39624" y="60960"/>
                </a:lnTo>
                <a:lnTo>
                  <a:pt x="44196" y="60960"/>
                </a:lnTo>
                <a:lnTo>
                  <a:pt x="45720" y="56388"/>
                </a:lnTo>
                <a:close/>
              </a:path>
              <a:path w="45720" h="70485">
                <a:moveTo>
                  <a:pt x="27432" y="0"/>
                </a:moveTo>
                <a:lnTo>
                  <a:pt x="18288" y="0"/>
                </a:lnTo>
                <a:lnTo>
                  <a:pt x="12192" y="1524"/>
                </a:lnTo>
                <a:lnTo>
                  <a:pt x="9144" y="4572"/>
                </a:lnTo>
                <a:lnTo>
                  <a:pt x="6096" y="9144"/>
                </a:lnTo>
                <a:lnTo>
                  <a:pt x="3048" y="12192"/>
                </a:lnTo>
                <a:lnTo>
                  <a:pt x="1524" y="18288"/>
                </a:lnTo>
                <a:lnTo>
                  <a:pt x="4572" y="18288"/>
                </a:lnTo>
                <a:lnTo>
                  <a:pt x="7620" y="12192"/>
                </a:lnTo>
                <a:lnTo>
                  <a:pt x="16764" y="7620"/>
                </a:lnTo>
                <a:lnTo>
                  <a:pt x="39624" y="7620"/>
                </a:lnTo>
                <a:lnTo>
                  <a:pt x="36576" y="4572"/>
                </a:lnTo>
                <a:lnTo>
                  <a:pt x="32004" y="1524"/>
                </a:lnTo>
                <a:lnTo>
                  <a:pt x="2743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4564379" y="2078735"/>
            <a:ext cx="45720" cy="70485"/>
          </a:xfrm>
          <a:custGeom>
            <a:avLst/>
            <a:gdLst/>
            <a:ahLst/>
            <a:cxnLst/>
            <a:rect l="l" t="t" r="r" b="b"/>
            <a:pathLst>
              <a:path w="45720" h="70485">
                <a:moveTo>
                  <a:pt x="38100" y="7620"/>
                </a:moveTo>
                <a:lnTo>
                  <a:pt x="22860" y="7620"/>
                </a:lnTo>
                <a:lnTo>
                  <a:pt x="24384" y="9144"/>
                </a:lnTo>
                <a:lnTo>
                  <a:pt x="27432" y="10668"/>
                </a:lnTo>
                <a:lnTo>
                  <a:pt x="30480" y="13716"/>
                </a:lnTo>
                <a:lnTo>
                  <a:pt x="32004" y="18288"/>
                </a:lnTo>
                <a:lnTo>
                  <a:pt x="32004" y="28956"/>
                </a:lnTo>
                <a:lnTo>
                  <a:pt x="28956" y="33528"/>
                </a:lnTo>
                <a:lnTo>
                  <a:pt x="24384" y="41148"/>
                </a:lnTo>
                <a:lnTo>
                  <a:pt x="20145" y="46910"/>
                </a:lnTo>
                <a:lnTo>
                  <a:pt x="14477" y="52959"/>
                </a:lnTo>
                <a:lnTo>
                  <a:pt x="0" y="67056"/>
                </a:lnTo>
                <a:lnTo>
                  <a:pt x="0" y="70104"/>
                </a:lnTo>
                <a:lnTo>
                  <a:pt x="39624" y="70104"/>
                </a:lnTo>
                <a:lnTo>
                  <a:pt x="43687" y="60960"/>
                </a:lnTo>
                <a:lnTo>
                  <a:pt x="10668" y="60960"/>
                </a:lnTo>
                <a:lnTo>
                  <a:pt x="12192" y="59436"/>
                </a:lnTo>
                <a:lnTo>
                  <a:pt x="38100" y="28956"/>
                </a:lnTo>
                <a:lnTo>
                  <a:pt x="39624" y="24384"/>
                </a:lnTo>
                <a:lnTo>
                  <a:pt x="41148" y="21336"/>
                </a:lnTo>
                <a:lnTo>
                  <a:pt x="41148" y="12192"/>
                </a:lnTo>
                <a:lnTo>
                  <a:pt x="39624" y="9144"/>
                </a:lnTo>
                <a:lnTo>
                  <a:pt x="38100" y="7620"/>
                </a:lnTo>
                <a:close/>
              </a:path>
              <a:path w="45720" h="70485">
                <a:moveTo>
                  <a:pt x="45720" y="56388"/>
                </a:moveTo>
                <a:lnTo>
                  <a:pt x="44196" y="56388"/>
                </a:lnTo>
                <a:lnTo>
                  <a:pt x="42672" y="57912"/>
                </a:lnTo>
                <a:lnTo>
                  <a:pt x="41148" y="57912"/>
                </a:lnTo>
                <a:lnTo>
                  <a:pt x="39624" y="59436"/>
                </a:lnTo>
                <a:lnTo>
                  <a:pt x="39624" y="60960"/>
                </a:lnTo>
                <a:lnTo>
                  <a:pt x="43687" y="60960"/>
                </a:lnTo>
                <a:lnTo>
                  <a:pt x="45720" y="56388"/>
                </a:lnTo>
                <a:close/>
              </a:path>
              <a:path w="45720" h="70485">
                <a:moveTo>
                  <a:pt x="25908" y="0"/>
                </a:moveTo>
                <a:lnTo>
                  <a:pt x="16764" y="0"/>
                </a:lnTo>
                <a:lnTo>
                  <a:pt x="10668" y="1524"/>
                </a:lnTo>
                <a:lnTo>
                  <a:pt x="7620" y="4572"/>
                </a:lnTo>
                <a:lnTo>
                  <a:pt x="4572" y="9144"/>
                </a:lnTo>
                <a:lnTo>
                  <a:pt x="1524" y="12192"/>
                </a:lnTo>
                <a:lnTo>
                  <a:pt x="1524" y="18288"/>
                </a:lnTo>
                <a:lnTo>
                  <a:pt x="3048" y="18288"/>
                </a:lnTo>
                <a:lnTo>
                  <a:pt x="6096" y="12192"/>
                </a:lnTo>
                <a:lnTo>
                  <a:pt x="15240" y="7620"/>
                </a:lnTo>
                <a:lnTo>
                  <a:pt x="38100" y="7620"/>
                </a:lnTo>
                <a:lnTo>
                  <a:pt x="35052" y="4572"/>
                </a:lnTo>
                <a:lnTo>
                  <a:pt x="30480" y="1524"/>
                </a:lnTo>
                <a:lnTo>
                  <a:pt x="259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6217920" y="2183129"/>
            <a:ext cx="96520" cy="0"/>
          </a:xfrm>
          <a:custGeom>
            <a:avLst/>
            <a:gdLst/>
            <a:ahLst/>
            <a:cxnLst/>
            <a:rect l="l" t="t" r="r" b="b"/>
            <a:pathLst>
              <a:path w="96520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5887211" y="2183129"/>
            <a:ext cx="96520" cy="0"/>
          </a:xfrm>
          <a:custGeom>
            <a:avLst/>
            <a:gdLst/>
            <a:ahLst/>
            <a:cxnLst/>
            <a:rect l="l" t="t" r="r" b="b"/>
            <a:pathLst>
              <a:path w="96520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6018276" y="1927098"/>
            <a:ext cx="96520" cy="0"/>
          </a:xfrm>
          <a:custGeom>
            <a:avLst/>
            <a:gdLst/>
            <a:ahLst/>
            <a:cxnLst/>
            <a:rect l="l" t="t" r="r" b="b"/>
            <a:pathLst>
              <a:path w="96520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5539740" y="2024633"/>
            <a:ext cx="96520" cy="0"/>
          </a:xfrm>
          <a:custGeom>
            <a:avLst/>
            <a:gdLst/>
            <a:ahLst/>
            <a:cxnLst/>
            <a:rect l="l" t="t" r="r" b="b"/>
            <a:pathLst>
              <a:path w="96520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762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5539740" y="2058161"/>
            <a:ext cx="96520" cy="0"/>
          </a:xfrm>
          <a:custGeom>
            <a:avLst/>
            <a:gdLst/>
            <a:ahLst/>
            <a:cxnLst/>
            <a:rect l="l" t="t" r="r" b="b"/>
            <a:pathLst>
              <a:path w="96520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5262371" y="2183129"/>
            <a:ext cx="96520" cy="0"/>
          </a:xfrm>
          <a:custGeom>
            <a:avLst/>
            <a:gdLst/>
            <a:ahLst/>
            <a:cxnLst/>
            <a:rect l="l" t="t" r="r" b="b"/>
            <a:pathLst>
              <a:path w="96520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5044440" y="2188464"/>
            <a:ext cx="7620" cy="41275"/>
          </a:xfrm>
          <a:custGeom>
            <a:avLst/>
            <a:gdLst/>
            <a:ahLst/>
            <a:cxnLst/>
            <a:rect l="l" t="t" r="r" b="b"/>
            <a:pathLst>
              <a:path w="7620" h="41275">
                <a:moveTo>
                  <a:pt x="7620" y="0"/>
                </a:moveTo>
                <a:lnTo>
                  <a:pt x="0" y="0"/>
                </a:lnTo>
                <a:lnTo>
                  <a:pt x="0" y="41147"/>
                </a:lnTo>
                <a:lnTo>
                  <a:pt x="7620" y="41147"/>
                </a:lnTo>
                <a:lnTo>
                  <a:pt x="76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5000244" y="2183892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5044440" y="2135123"/>
            <a:ext cx="7620" cy="44450"/>
          </a:xfrm>
          <a:custGeom>
            <a:avLst/>
            <a:gdLst/>
            <a:ahLst/>
            <a:cxnLst/>
            <a:rect l="l" t="t" r="r" b="b"/>
            <a:pathLst>
              <a:path w="7620" h="44450">
                <a:moveTo>
                  <a:pt x="7620" y="0"/>
                </a:moveTo>
                <a:lnTo>
                  <a:pt x="0" y="0"/>
                </a:lnTo>
                <a:lnTo>
                  <a:pt x="0" y="44196"/>
                </a:lnTo>
                <a:lnTo>
                  <a:pt x="7620" y="44196"/>
                </a:lnTo>
                <a:lnTo>
                  <a:pt x="76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4669535" y="2183129"/>
            <a:ext cx="96520" cy="0"/>
          </a:xfrm>
          <a:custGeom>
            <a:avLst/>
            <a:gdLst/>
            <a:ahLst/>
            <a:cxnLst/>
            <a:rect l="l" t="t" r="r" b="b"/>
            <a:pathLst>
              <a:path w="96520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5091684" y="1927098"/>
            <a:ext cx="96520" cy="0"/>
          </a:xfrm>
          <a:custGeom>
            <a:avLst/>
            <a:gdLst/>
            <a:ahLst/>
            <a:cxnLst/>
            <a:rect l="l" t="t" r="r" b="b"/>
            <a:pathLst>
              <a:path w="96520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4844796" y="1927098"/>
            <a:ext cx="96520" cy="0"/>
          </a:xfrm>
          <a:custGeom>
            <a:avLst/>
            <a:gdLst/>
            <a:ahLst/>
            <a:cxnLst/>
            <a:rect l="l" t="t" r="r" b="b"/>
            <a:pathLst>
              <a:path w="96520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4320540" y="2024633"/>
            <a:ext cx="96520" cy="0"/>
          </a:xfrm>
          <a:custGeom>
            <a:avLst/>
            <a:gdLst/>
            <a:ahLst/>
            <a:cxnLst/>
            <a:rect l="l" t="t" r="r" b="b"/>
            <a:pathLst>
              <a:path w="96520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762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4320540" y="2058923"/>
            <a:ext cx="96520" cy="0"/>
          </a:xfrm>
          <a:custGeom>
            <a:avLst/>
            <a:gdLst/>
            <a:ahLst/>
            <a:cxnLst/>
            <a:rect l="l" t="t" r="r" b="b"/>
            <a:pathLst>
              <a:path w="96520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2724911" y="2024633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762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2724911" y="2058923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2456688" y="2445257"/>
            <a:ext cx="96520" cy="0"/>
          </a:xfrm>
          <a:custGeom>
            <a:avLst/>
            <a:gdLst/>
            <a:ahLst/>
            <a:cxnLst/>
            <a:rect l="l" t="t" r="r" b="b"/>
            <a:pathLst>
              <a:path w="96519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1943100" y="2169414"/>
            <a:ext cx="96520" cy="0"/>
          </a:xfrm>
          <a:custGeom>
            <a:avLst/>
            <a:gdLst/>
            <a:ahLst/>
            <a:cxnLst/>
            <a:rect l="l" t="t" r="r" b="b"/>
            <a:pathLst>
              <a:path w="96519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2327148" y="1917954"/>
            <a:ext cx="96520" cy="0"/>
          </a:xfrm>
          <a:custGeom>
            <a:avLst/>
            <a:gdLst/>
            <a:ahLst/>
            <a:cxnLst/>
            <a:rect l="l" t="t" r="r" b="b"/>
            <a:pathLst>
              <a:path w="96519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1653539" y="2024633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762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1653539" y="2058923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6117335" y="2145792"/>
            <a:ext cx="67055" cy="86867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5705855" y="2145792"/>
            <a:ext cx="67310" cy="86995"/>
          </a:xfrm>
          <a:custGeom>
            <a:avLst/>
            <a:gdLst/>
            <a:ahLst/>
            <a:cxnLst/>
            <a:rect l="l" t="t" r="r" b="b"/>
            <a:pathLst>
              <a:path w="67310" h="86994">
                <a:moveTo>
                  <a:pt x="7620" y="57911"/>
                </a:moveTo>
                <a:lnTo>
                  <a:pt x="4572" y="57911"/>
                </a:lnTo>
                <a:lnTo>
                  <a:pt x="0" y="86867"/>
                </a:lnTo>
                <a:lnTo>
                  <a:pt x="3048" y="86867"/>
                </a:lnTo>
                <a:lnTo>
                  <a:pt x="4572" y="83819"/>
                </a:lnTo>
                <a:lnTo>
                  <a:pt x="44958" y="83819"/>
                </a:lnTo>
                <a:lnTo>
                  <a:pt x="48768" y="82296"/>
                </a:lnTo>
                <a:lnTo>
                  <a:pt x="22860" y="82296"/>
                </a:lnTo>
                <a:lnTo>
                  <a:pt x="18288" y="80772"/>
                </a:lnTo>
                <a:lnTo>
                  <a:pt x="9144" y="71627"/>
                </a:lnTo>
                <a:lnTo>
                  <a:pt x="7620" y="65531"/>
                </a:lnTo>
                <a:lnTo>
                  <a:pt x="7620" y="57911"/>
                </a:lnTo>
                <a:close/>
              </a:path>
              <a:path w="67310" h="86994">
                <a:moveTo>
                  <a:pt x="44958" y="83819"/>
                </a:moveTo>
                <a:lnTo>
                  <a:pt x="7620" y="83819"/>
                </a:lnTo>
                <a:lnTo>
                  <a:pt x="10668" y="85343"/>
                </a:lnTo>
                <a:lnTo>
                  <a:pt x="16764" y="86867"/>
                </a:lnTo>
                <a:lnTo>
                  <a:pt x="33528" y="86867"/>
                </a:lnTo>
                <a:lnTo>
                  <a:pt x="41148" y="85343"/>
                </a:lnTo>
                <a:lnTo>
                  <a:pt x="44958" y="83819"/>
                </a:lnTo>
                <a:close/>
              </a:path>
              <a:path w="67310" h="86994">
                <a:moveTo>
                  <a:pt x="45720" y="0"/>
                </a:moveTo>
                <a:lnTo>
                  <a:pt x="33528" y="0"/>
                </a:lnTo>
                <a:lnTo>
                  <a:pt x="27432" y="3048"/>
                </a:lnTo>
                <a:lnTo>
                  <a:pt x="22860" y="7619"/>
                </a:lnTo>
                <a:lnTo>
                  <a:pt x="16764" y="12191"/>
                </a:lnTo>
                <a:lnTo>
                  <a:pt x="13716" y="16763"/>
                </a:lnTo>
                <a:lnTo>
                  <a:pt x="12192" y="24383"/>
                </a:lnTo>
                <a:lnTo>
                  <a:pt x="10668" y="30479"/>
                </a:lnTo>
                <a:lnTo>
                  <a:pt x="10668" y="35051"/>
                </a:lnTo>
                <a:lnTo>
                  <a:pt x="19812" y="44196"/>
                </a:lnTo>
                <a:lnTo>
                  <a:pt x="35052" y="53339"/>
                </a:lnTo>
                <a:lnTo>
                  <a:pt x="41148" y="57911"/>
                </a:lnTo>
                <a:lnTo>
                  <a:pt x="45720" y="62483"/>
                </a:lnTo>
                <a:lnTo>
                  <a:pt x="45720" y="70103"/>
                </a:lnTo>
                <a:lnTo>
                  <a:pt x="42672" y="76200"/>
                </a:lnTo>
                <a:lnTo>
                  <a:pt x="36576" y="82296"/>
                </a:lnTo>
                <a:lnTo>
                  <a:pt x="48768" y="82296"/>
                </a:lnTo>
                <a:lnTo>
                  <a:pt x="57912" y="70103"/>
                </a:lnTo>
                <a:lnTo>
                  <a:pt x="59436" y="62483"/>
                </a:lnTo>
                <a:lnTo>
                  <a:pt x="60317" y="55887"/>
                </a:lnTo>
                <a:lnTo>
                  <a:pt x="58483" y="49720"/>
                </a:lnTo>
                <a:lnTo>
                  <a:pt x="54078" y="43838"/>
                </a:lnTo>
                <a:lnTo>
                  <a:pt x="47244" y="38100"/>
                </a:lnTo>
                <a:lnTo>
                  <a:pt x="35052" y="33527"/>
                </a:lnTo>
                <a:lnTo>
                  <a:pt x="28956" y="30479"/>
                </a:lnTo>
                <a:lnTo>
                  <a:pt x="25908" y="24383"/>
                </a:lnTo>
                <a:lnTo>
                  <a:pt x="24384" y="22859"/>
                </a:lnTo>
                <a:lnTo>
                  <a:pt x="24384" y="15239"/>
                </a:lnTo>
                <a:lnTo>
                  <a:pt x="27432" y="12191"/>
                </a:lnTo>
                <a:lnTo>
                  <a:pt x="28956" y="9143"/>
                </a:lnTo>
                <a:lnTo>
                  <a:pt x="32004" y="7619"/>
                </a:lnTo>
                <a:lnTo>
                  <a:pt x="36576" y="6096"/>
                </a:lnTo>
                <a:lnTo>
                  <a:pt x="65772" y="6096"/>
                </a:lnTo>
                <a:lnTo>
                  <a:pt x="66093" y="4572"/>
                </a:lnTo>
                <a:lnTo>
                  <a:pt x="57912" y="4572"/>
                </a:lnTo>
                <a:lnTo>
                  <a:pt x="56388" y="3048"/>
                </a:lnTo>
                <a:lnTo>
                  <a:pt x="53340" y="3048"/>
                </a:lnTo>
                <a:lnTo>
                  <a:pt x="48768" y="1524"/>
                </a:lnTo>
                <a:lnTo>
                  <a:pt x="45720" y="0"/>
                </a:lnTo>
                <a:close/>
              </a:path>
              <a:path w="67310" h="86994">
                <a:moveTo>
                  <a:pt x="65772" y="6096"/>
                </a:moveTo>
                <a:lnTo>
                  <a:pt x="45720" y="6096"/>
                </a:lnTo>
                <a:lnTo>
                  <a:pt x="50292" y="7619"/>
                </a:lnTo>
                <a:lnTo>
                  <a:pt x="51816" y="10667"/>
                </a:lnTo>
                <a:lnTo>
                  <a:pt x="54864" y="13715"/>
                </a:lnTo>
                <a:lnTo>
                  <a:pt x="57912" y="19811"/>
                </a:lnTo>
                <a:lnTo>
                  <a:pt x="57912" y="28955"/>
                </a:lnTo>
                <a:lnTo>
                  <a:pt x="60960" y="28955"/>
                </a:lnTo>
                <a:lnTo>
                  <a:pt x="65772" y="6096"/>
                </a:lnTo>
                <a:close/>
              </a:path>
              <a:path w="67310" h="86994">
                <a:moveTo>
                  <a:pt x="67056" y="0"/>
                </a:moveTo>
                <a:lnTo>
                  <a:pt x="64008" y="0"/>
                </a:lnTo>
                <a:lnTo>
                  <a:pt x="62484" y="1524"/>
                </a:lnTo>
                <a:lnTo>
                  <a:pt x="62484" y="3048"/>
                </a:lnTo>
                <a:lnTo>
                  <a:pt x="60960" y="3048"/>
                </a:lnTo>
                <a:lnTo>
                  <a:pt x="59436" y="4572"/>
                </a:lnTo>
                <a:lnTo>
                  <a:pt x="66093" y="4572"/>
                </a:lnTo>
                <a:lnTo>
                  <a:pt x="670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5914644" y="1888235"/>
            <a:ext cx="68579" cy="86868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4898135" y="2145792"/>
            <a:ext cx="67055" cy="86867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4486655" y="2145792"/>
            <a:ext cx="67310" cy="86995"/>
          </a:xfrm>
          <a:custGeom>
            <a:avLst/>
            <a:gdLst/>
            <a:ahLst/>
            <a:cxnLst/>
            <a:rect l="l" t="t" r="r" b="b"/>
            <a:pathLst>
              <a:path w="67310" h="86994">
                <a:moveTo>
                  <a:pt x="9144" y="57911"/>
                </a:moveTo>
                <a:lnTo>
                  <a:pt x="6096" y="57911"/>
                </a:lnTo>
                <a:lnTo>
                  <a:pt x="0" y="86867"/>
                </a:lnTo>
                <a:lnTo>
                  <a:pt x="3048" y="86867"/>
                </a:lnTo>
                <a:lnTo>
                  <a:pt x="3048" y="83819"/>
                </a:lnTo>
                <a:lnTo>
                  <a:pt x="44958" y="83819"/>
                </a:lnTo>
                <a:lnTo>
                  <a:pt x="48768" y="82296"/>
                </a:lnTo>
                <a:lnTo>
                  <a:pt x="22860" y="82296"/>
                </a:lnTo>
                <a:lnTo>
                  <a:pt x="18288" y="80772"/>
                </a:lnTo>
                <a:lnTo>
                  <a:pt x="13716" y="76200"/>
                </a:lnTo>
                <a:lnTo>
                  <a:pt x="10668" y="71627"/>
                </a:lnTo>
                <a:lnTo>
                  <a:pt x="9144" y="65531"/>
                </a:lnTo>
                <a:lnTo>
                  <a:pt x="9144" y="57911"/>
                </a:lnTo>
                <a:close/>
              </a:path>
              <a:path w="67310" h="86994">
                <a:moveTo>
                  <a:pt x="44958" y="83819"/>
                </a:moveTo>
                <a:lnTo>
                  <a:pt x="9144" y="83819"/>
                </a:lnTo>
                <a:lnTo>
                  <a:pt x="10668" y="85343"/>
                </a:lnTo>
                <a:lnTo>
                  <a:pt x="16764" y="86867"/>
                </a:lnTo>
                <a:lnTo>
                  <a:pt x="33528" y="86867"/>
                </a:lnTo>
                <a:lnTo>
                  <a:pt x="41148" y="85343"/>
                </a:lnTo>
                <a:lnTo>
                  <a:pt x="44958" y="83819"/>
                </a:lnTo>
                <a:close/>
              </a:path>
              <a:path w="67310" h="86994">
                <a:moveTo>
                  <a:pt x="45720" y="0"/>
                </a:moveTo>
                <a:lnTo>
                  <a:pt x="33528" y="0"/>
                </a:lnTo>
                <a:lnTo>
                  <a:pt x="28956" y="3048"/>
                </a:lnTo>
                <a:lnTo>
                  <a:pt x="16764" y="12191"/>
                </a:lnTo>
                <a:lnTo>
                  <a:pt x="13716" y="16763"/>
                </a:lnTo>
                <a:lnTo>
                  <a:pt x="12192" y="24383"/>
                </a:lnTo>
                <a:lnTo>
                  <a:pt x="10668" y="30479"/>
                </a:lnTo>
                <a:lnTo>
                  <a:pt x="10668" y="35051"/>
                </a:lnTo>
                <a:lnTo>
                  <a:pt x="19812" y="44196"/>
                </a:lnTo>
                <a:lnTo>
                  <a:pt x="28956" y="48767"/>
                </a:lnTo>
                <a:lnTo>
                  <a:pt x="41148" y="57911"/>
                </a:lnTo>
                <a:lnTo>
                  <a:pt x="45720" y="62483"/>
                </a:lnTo>
                <a:lnTo>
                  <a:pt x="45720" y="70103"/>
                </a:lnTo>
                <a:lnTo>
                  <a:pt x="42672" y="76200"/>
                </a:lnTo>
                <a:lnTo>
                  <a:pt x="36576" y="82296"/>
                </a:lnTo>
                <a:lnTo>
                  <a:pt x="48768" y="82296"/>
                </a:lnTo>
                <a:lnTo>
                  <a:pt x="54864" y="76200"/>
                </a:lnTo>
                <a:lnTo>
                  <a:pt x="57912" y="70103"/>
                </a:lnTo>
                <a:lnTo>
                  <a:pt x="59436" y="62483"/>
                </a:lnTo>
                <a:lnTo>
                  <a:pt x="60317" y="55887"/>
                </a:lnTo>
                <a:lnTo>
                  <a:pt x="58483" y="49720"/>
                </a:lnTo>
                <a:lnTo>
                  <a:pt x="54078" y="43838"/>
                </a:lnTo>
                <a:lnTo>
                  <a:pt x="47244" y="38100"/>
                </a:lnTo>
                <a:lnTo>
                  <a:pt x="35052" y="33527"/>
                </a:lnTo>
                <a:lnTo>
                  <a:pt x="30480" y="30479"/>
                </a:lnTo>
                <a:lnTo>
                  <a:pt x="27432" y="27431"/>
                </a:lnTo>
                <a:lnTo>
                  <a:pt x="25908" y="24383"/>
                </a:lnTo>
                <a:lnTo>
                  <a:pt x="24384" y="22859"/>
                </a:lnTo>
                <a:lnTo>
                  <a:pt x="24384" y="15239"/>
                </a:lnTo>
                <a:lnTo>
                  <a:pt x="30480" y="9143"/>
                </a:lnTo>
                <a:lnTo>
                  <a:pt x="36576" y="6096"/>
                </a:lnTo>
                <a:lnTo>
                  <a:pt x="65772" y="6096"/>
                </a:lnTo>
                <a:lnTo>
                  <a:pt x="66093" y="4572"/>
                </a:lnTo>
                <a:lnTo>
                  <a:pt x="57912" y="4572"/>
                </a:lnTo>
                <a:lnTo>
                  <a:pt x="56388" y="3048"/>
                </a:lnTo>
                <a:lnTo>
                  <a:pt x="54864" y="3048"/>
                </a:lnTo>
                <a:lnTo>
                  <a:pt x="48768" y="1524"/>
                </a:lnTo>
                <a:lnTo>
                  <a:pt x="45720" y="0"/>
                </a:lnTo>
                <a:close/>
              </a:path>
              <a:path w="67310" h="86994">
                <a:moveTo>
                  <a:pt x="65772" y="6096"/>
                </a:moveTo>
                <a:lnTo>
                  <a:pt x="45720" y="6096"/>
                </a:lnTo>
                <a:lnTo>
                  <a:pt x="50292" y="7619"/>
                </a:lnTo>
                <a:lnTo>
                  <a:pt x="56388" y="13715"/>
                </a:lnTo>
                <a:lnTo>
                  <a:pt x="57912" y="19811"/>
                </a:lnTo>
                <a:lnTo>
                  <a:pt x="57912" y="28955"/>
                </a:lnTo>
                <a:lnTo>
                  <a:pt x="60960" y="28955"/>
                </a:lnTo>
                <a:lnTo>
                  <a:pt x="65772" y="6096"/>
                </a:lnTo>
                <a:close/>
              </a:path>
              <a:path w="67310" h="86994">
                <a:moveTo>
                  <a:pt x="67056" y="0"/>
                </a:moveTo>
                <a:lnTo>
                  <a:pt x="64008" y="0"/>
                </a:lnTo>
                <a:lnTo>
                  <a:pt x="62484" y="1524"/>
                </a:lnTo>
                <a:lnTo>
                  <a:pt x="62484" y="3048"/>
                </a:lnTo>
                <a:lnTo>
                  <a:pt x="60960" y="3048"/>
                </a:lnTo>
                <a:lnTo>
                  <a:pt x="59436" y="4572"/>
                </a:lnTo>
                <a:lnTo>
                  <a:pt x="66093" y="4572"/>
                </a:lnTo>
                <a:lnTo>
                  <a:pt x="670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4742688" y="1888235"/>
            <a:ext cx="68579" cy="86868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2353055" y="2409444"/>
            <a:ext cx="68580" cy="86867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1840992" y="2133600"/>
            <a:ext cx="67056" cy="86868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2225039" y="1882139"/>
            <a:ext cx="67056" cy="86867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1476755" y="2002535"/>
            <a:ext cx="67310" cy="88900"/>
          </a:xfrm>
          <a:custGeom>
            <a:avLst/>
            <a:gdLst/>
            <a:ahLst/>
            <a:cxnLst/>
            <a:rect l="l" t="t" r="r" b="b"/>
            <a:pathLst>
              <a:path w="67309" h="88900">
                <a:moveTo>
                  <a:pt x="44703" y="85344"/>
                </a:moveTo>
                <a:lnTo>
                  <a:pt x="9143" y="85344"/>
                </a:lnTo>
                <a:lnTo>
                  <a:pt x="12191" y="86868"/>
                </a:lnTo>
                <a:lnTo>
                  <a:pt x="18287" y="86868"/>
                </a:lnTo>
                <a:lnTo>
                  <a:pt x="22859" y="88392"/>
                </a:lnTo>
                <a:lnTo>
                  <a:pt x="35052" y="88392"/>
                </a:lnTo>
                <a:lnTo>
                  <a:pt x="42671" y="86868"/>
                </a:lnTo>
                <a:lnTo>
                  <a:pt x="44703" y="85344"/>
                </a:lnTo>
                <a:close/>
              </a:path>
              <a:path w="67309" h="88900">
                <a:moveTo>
                  <a:pt x="9143" y="57912"/>
                </a:moveTo>
                <a:lnTo>
                  <a:pt x="6096" y="57912"/>
                </a:lnTo>
                <a:lnTo>
                  <a:pt x="0" y="86868"/>
                </a:lnTo>
                <a:lnTo>
                  <a:pt x="4571" y="86868"/>
                </a:lnTo>
                <a:lnTo>
                  <a:pt x="6096" y="85344"/>
                </a:lnTo>
                <a:lnTo>
                  <a:pt x="44703" y="85344"/>
                </a:lnTo>
                <a:lnTo>
                  <a:pt x="46735" y="83820"/>
                </a:lnTo>
                <a:lnTo>
                  <a:pt x="22859" y="83820"/>
                </a:lnTo>
                <a:lnTo>
                  <a:pt x="10668" y="71628"/>
                </a:lnTo>
                <a:lnTo>
                  <a:pt x="9143" y="65532"/>
                </a:lnTo>
                <a:lnTo>
                  <a:pt x="9143" y="57912"/>
                </a:lnTo>
                <a:close/>
              </a:path>
              <a:path w="67309" h="88900">
                <a:moveTo>
                  <a:pt x="45719" y="0"/>
                </a:moveTo>
                <a:lnTo>
                  <a:pt x="36575" y="0"/>
                </a:lnTo>
                <a:lnTo>
                  <a:pt x="28956" y="3048"/>
                </a:lnTo>
                <a:lnTo>
                  <a:pt x="22859" y="7620"/>
                </a:lnTo>
                <a:lnTo>
                  <a:pt x="18287" y="12192"/>
                </a:lnTo>
                <a:lnTo>
                  <a:pt x="15240" y="18288"/>
                </a:lnTo>
                <a:lnTo>
                  <a:pt x="12191" y="30480"/>
                </a:lnTo>
                <a:lnTo>
                  <a:pt x="12191" y="35052"/>
                </a:lnTo>
                <a:lnTo>
                  <a:pt x="15240" y="38100"/>
                </a:lnTo>
                <a:lnTo>
                  <a:pt x="16763" y="41148"/>
                </a:lnTo>
                <a:lnTo>
                  <a:pt x="21335" y="44196"/>
                </a:lnTo>
                <a:lnTo>
                  <a:pt x="36575" y="53340"/>
                </a:lnTo>
                <a:lnTo>
                  <a:pt x="42671" y="57912"/>
                </a:lnTo>
                <a:lnTo>
                  <a:pt x="45719" y="64008"/>
                </a:lnTo>
                <a:lnTo>
                  <a:pt x="47243" y="65532"/>
                </a:lnTo>
                <a:lnTo>
                  <a:pt x="44196" y="74675"/>
                </a:lnTo>
                <a:lnTo>
                  <a:pt x="44196" y="77724"/>
                </a:lnTo>
                <a:lnTo>
                  <a:pt x="41147" y="79248"/>
                </a:lnTo>
                <a:lnTo>
                  <a:pt x="38100" y="82296"/>
                </a:lnTo>
                <a:lnTo>
                  <a:pt x="33528" y="83820"/>
                </a:lnTo>
                <a:lnTo>
                  <a:pt x="46735" y="83820"/>
                </a:lnTo>
                <a:lnTo>
                  <a:pt x="54863" y="77724"/>
                </a:lnTo>
                <a:lnTo>
                  <a:pt x="59435" y="70104"/>
                </a:lnTo>
                <a:lnTo>
                  <a:pt x="60959" y="64008"/>
                </a:lnTo>
                <a:lnTo>
                  <a:pt x="61817" y="56578"/>
                </a:lnTo>
                <a:lnTo>
                  <a:pt x="59816" y="50292"/>
                </a:lnTo>
                <a:lnTo>
                  <a:pt x="54959" y="45148"/>
                </a:lnTo>
                <a:lnTo>
                  <a:pt x="47243" y="41148"/>
                </a:lnTo>
                <a:lnTo>
                  <a:pt x="36575" y="33528"/>
                </a:lnTo>
                <a:lnTo>
                  <a:pt x="30480" y="30480"/>
                </a:lnTo>
                <a:lnTo>
                  <a:pt x="25907" y="25908"/>
                </a:lnTo>
                <a:lnTo>
                  <a:pt x="24384" y="22860"/>
                </a:lnTo>
                <a:lnTo>
                  <a:pt x="24384" y="18288"/>
                </a:lnTo>
                <a:lnTo>
                  <a:pt x="27431" y="12192"/>
                </a:lnTo>
                <a:lnTo>
                  <a:pt x="30480" y="9144"/>
                </a:lnTo>
                <a:lnTo>
                  <a:pt x="33528" y="7620"/>
                </a:lnTo>
                <a:lnTo>
                  <a:pt x="38100" y="6096"/>
                </a:lnTo>
                <a:lnTo>
                  <a:pt x="66093" y="6096"/>
                </a:lnTo>
                <a:lnTo>
                  <a:pt x="66334" y="4572"/>
                </a:lnTo>
                <a:lnTo>
                  <a:pt x="57912" y="4572"/>
                </a:lnTo>
                <a:lnTo>
                  <a:pt x="54863" y="3048"/>
                </a:lnTo>
                <a:lnTo>
                  <a:pt x="45719" y="0"/>
                </a:lnTo>
                <a:close/>
              </a:path>
              <a:path w="67309" h="88900">
                <a:moveTo>
                  <a:pt x="66093" y="6096"/>
                </a:moveTo>
                <a:lnTo>
                  <a:pt x="47243" y="6096"/>
                </a:lnTo>
                <a:lnTo>
                  <a:pt x="50291" y="7620"/>
                </a:lnTo>
                <a:lnTo>
                  <a:pt x="54863" y="10668"/>
                </a:lnTo>
                <a:lnTo>
                  <a:pt x="57912" y="15240"/>
                </a:lnTo>
                <a:lnTo>
                  <a:pt x="59435" y="19812"/>
                </a:lnTo>
                <a:lnTo>
                  <a:pt x="59435" y="28956"/>
                </a:lnTo>
                <a:lnTo>
                  <a:pt x="62484" y="28956"/>
                </a:lnTo>
                <a:lnTo>
                  <a:pt x="66093" y="6096"/>
                </a:lnTo>
                <a:close/>
              </a:path>
              <a:path w="67309" h="88900">
                <a:moveTo>
                  <a:pt x="67056" y="0"/>
                </a:moveTo>
                <a:lnTo>
                  <a:pt x="65531" y="0"/>
                </a:lnTo>
                <a:lnTo>
                  <a:pt x="64007" y="1524"/>
                </a:lnTo>
                <a:lnTo>
                  <a:pt x="64007" y="3048"/>
                </a:lnTo>
                <a:lnTo>
                  <a:pt x="62484" y="3048"/>
                </a:lnTo>
                <a:lnTo>
                  <a:pt x="62484" y="4572"/>
                </a:lnTo>
                <a:lnTo>
                  <a:pt x="66334" y="4572"/>
                </a:lnTo>
                <a:lnTo>
                  <a:pt x="670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1255775" y="1965960"/>
            <a:ext cx="152400" cy="123825"/>
          </a:xfrm>
          <a:custGeom>
            <a:avLst/>
            <a:gdLst/>
            <a:ahLst/>
            <a:cxnLst/>
            <a:rect l="l" t="t" r="r" b="b"/>
            <a:pathLst>
              <a:path w="152400" h="123825">
                <a:moveTo>
                  <a:pt x="39624" y="118872"/>
                </a:moveTo>
                <a:lnTo>
                  <a:pt x="4571" y="118872"/>
                </a:lnTo>
                <a:lnTo>
                  <a:pt x="1524" y="120396"/>
                </a:lnTo>
                <a:lnTo>
                  <a:pt x="0" y="123444"/>
                </a:lnTo>
                <a:lnTo>
                  <a:pt x="44196" y="123444"/>
                </a:lnTo>
                <a:lnTo>
                  <a:pt x="44196" y="120396"/>
                </a:lnTo>
                <a:lnTo>
                  <a:pt x="39624" y="118872"/>
                </a:lnTo>
                <a:close/>
              </a:path>
              <a:path w="152400" h="123825">
                <a:moveTo>
                  <a:pt x="94722" y="68580"/>
                </a:moveTo>
                <a:lnTo>
                  <a:pt x="74676" y="68580"/>
                </a:lnTo>
                <a:lnTo>
                  <a:pt x="88392" y="100584"/>
                </a:lnTo>
                <a:lnTo>
                  <a:pt x="91440" y="106680"/>
                </a:lnTo>
                <a:lnTo>
                  <a:pt x="91440" y="108204"/>
                </a:lnTo>
                <a:lnTo>
                  <a:pt x="92964" y="109728"/>
                </a:lnTo>
                <a:lnTo>
                  <a:pt x="91440" y="111251"/>
                </a:lnTo>
                <a:lnTo>
                  <a:pt x="91440" y="114300"/>
                </a:lnTo>
                <a:lnTo>
                  <a:pt x="88392" y="117348"/>
                </a:lnTo>
                <a:lnTo>
                  <a:pt x="86868" y="117348"/>
                </a:lnTo>
                <a:lnTo>
                  <a:pt x="85343" y="118872"/>
                </a:lnTo>
                <a:lnTo>
                  <a:pt x="82296" y="118872"/>
                </a:lnTo>
                <a:lnTo>
                  <a:pt x="79248" y="120396"/>
                </a:lnTo>
                <a:lnTo>
                  <a:pt x="77724" y="123444"/>
                </a:lnTo>
                <a:lnTo>
                  <a:pt x="129540" y="123444"/>
                </a:lnTo>
                <a:lnTo>
                  <a:pt x="131064" y="120396"/>
                </a:lnTo>
                <a:lnTo>
                  <a:pt x="121920" y="117348"/>
                </a:lnTo>
                <a:lnTo>
                  <a:pt x="115824" y="111251"/>
                </a:lnTo>
                <a:lnTo>
                  <a:pt x="111252" y="103632"/>
                </a:lnTo>
                <a:lnTo>
                  <a:pt x="106680" y="94488"/>
                </a:lnTo>
                <a:lnTo>
                  <a:pt x="94722" y="68580"/>
                </a:lnTo>
                <a:close/>
              </a:path>
              <a:path w="152400" h="123825">
                <a:moveTo>
                  <a:pt x="76200" y="4572"/>
                </a:moveTo>
                <a:lnTo>
                  <a:pt x="35052" y="4572"/>
                </a:lnTo>
                <a:lnTo>
                  <a:pt x="38100" y="6096"/>
                </a:lnTo>
                <a:lnTo>
                  <a:pt x="42671" y="9144"/>
                </a:lnTo>
                <a:lnTo>
                  <a:pt x="47243" y="10668"/>
                </a:lnTo>
                <a:lnTo>
                  <a:pt x="50292" y="18288"/>
                </a:lnTo>
                <a:lnTo>
                  <a:pt x="56387" y="27432"/>
                </a:lnTo>
                <a:lnTo>
                  <a:pt x="71628" y="62484"/>
                </a:lnTo>
                <a:lnTo>
                  <a:pt x="36576" y="99060"/>
                </a:lnTo>
                <a:lnTo>
                  <a:pt x="30480" y="103632"/>
                </a:lnTo>
                <a:lnTo>
                  <a:pt x="25908" y="108204"/>
                </a:lnTo>
                <a:lnTo>
                  <a:pt x="16764" y="114300"/>
                </a:lnTo>
                <a:lnTo>
                  <a:pt x="7620" y="118872"/>
                </a:lnTo>
                <a:lnTo>
                  <a:pt x="36576" y="118872"/>
                </a:lnTo>
                <a:lnTo>
                  <a:pt x="36576" y="117348"/>
                </a:lnTo>
                <a:lnTo>
                  <a:pt x="35052" y="115824"/>
                </a:lnTo>
                <a:lnTo>
                  <a:pt x="35052" y="109728"/>
                </a:lnTo>
                <a:lnTo>
                  <a:pt x="36576" y="108204"/>
                </a:lnTo>
                <a:lnTo>
                  <a:pt x="36576" y="106680"/>
                </a:lnTo>
                <a:lnTo>
                  <a:pt x="38100" y="105156"/>
                </a:lnTo>
                <a:lnTo>
                  <a:pt x="41148" y="100584"/>
                </a:lnTo>
                <a:lnTo>
                  <a:pt x="74676" y="68580"/>
                </a:lnTo>
                <a:lnTo>
                  <a:pt x="94722" y="68580"/>
                </a:lnTo>
                <a:lnTo>
                  <a:pt x="88392" y="54864"/>
                </a:lnTo>
                <a:lnTo>
                  <a:pt x="94488" y="48768"/>
                </a:lnTo>
                <a:lnTo>
                  <a:pt x="85343" y="48768"/>
                </a:lnTo>
                <a:lnTo>
                  <a:pt x="73152" y="19812"/>
                </a:lnTo>
                <a:lnTo>
                  <a:pt x="70104" y="15240"/>
                </a:lnTo>
                <a:lnTo>
                  <a:pt x="70104" y="9144"/>
                </a:lnTo>
                <a:lnTo>
                  <a:pt x="71628" y="7620"/>
                </a:lnTo>
                <a:lnTo>
                  <a:pt x="74676" y="6096"/>
                </a:lnTo>
                <a:lnTo>
                  <a:pt x="76200" y="4572"/>
                </a:lnTo>
                <a:close/>
              </a:path>
              <a:path w="152400" h="123825">
                <a:moveTo>
                  <a:pt x="146304" y="4572"/>
                </a:moveTo>
                <a:lnTo>
                  <a:pt x="117348" y="4572"/>
                </a:lnTo>
                <a:lnTo>
                  <a:pt x="118872" y="6096"/>
                </a:lnTo>
                <a:lnTo>
                  <a:pt x="120396" y="6096"/>
                </a:lnTo>
                <a:lnTo>
                  <a:pt x="120396" y="9144"/>
                </a:lnTo>
                <a:lnTo>
                  <a:pt x="121920" y="9144"/>
                </a:lnTo>
                <a:lnTo>
                  <a:pt x="120396" y="10668"/>
                </a:lnTo>
                <a:lnTo>
                  <a:pt x="120396" y="12192"/>
                </a:lnTo>
                <a:lnTo>
                  <a:pt x="118872" y="13716"/>
                </a:lnTo>
                <a:lnTo>
                  <a:pt x="118872" y="15240"/>
                </a:lnTo>
                <a:lnTo>
                  <a:pt x="85343" y="48768"/>
                </a:lnTo>
                <a:lnTo>
                  <a:pt x="94488" y="48768"/>
                </a:lnTo>
                <a:lnTo>
                  <a:pt x="126492" y="16764"/>
                </a:lnTo>
                <a:lnTo>
                  <a:pt x="129540" y="12192"/>
                </a:lnTo>
                <a:lnTo>
                  <a:pt x="132587" y="10668"/>
                </a:lnTo>
                <a:lnTo>
                  <a:pt x="137160" y="9144"/>
                </a:lnTo>
                <a:lnTo>
                  <a:pt x="146304" y="4572"/>
                </a:lnTo>
                <a:close/>
              </a:path>
              <a:path w="152400" h="123825">
                <a:moveTo>
                  <a:pt x="83820" y="0"/>
                </a:moveTo>
                <a:lnTo>
                  <a:pt x="28956" y="0"/>
                </a:lnTo>
                <a:lnTo>
                  <a:pt x="27432" y="4572"/>
                </a:lnTo>
                <a:lnTo>
                  <a:pt x="83820" y="4572"/>
                </a:lnTo>
                <a:lnTo>
                  <a:pt x="83820" y="0"/>
                </a:lnTo>
                <a:close/>
              </a:path>
              <a:path w="152400" h="123825">
                <a:moveTo>
                  <a:pt x="152400" y="0"/>
                </a:moveTo>
                <a:lnTo>
                  <a:pt x="109728" y="0"/>
                </a:lnTo>
                <a:lnTo>
                  <a:pt x="108204" y="4572"/>
                </a:lnTo>
                <a:lnTo>
                  <a:pt x="152400" y="4572"/>
                </a:lnTo>
                <a:lnTo>
                  <a:pt x="1524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1795272" y="2712720"/>
            <a:ext cx="915923" cy="422148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2906267" y="2906267"/>
            <a:ext cx="320040" cy="0"/>
          </a:xfrm>
          <a:custGeom>
            <a:avLst/>
            <a:gdLst/>
            <a:ahLst/>
            <a:cxnLst/>
            <a:rect l="l" t="t" r="r" b="b"/>
            <a:pathLst>
              <a:path w="320039" h="0">
                <a:moveTo>
                  <a:pt x="0" y="0"/>
                </a:moveTo>
                <a:lnTo>
                  <a:pt x="320039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3407664" y="2906267"/>
            <a:ext cx="350520" cy="0"/>
          </a:xfrm>
          <a:custGeom>
            <a:avLst/>
            <a:gdLst/>
            <a:ahLst/>
            <a:cxnLst/>
            <a:rect l="l" t="t" r="r" b="b"/>
            <a:pathLst>
              <a:path w="350520" h="0">
                <a:moveTo>
                  <a:pt x="0" y="0"/>
                </a:moveTo>
                <a:lnTo>
                  <a:pt x="350519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3666744" y="2970276"/>
            <a:ext cx="82295" cy="124968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3166872" y="2970276"/>
            <a:ext cx="48895" cy="125095"/>
          </a:xfrm>
          <a:custGeom>
            <a:avLst/>
            <a:gdLst/>
            <a:ahLst/>
            <a:cxnLst/>
            <a:rect l="l" t="t" r="r" b="b"/>
            <a:pathLst>
              <a:path w="48894" h="125094">
                <a:moveTo>
                  <a:pt x="48767" y="121920"/>
                </a:moveTo>
                <a:lnTo>
                  <a:pt x="3047" y="121920"/>
                </a:lnTo>
                <a:lnTo>
                  <a:pt x="3047" y="124968"/>
                </a:lnTo>
                <a:lnTo>
                  <a:pt x="48767" y="124968"/>
                </a:lnTo>
                <a:lnTo>
                  <a:pt x="48767" y="121920"/>
                </a:lnTo>
                <a:close/>
              </a:path>
              <a:path w="48894" h="125094">
                <a:moveTo>
                  <a:pt x="38100" y="120396"/>
                </a:moveTo>
                <a:lnTo>
                  <a:pt x="10667" y="120396"/>
                </a:lnTo>
                <a:lnTo>
                  <a:pt x="7619" y="121920"/>
                </a:lnTo>
                <a:lnTo>
                  <a:pt x="42671" y="121920"/>
                </a:lnTo>
                <a:lnTo>
                  <a:pt x="38100" y="120396"/>
                </a:lnTo>
                <a:close/>
              </a:path>
              <a:path w="48894" h="125094">
                <a:moveTo>
                  <a:pt x="32003" y="13716"/>
                </a:moveTo>
                <a:lnTo>
                  <a:pt x="13715" y="13716"/>
                </a:lnTo>
                <a:lnTo>
                  <a:pt x="13715" y="15240"/>
                </a:lnTo>
                <a:lnTo>
                  <a:pt x="16763" y="18288"/>
                </a:lnTo>
                <a:lnTo>
                  <a:pt x="16763" y="22859"/>
                </a:lnTo>
                <a:lnTo>
                  <a:pt x="18287" y="28955"/>
                </a:lnTo>
                <a:lnTo>
                  <a:pt x="18287" y="109727"/>
                </a:lnTo>
                <a:lnTo>
                  <a:pt x="16763" y="114300"/>
                </a:lnTo>
                <a:lnTo>
                  <a:pt x="16763" y="115824"/>
                </a:lnTo>
                <a:lnTo>
                  <a:pt x="15239" y="117348"/>
                </a:lnTo>
                <a:lnTo>
                  <a:pt x="15239" y="118872"/>
                </a:lnTo>
                <a:lnTo>
                  <a:pt x="12191" y="120396"/>
                </a:lnTo>
                <a:lnTo>
                  <a:pt x="36575" y="120396"/>
                </a:lnTo>
                <a:lnTo>
                  <a:pt x="33527" y="117348"/>
                </a:lnTo>
                <a:lnTo>
                  <a:pt x="33527" y="115824"/>
                </a:lnTo>
                <a:lnTo>
                  <a:pt x="32003" y="114300"/>
                </a:lnTo>
                <a:lnTo>
                  <a:pt x="32003" y="13716"/>
                </a:lnTo>
                <a:close/>
              </a:path>
              <a:path w="48894" h="125094">
                <a:moveTo>
                  <a:pt x="32003" y="0"/>
                </a:moveTo>
                <a:lnTo>
                  <a:pt x="28955" y="0"/>
                </a:lnTo>
                <a:lnTo>
                  <a:pt x="0" y="13716"/>
                </a:lnTo>
                <a:lnTo>
                  <a:pt x="1523" y="16764"/>
                </a:lnTo>
                <a:lnTo>
                  <a:pt x="7619" y="13716"/>
                </a:lnTo>
                <a:lnTo>
                  <a:pt x="32003" y="13716"/>
                </a:lnTo>
                <a:lnTo>
                  <a:pt x="3200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1549908" y="2823972"/>
            <a:ext cx="48895" cy="167640"/>
          </a:xfrm>
          <a:custGeom>
            <a:avLst/>
            <a:gdLst/>
            <a:ahLst/>
            <a:cxnLst/>
            <a:rect l="l" t="t" r="r" b="b"/>
            <a:pathLst>
              <a:path w="48894" h="167639">
                <a:moveTo>
                  <a:pt x="0" y="0"/>
                </a:moveTo>
                <a:lnTo>
                  <a:pt x="0" y="3048"/>
                </a:lnTo>
                <a:lnTo>
                  <a:pt x="6095" y="7620"/>
                </a:lnTo>
                <a:lnTo>
                  <a:pt x="10685" y="12215"/>
                </a:lnTo>
                <a:lnTo>
                  <a:pt x="15239" y="18287"/>
                </a:lnTo>
                <a:lnTo>
                  <a:pt x="18287" y="21335"/>
                </a:lnTo>
                <a:lnTo>
                  <a:pt x="21335" y="25907"/>
                </a:lnTo>
                <a:lnTo>
                  <a:pt x="22859" y="32003"/>
                </a:lnTo>
                <a:lnTo>
                  <a:pt x="25907" y="36575"/>
                </a:lnTo>
                <a:lnTo>
                  <a:pt x="28955" y="51816"/>
                </a:lnTo>
                <a:lnTo>
                  <a:pt x="30718" y="59864"/>
                </a:lnTo>
                <a:lnTo>
                  <a:pt x="31622" y="68199"/>
                </a:lnTo>
                <a:lnTo>
                  <a:pt x="31956" y="77104"/>
                </a:lnTo>
                <a:lnTo>
                  <a:pt x="32003" y="86868"/>
                </a:lnTo>
                <a:lnTo>
                  <a:pt x="31742" y="95107"/>
                </a:lnTo>
                <a:lnTo>
                  <a:pt x="24003" y="135826"/>
                </a:lnTo>
                <a:lnTo>
                  <a:pt x="16763" y="147827"/>
                </a:lnTo>
                <a:lnTo>
                  <a:pt x="13715" y="155448"/>
                </a:lnTo>
                <a:lnTo>
                  <a:pt x="7619" y="160020"/>
                </a:lnTo>
                <a:lnTo>
                  <a:pt x="0" y="164592"/>
                </a:lnTo>
                <a:lnTo>
                  <a:pt x="0" y="167639"/>
                </a:lnTo>
                <a:lnTo>
                  <a:pt x="36575" y="135635"/>
                </a:lnTo>
                <a:lnTo>
                  <a:pt x="47934" y="97274"/>
                </a:lnTo>
                <a:lnTo>
                  <a:pt x="48767" y="83820"/>
                </a:lnTo>
                <a:lnTo>
                  <a:pt x="48458" y="74009"/>
                </a:lnTo>
                <a:lnTo>
                  <a:pt x="34480" y="30099"/>
                </a:lnTo>
                <a:lnTo>
                  <a:pt x="6572" y="369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1406652" y="2823972"/>
            <a:ext cx="48895" cy="167640"/>
          </a:xfrm>
          <a:custGeom>
            <a:avLst/>
            <a:gdLst/>
            <a:ahLst/>
            <a:cxnLst/>
            <a:rect l="l" t="t" r="r" b="b"/>
            <a:pathLst>
              <a:path w="48894" h="167639">
                <a:moveTo>
                  <a:pt x="48767" y="0"/>
                </a:moveTo>
                <a:lnTo>
                  <a:pt x="13715" y="33527"/>
                </a:lnTo>
                <a:lnTo>
                  <a:pt x="642" y="70389"/>
                </a:lnTo>
                <a:lnTo>
                  <a:pt x="0" y="83820"/>
                </a:lnTo>
                <a:lnTo>
                  <a:pt x="309" y="93178"/>
                </a:lnTo>
                <a:lnTo>
                  <a:pt x="14859" y="137541"/>
                </a:lnTo>
                <a:lnTo>
                  <a:pt x="42195" y="164187"/>
                </a:lnTo>
                <a:lnTo>
                  <a:pt x="48767" y="167639"/>
                </a:lnTo>
                <a:lnTo>
                  <a:pt x="48767" y="164592"/>
                </a:lnTo>
                <a:lnTo>
                  <a:pt x="42671" y="160020"/>
                </a:lnTo>
                <a:lnTo>
                  <a:pt x="38100" y="156972"/>
                </a:lnTo>
                <a:lnTo>
                  <a:pt x="33528" y="150875"/>
                </a:lnTo>
                <a:lnTo>
                  <a:pt x="18692" y="108442"/>
                </a:lnTo>
                <a:lnTo>
                  <a:pt x="16763" y="82296"/>
                </a:lnTo>
                <a:lnTo>
                  <a:pt x="17049" y="72747"/>
                </a:lnTo>
                <a:lnTo>
                  <a:pt x="17906" y="64198"/>
                </a:lnTo>
                <a:lnTo>
                  <a:pt x="19335" y="55935"/>
                </a:lnTo>
                <a:lnTo>
                  <a:pt x="21335" y="47244"/>
                </a:lnTo>
                <a:lnTo>
                  <a:pt x="22764" y="39552"/>
                </a:lnTo>
                <a:lnTo>
                  <a:pt x="43981" y="6762"/>
                </a:lnTo>
                <a:lnTo>
                  <a:pt x="48767" y="3048"/>
                </a:lnTo>
                <a:lnTo>
                  <a:pt x="4876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3531108" y="3047238"/>
            <a:ext cx="96520" cy="0"/>
          </a:xfrm>
          <a:custGeom>
            <a:avLst/>
            <a:gdLst/>
            <a:ahLst/>
            <a:cxnLst/>
            <a:rect l="l" t="t" r="r" b="b"/>
            <a:pathLst>
              <a:path w="96520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3311652" y="2909316"/>
            <a:ext cx="9525" cy="43180"/>
          </a:xfrm>
          <a:custGeom>
            <a:avLst/>
            <a:gdLst/>
            <a:ahLst/>
            <a:cxnLst/>
            <a:rect l="l" t="t" r="r" b="b"/>
            <a:pathLst>
              <a:path w="9525" h="43180">
                <a:moveTo>
                  <a:pt x="9144" y="0"/>
                </a:moveTo>
                <a:lnTo>
                  <a:pt x="0" y="0"/>
                </a:lnTo>
                <a:lnTo>
                  <a:pt x="0" y="42672"/>
                </a:lnTo>
                <a:lnTo>
                  <a:pt x="9144" y="42672"/>
                </a:lnTo>
                <a:lnTo>
                  <a:pt x="914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3268979" y="2904744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3311652" y="2857500"/>
            <a:ext cx="9525" cy="43180"/>
          </a:xfrm>
          <a:custGeom>
            <a:avLst/>
            <a:gdLst/>
            <a:ahLst/>
            <a:cxnLst/>
            <a:rect l="l" t="t" r="r" b="b"/>
            <a:pathLst>
              <a:path w="9525" h="43180">
                <a:moveTo>
                  <a:pt x="9144" y="0"/>
                </a:moveTo>
                <a:lnTo>
                  <a:pt x="0" y="0"/>
                </a:lnTo>
                <a:lnTo>
                  <a:pt x="0" y="42672"/>
                </a:lnTo>
                <a:lnTo>
                  <a:pt x="9144" y="42672"/>
                </a:lnTo>
                <a:lnTo>
                  <a:pt x="914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3073907" y="3052572"/>
            <a:ext cx="7620" cy="43180"/>
          </a:xfrm>
          <a:custGeom>
            <a:avLst/>
            <a:gdLst/>
            <a:ahLst/>
            <a:cxnLst/>
            <a:rect l="l" t="t" r="r" b="b"/>
            <a:pathLst>
              <a:path w="7619" h="43180">
                <a:moveTo>
                  <a:pt x="7619" y="0"/>
                </a:moveTo>
                <a:lnTo>
                  <a:pt x="0" y="0"/>
                </a:lnTo>
                <a:lnTo>
                  <a:pt x="0" y="42672"/>
                </a:lnTo>
                <a:lnTo>
                  <a:pt x="7619" y="42672"/>
                </a:lnTo>
                <a:lnTo>
                  <a:pt x="761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3031235" y="3048000"/>
            <a:ext cx="93345" cy="0"/>
          </a:xfrm>
          <a:custGeom>
            <a:avLst/>
            <a:gdLst/>
            <a:ahLst/>
            <a:cxnLst/>
            <a:rect l="l" t="t" r="r" b="b"/>
            <a:pathLst>
              <a:path w="93344" h="0">
                <a:moveTo>
                  <a:pt x="0" y="0"/>
                </a:moveTo>
                <a:lnTo>
                  <a:pt x="92963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3073907" y="3000755"/>
            <a:ext cx="7620" cy="43180"/>
          </a:xfrm>
          <a:custGeom>
            <a:avLst/>
            <a:gdLst/>
            <a:ahLst/>
            <a:cxnLst/>
            <a:rect l="l" t="t" r="r" b="b"/>
            <a:pathLst>
              <a:path w="7619" h="43180">
                <a:moveTo>
                  <a:pt x="7619" y="0"/>
                </a:moveTo>
                <a:lnTo>
                  <a:pt x="0" y="0"/>
                </a:lnTo>
                <a:lnTo>
                  <a:pt x="0" y="42672"/>
                </a:lnTo>
                <a:lnTo>
                  <a:pt x="7619" y="42672"/>
                </a:lnTo>
                <a:lnTo>
                  <a:pt x="761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2761488" y="2888742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762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2761488" y="2921507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1653539" y="2888742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762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1653539" y="2921507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3427476" y="3009900"/>
            <a:ext cx="68579" cy="88392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3532632" y="2715767"/>
            <a:ext cx="123443" cy="121920"/>
          </a:xfrm>
          <a:prstGeom prst="rect">
            <a:avLst/>
          </a:prstGeom>
          <a:blipFill>
            <a:blip r:embed="rId2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2926079" y="3009900"/>
            <a:ext cx="67056" cy="88392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3022092" y="2712720"/>
            <a:ext cx="131063" cy="124968"/>
          </a:xfrm>
          <a:prstGeom prst="rect">
            <a:avLst/>
          </a:prstGeom>
          <a:blipFill>
            <a:blip r:embed="rId3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1475232" y="2868167"/>
            <a:ext cx="68580" cy="86995"/>
          </a:xfrm>
          <a:custGeom>
            <a:avLst/>
            <a:gdLst/>
            <a:ahLst/>
            <a:cxnLst/>
            <a:rect l="l" t="t" r="r" b="b"/>
            <a:pathLst>
              <a:path w="68580" h="86994">
                <a:moveTo>
                  <a:pt x="10668" y="56387"/>
                </a:moveTo>
                <a:lnTo>
                  <a:pt x="7620" y="56387"/>
                </a:lnTo>
                <a:lnTo>
                  <a:pt x="0" y="86867"/>
                </a:lnTo>
                <a:lnTo>
                  <a:pt x="3048" y="86867"/>
                </a:lnTo>
                <a:lnTo>
                  <a:pt x="4571" y="83820"/>
                </a:lnTo>
                <a:lnTo>
                  <a:pt x="45719" y="83820"/>
                </a:lnTo>
                <a:lnTo>
                  <a:pt x="47243" y="82296"/>
                </a:lnTo>
                <a:lnTo>
                  <a:pt x="24384" y="82296"/>
                </a:lnTo>
                <a:lnTo>
                  <a:pt x="19812" y="79248"/>
                </a:lnTo>
                <a:lnTo>
                  <a:pt x="16764" y="74675"/>
                </a:lnTo>
                <a:lnTo>
                  <a:pt x="12192" y="70103"/>
                </a:lnTo>
                <a:lnTo>
                  <a:pt x="10668" y="65531"/>
                </a:lnTo>
                <a:lnTo>
                  <a:pt x="10668" y="56387"/>
                </a:lnTo>
                <a:close/>
              </a:path>
              <a:path w="68580" h="86994">
                <a:moveTo>
                  <a:pt x="45719" y="83820"/>
                </a:moveTo>
                <a:lnTo>
                  <a:pt x="12192" y="83820"/>
                </a:lnTo>
                <a:lnTo>
                  <a:pt x="19812" y="86867"/>
                </a:lnTo>
                <a:lnTo>
                  <a:pt x="36576" y="86867"/>
                </a:lnTo>
                <a:lnTo>
                  <a:pt x="44196" y="85343"/>
                </a:lnTo>
                <a:lnTo>
                  <a:pt x="45719" y="83820"/>
                </a:lnTo>
                <a:close/>
              </a:path>
              <a:path w="68580" h="86994">
                <a:moveTo>
                  <a:pt x="50292" y="0"/>
                </a:moveTo>
                <a:lnTo>
                  <a:pt x="36576" y="0"/>
                </a:lnTo>
                <a:lnTo>
                  <a:pt x="28956" y="1524"/>
                </a:lnTo>
                <a:lnTo>
                  <a:pt x="19812" y="10667"/>
                </a:lnTo>
                <a:lnTo>
                  <a:pt x="15240" y="16763"/>
                </a:lnTo>
                <a:lnTo>
                  <a:pt x="12192" y="28955"/>
                </a:lnTo>
                <a:lnTo>
                  <a:pt x="13715" y="33527"/>
                </a:lnTo>
                <a:lnTo>
                  <a:pt x="16764" y="39624"/>
                </a:lnTo>
                <a:lnTo>
                  <a:pt x="22859" y="44196"/>
                </a:lnTo>
                <a:lnTo>
                  <a:pt x="38100" y="51815"/>
                </a:lnTo>
                <a:lnTo>
                  <a:pt x="45720" y="59435"/>
                </a:lnTo>
                <a:lnTo>
                  <a:pt x="47243" y="62483"/>
                </a:lnTo>
                <a:lnTo>
                  <a:pt x="47243" y="68579"/>
                </a:lnTo>
                <a:lnTo>
                  <a:pt x="45720" y="71627"/>
                </a:lnTo>
                <a:lnTo>
                  <a:pt x="45720" y="74675"/>
                </a:lnTo>
                <a:lnTo>
                  <a:pt x="41148" y="77724"/>
                </a:lnTo>
                <a:lnTo>
                  <a:pt x="38100" y="80772"/>
                </a:lnTo>
                <a:lnTo>
                  <a:pt x="35052" y="82296"/>
                </a:lnTo>
                <a:lnTo>
                  <a:pt x="47243" y="82296"/>
                </a:lnTo>
                <a:lnTo>
                  <a:pt x="48768" y="80772"/>
                </a:lnTo>
                <a:lnTo>
                  <a:pt x="56387" y="74675"/>
                </a:lnTo>
                <a:lnTo>
                  <a:pt x="60959" y="68579"/>
                </a:lnTo>
                <a:lnTo>
                  <a:pt x="62484" y="62483"/>
                </a:lnTo>
                <a:lnTo>
                  <a:pt x="62484" y="55244"/>
                </a:lnTo>
                <a:lnTo>
                  <a:pt x="60198" y="49148"/>
                </a:lnTo>
                <a:lnTo>
                  <a:pt x="55626" y="43624"/>
                </a:lnTo>
                <a:lnTo>
                  <a:pt x="48768" y="38100"/>
                </a:lnTo>
                <a:lnTo>
                  <a:pt x="36576" y="32003"/>
                </a:lnTo>
                <a:lnTo>
                  <a:pt x="27431" y="25907"/>
                </a:lnTo>
                <a:lnTo>
                  <a:pt x="27431" y="22859"/>
                </a:lnTo>
                <a:lnTo>
                  <a:pt x="25908" y="22859"/>
                </a:lnTo>
                <a:lnTo>
                  <a:pt x="24384" y="19811"/>
                </a:lnTo>
                <a:lnTo>
                  <a:pt x="25908" y="15239"/>
                </a:lnTo>
                <a:lnTo>
                  <a:pt x="25908" y="13715"/>
                </a:lnTo>
                <a:lnTo>
                  <a:pt x="27431" y="10667"/>
                </a:lnTo>
                <a:lnTo>
                  <a:pt x="32004" y="7620"/>
                </a:lnTo>
                <a:lnTo>
                  <a:pt x="38100" y="4572"/>
                </a:lnTo>
                <a:lnTo>
                  <a:pt x="67818" y="4572"/>
                </a:lnTo>
                <a:lnTo>
                  <a:pt x="68072" y="3048"/>
                </a:lnTo>
                <a:lnTo>
                  <a:pt x="60959" y="3048"/>
                </a:lnTo>
                <a:lnTo>
                  <a:pt x="57912" y="1524"/>
                </a:lnTo>
                <a:lnTo>
                  <a:pt x="54864" y="1524"/>
                </a:lnTo>
                <a:lnTo>
                  <a:pt x="50292" y="0"/>
                </a:lnTo>
                <a:close/>
              </a:path>
              <a:path w="68580" h="86994">
                <a:moveTo>
                  <a:pt x="67818" y="4572"/>
                </a:moveTo>
                <a:lnTo>
                  <a:pt x="47243" y="4572"/>
                </a:lnTo>
                <a:lnTo>
                  <a:pt x="51815" y="6096"/>
                </a:lnTo>
                <a:lnTo>
                  <a:pt x="57912" y="12191"/>
                </a:lnTo>
                <a:lnTo>
                  <a:pt x="60959" y="27431"/>
                </a:lnTo>
                <a:lnTo>
                  <a:pt x="64008" y="27431"/>
                </a:lnTo>
                <a:lnTo>
                  <a:pt x="67818" y="4572"/>
                </a:lnTo>
                <a:close/>
              </a:path>
              <a:path w="68580" h="86994">
                <a:moveTo>
                  <a:pt x="68580" y="0"/>
                </a:moveTo>
                <a:lnTo>
                  <a:pt x="65531" y="0"/>
                </a:lnTo>
                <a:lnTo>
                  <a:pt x="64008" y="1524"/>
                </a:lnTo>
                <a:lnTo>
                  <a:pt x="62484" y="1524"/>
                </a:lnTo>
                <a:lnTo>
                  <a:pt x="62484" y="3048"/>
                </a:lnTo>
                <a:lnTo>
                  <a:pt x="68072" y="3048"/>
                </a:lnTo>
                <a:lnTo>
                  <a:pt x="685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1255775" y="2830067"/>
            <a:ext cx="152400" cy="123825"/>
          </a:xfrm>
          <a:custGeom>
            <a:avLst/>
            <a:gdLst/>
            <a:ahLst/>
            <a:cxnLst/>
            <a:rect l="l" t="t" r="r" b="b"/>
            <a:pathLst>
              <a:path w="152400" h="123825">
                <a:moveTo>
                  <a:pt x="44196" y="118872"/>
                </a:moveTo>
                <a:lnTo>
                  <a:pt x="0" y="118872"/>
                </a:lnTo>
                <a:lnTo>
                  <a:pt x="0" y="123443"/>
                </a:lnTo>
                <a:lnTo>
                  <a:pt x="42671" y="123443"/>
                </a:lnTo>
                <a:lnTo>
                  <a:pt x="44196" y="118872"/>
                </a:lnTo>
                <a:close/>
              </a:path>
              <a:path w="152400" h="123825">
                <a:moveTo>
                  <a:pt x="129540" y="118872"/>
                </a:moveTo>
                <a:lnTo>
                  <a:pt x="77724" y="118872"/>
                </a:lnTo>
                <a:lnTo>
                  <a:pt x="77724" y="123443"/>
                </a:lnTo>
                <a:lnTo>
                  <a:pt x="129540" y="123443"/>
                </a:lnTo>
                <a:lnTo>
                  <a:pt x="129540" y="118872"/>
                </a:lnTo>
                <a:close/>
              </a:path>
              <a:path w="152400" h="123825">
                <a:moveTo>
                  <a:pt x="83820" y="0"/>
                </a:moveTo>
                <a:lnTo>
                  <a:pt x="27432" y="0"/>
                </a:lnTo>
                <a:lnTo>
                  <a:pt x="27432" y="3048"/>
                </a:lnTo>
                <a:lnTo>
                  <a:pt x="33528" y="4572"/>
                </a:lnTo>
                <a:lnTo>
                  <a:pt x="38100" y="6096"/>
                </a:lnTo>
                <a:lnTo>
                  <a:pt x="41148" y="9143"/>
                </a:lnTo>
                <a:lnTo>
                  <a:pt x="45720" y="12191"/>
                </a:lnTo>
                <a:lnTo>
                  <a:pt x="50292" y="16763"/>
                </a:lnTo>
                <a:lnTo>
                  <a:pt x="54864" y="27431"/>
                </a:lnTo>
                <a:lnTo>
                  <a:pt x="71628" y="62483"/>
                </a:lnTo>
                <a:lnTo>
                  <a:pt x="28956" y="105155"/>
                </a:lnTo>
                <a:lnTo>
                  <a:pt x="19812" y="111251"/>
                </a:lnTo>
                <a:lnTo>
                  <a:pt x="16764" y="112775"/>
                </a:lnTo>
                <a:lnTo>
                  <a:pt x="13715" y="115824"/>
                </a:lnTo>
                <a:lnTo>
                  <a:pt x="9143" y="117348"/>
                </a:lnTo>
                <a:lnTo>
                  <a:pt x="6096" y="118872"/>
                </a:lnTo>
                <a:lnTo>
                  <a:pt x="36576" y="118872"/>
                </a:lnTo>
                <a:lnTo>
                  <a:pt x="33528" y="115824"/>
                </a:lnTo>
                <a:lnTo>
                  <a:pt x="33528" y="111251"/>
                </a:lnTo>
                <a:lnTo>
                  <a:pt x="35052" y="111251"/>
                </a:lnTo>
                <a:lnTo>
                  <a:pt x="35052" y="109727"/>
                </a:lnTo>
                <a:lnTo>
                  <a:pt x="36576" y="108203"/>
                </a:lnTo>
                <a:lnTo>
                  <a:pt x="36576" y="106679"/>
                </a:lnTo>
                <a:lnTo>
                  <a:pt x="74676" y="68579"/>
                </a:lnTo>
                <a:lnTo>
                  <a:pt x="93198" y="68579"/>
                </a:lnTo>
                <a:lnTo>
                  <a:pt x="86868" y="54863"/>
                </a:lnTo>
                <a:lnTo>
                  <a:pt x="93268" y="48767"/>
                </a:lnTo>
                <a:lnTo>
                  <a:pt x="83820" y="48767"/>
                </a:lnTo>
                <a:lnTo>
                  <a:pt x="71628" y="19811"/>
                </a:lnTo>
                <a:lnTo>
                  <a:pt x="70104" y="15239"/>
                </a:lnTo>
                <a:lnTo>
                  <a:pt x="68580" y="13715"/>
                </a:lnTo>
                <a:lnTo>
                  <a:pt x="70104" y="10667"/>
                </a:lnTo>
                <a:lnTo>
                  <a:pt x="70104" y="9143"/>
                </a:lnTo>
                <a:lnTo>
                  <a:pt x="73152" y="6096"/>
                </a:lnTo>
                <a:lnTo>
                  <a:pt x="76200" y="4572"/>
                </a:lnTo>
                <a:lnTo>
                  <a:pt x="79248" y="4572"/>
                </a:lnTo>
                <a:lnTo>
                  <a:pt x="82296" y="3048"/>
                </a:lnTo>
                <a:lnTo>
                  <a:pt x="83820" y="0"/>
                </a:lnTo>
                <a:close/>
              </a:path>
              <a:path w="152400" h="123825">
                <a:moveTo>
                  <a:pt x="93198" y="68579"/>
                </a:moveTo>
                <a:lnTo>
                  <a:pt x="74676" y="68579"/>
                </a:lnTo>
                <a:lnTo>
                  <a:pt x="88392" y="100583"/>
                </a:lnTo>
                <a:lnTo>
                  <a:pt x="89915" y="105155"/>
                </a:lnTo>
                <a:lnTo>
                  <a:pt x="91440" y="106679"/>
                </a:lnTo>
                <a:lnTo>
                  <a:pt x="91440" y="112775"/>
                </a:lnTo>
                <a:lnTo>
                  <a:pt x="88392" y="115824"/>
                </a:lnTo>
                <a:lnTo>
                  <a:pt x="88392" y="117348"/>
                </a:lnTo>
                <a:lnTo>
                  <a:pt x="86868" y="117348"/>
                </a:lnTo>
                <a:lnTo>
                  <a:pt x="85343" y="118872"/>
                </a:lnTo>
                <a:lnTo>
                  <a:pt x="124968" y="118872"/>
                </a:lnTo>
                <a:lnTo>
                  <a:pt x="120396" y="117348"/>
                </a:lnTo>
                <a:lnTo>
                  <a:pt x="114300" y="111251"/>
                </a:lnTo>
                <a:lnTo>
                  <a:pt x="111252" y="105155"/>
                </a:lnTo>
                <a:lnTo>
                  <a:pt x="105156" y="94487"/>
                </a:lnTo>
                <a:lnTo>
                  <a:pt x="93198" y="68579"/>
                </a:lnTo>
                <a:close/>
              </a:path>
              <a:path w="152400" h="123825">
                <a:moveTo>
                  <a:pt x="146304" y="4572"/>
                </a:moveTo>
                <a:lnTo>
                  <a:pt x="117348" y="4572"/>
                </a:lnTo>
                <a:lnTo>
                  <a:pt x="120396" y="7620"/>
                </a:lnTo>
                <a:lnTo>
                  <a:pt x="120396" y="12191"/>
                </a:lnTo>
                <a:lnTo>
                  <a:pt x="118872" y="13715"/>
                </a:lnTo>
                <a:lnTo>
                  <a:pt x="118872" y="15239"/>
                </a:lnTo>
                <a:lnTo>
                  <a:pt x="117348" y="15239"/>
                </a:lnTo>
                <a:lnTo>
                  <a:pt x="83820" y="48767"/>
                </a:lnTo>
                <a:lnTo>
                  <a:pt x="93268" y="48767"/>
                </a:lnTo>
                <a:lnTo>
                  <a:pt x="118872" y="24383"/>
                </a:lnTo>
                <a:lnTo>
                  <a:pt x="124968" y="16763"/>
                </a:lnTo>
                <a:lnTo>
                  <a:pt x="129540" y="13715"/>
                </a:lnTo>
                <a:lnTo>
                  <a:pt x="132587" y="12191"/>
                </a:lnTo>
                <a:lnTo>
                  <a:pt x="135636" y="9143"/>
                </a:lnTo>
                <a:lnTo>
                  <a:pt x="138684" y="7620"/>
                </a:lnTo>
                <a:lnTo>
                  <a:pt x="143256" y="6096"/>
                </a:lnTo>
                <a:lnTo>
                  <a:pt x="146304" y="4572"/>
                </a:lnTo>
                <a:close/>
              </a:path>
              <a:path w="152400" h="123825">
                <a:moveTo>
                  <a:pt x="152400" y="0"/>
                </a:moveTo>
                <a:lnTo>
                  <a:pt x="108204" y="0"/>
                </a:lnTo>
                <a:lnTo>
                  <a:pt x="108204" y="3048"/>
                </a:lnTo>
                <a:lnTo>
                  <a:pt x="112776" y="4572"/>
                </a:lnTo>
                <a:lnTo>
                  <a:pt x="149352" y="4572"/>
                </a:lnTo>
                <a:lnTo>
                  <a:pt x="150876" y="3048"/>
                </a:lnTo>
                <a:lnTo>
                  <a:pt x="1524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1551431" y="3508247"/>
            <a:ext cx="510540" cy="0"/>
          </a:xfrm>
          <a:custGeom>
            <a:avLst/>
            <a:gdLst/>
            <a:ahLst/>
            <a:cxnLst/>
            <a:rect l="l" t="t" r="r" b="b"/>
            <a:pathLst>
              <a:path w="510539" h="0">
                <a:moveTo>
                  <a:pt x="0" y="0"/>
                </a:moveTo>
                <a:lnTo>
                  <a:pt x="510539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2078735" y="3284220"/>
            <a:ext cx="0" cy="443865"/>
          </a:xfrm>
          <a:custGeom>
            <a:avLst/>
            <a:gdLst/>
            <a:ahLst/>
            <a:cxnLst/>
            <a:rect l="l" t="t" r="r" b="b"/>
            <a:pathLst>
              <a:path w="0" h="443864">
                <a:moveTo>
                  <a:pt x="0" y="0"/>
                </a:moveTo>
                <a:lnTo>
                  <a:pt x="0" y="443483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2516123" y="3508247"/>
            <a:ext cx="736600" cy="0"/>
          </a:xfrm>
          <a:custGeom>
            <a:avLst/>
            <a:gdLst/>
            <a:ahLst/>
            <a:cxnLst/>
            <a:rect l="l" t="t" r="r" b="b"/>
            <a:pathLst>
              <a:path w="736600" h="0">
                <a:moveTo>
                  <a:pt x="0" y="0"/>
                </a:moveTo>
                <a:lnTo>
                  <a:pt x="736091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3447288" y="3508247"/>
            <a:ext cx="329565" cy="0"/>
          </a:xfrm>
          <a:custGeom>
            <a:avLst/>
            <a:gdLst/>
            <a:ahLst/>
            <a:cxnLst/>
            <a:rect l="l" t="t" r="r" b="b"/>
            <a:pathLst>
              <a:path w="329564" h="0">
                <a:moveTo>
                  <a:pt x="0" y="0"/>
                </a:moveTo>
                <a:lnTo>
                  <a:pt x="329183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3971544" y="3430523"/>
            <a:ext cx="71627" cy="124968"/>
          </a:xfrm>
          <a:prstGeom prst="rect">
            <a:avLst/>
          </a:prstGeom>
          <a:blipFill>
            <a:blip r:embed="rId3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3643884" y="3573779"/>
            <a:ext cx="71627" cy="123444"/>
          </a:xfrm>
          <a:prstGeom prst="rect">
            <a:avLst/>
          </a:prstGeom>
          <a:blipFill>
            <a:blip r:embed="rId3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3596640" y="3313176"/>
            <a:ext cx="167639" cy="128016"/>
          </a:xfrm>
          <a:prstGeom prst="rect">
            <a:avLst/>
          </a:prstGeom>
          <a:blipFill>
            <a:blip r:embed="rId3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3025139" y="3570732"/>
            <a:ext cx="82296" cy="123443"/>
          </a:xfrm>
          <a:prstGeom prst="rect">
            <a:avLst/>
          </a:prstGeom>
          <a:blipFill>
            <a:blip r:embed="rId3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2798064" y="3570732"/>
            <a:ext cx="48895" cy="123825"/>
          </a:xfrm>
          <a:custGeom>
            <a:avLst/>
            <a:gdLst/>
            <a:ahLst/>
            <a:cxnLst/>
            <a:rect l="l" t="t" r="r" b="b"/>
            <a:pathLst>
              <a:path w="48894" h="123825">
                <a:moveTo>
                  <a:pt x="48768" y="121919"/>
                </a:moveTo>
                <a:lnTo>
                  <a:pt x="3048" y="121919"/>
                </a:lnTo>
                <a:lnTo>
                  <a:pt x="3048" y="123443"/>
                </a:lnTo>
                <a:lnTo>
                  <a:pt x="48768" y="123443"/>
                </a:lnTo>
                <a:lnTo>
                  <a:pt x="48768" y="121919"/>
                </a:lnTo>
                <a:close/>
              </a:path>
              <a:path w="48894" h="123825">
                <a:moveTo>
                  <a:pt x="38100" y="120395"/>
                </a:moveTo>
                <a:lnTo>
                  <a:pt x="10668" y="120395"/>
                </a:lnTo>
                <a:lnTo>
                  <a:pt x="7619" y="121919"/>
                </a:lnTo>
                <a:lnTo>
                  <a:pt x="42672" y="121919"/>
                </a:lnTo>
                <a:lnTo>
                  <a:pt x="38100" y="120395"/>
                </a:lnTo>
                <a:close/>
              </a:path>
              <a:path w="48894" h="123825">
                <a:moveTo>
                  <a:pt x="32004" y="13715"/>
                </a:moveTo>
                <a:lnTo>
                  <a:pt x="13716" y="13715"/>
                </a:lnTo>
                <a:lnTo>
                  <a:pt x="13716" y="15239"/>
                </a:lnTo>
                <a:lnTo>
                  <a:pt x="16763" y="18287"/>
                </a:lnTo>
                <a:lnTo>
                  <a:pt x="16763" y="115823"/>
                </a:lnTo>
                <a:lnTo>
                  <a:pt x="15240" y="117347"/>
                </a:lnTo>
                <a:lnTo>
                  <a:pt x="15240" y="118871"/>
                </a:lnTo>
                <a:lnTo>
                  <a:pt x="12192" y="120395"/>
                </a:lnTo>
                <a:lnTo>
                  <a:pt x="36575" y="120395"/>
                </a:lnTo>
                <a:lnTo>
                  <a:pt x="32004" y="115823"/>
                </a:lnTo>
                <a:lnTo>
                  <a:pt x="32004" y="13715"/>
                </a:lnTo>
                <a:close/>
              </a:path>
              <a:path w="48894" h="123825">
                <a:moveTo>
                  <a:pt x="32004" y="0"/>
                </a:moveTo>
                <a:lnTo>
                  <a:pt x="28956" y="0"/>
                </a:lnTo>
                <a:lnTo>
                  <a:pt x="0" y="13715"/>
                </a:lnTo>
                <a:lnTo>
                  <a:pt x="1524" y="16763"/>
                </a:lnTo>
                <a:lnTo>
                  <a:pt x="7619" y="13715"/>
                </a:lnTo>
                <a:lnTo>
                  <a:pt x="32004" y="13715"/>
                </a:lnTo>
                <a:lnTo>
                  <a:pt x="3200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3083051" y="3313176"/>
            <a:ext cx="48895" cy="125095"/>
          </a:xfrm>
          <a:custGeom>
            <a:avLst/>
            <a:gdLst/>
            <a:ahLst/>
            <a:cxnLst/>
            <a:rect l="l" t="t" r="r" b="b"/>
            <a:pathLst>
              <a:path w="48894" h="125095">
                <a:moveTo>
                  <a:pt x="48768" y="121920"/>
                </a:moveTo>
                <a:lnTo>
                  <a:pt x="1524" y="121920"/>
                </a:lnTo>
                <a:lnTo>
                  <a:pt x="1524" y="124968"/>
                </a:lnTo>
                <a:lnTo>
                  <a:pt x="48768" y="124968"/>
                </a:lnTo>
                <a:lnTo>
                  <a:pt x="48768" y="121920"/>
                </a:lnTo>
                <a:close/>
              </a:path>
              <a:path w="48894" h="125095">
                <a:moveTo>
                  <a:pt x="39624" y="120396"/>
                </a:moveTo>
                <a:lnTo>
                  <a:pt x="12192" y="120396"/>
                </a:lnTo>
                <a:lnTo>
                  <a:pt x="7620" y="121920"/>
                </a:lnTo>
                <a:lnTo>
                  <a:pt x="42672" y="121920"/>
                </a:lnTo>
                <a:lnTo>
                  <a:pt x="39624" y="120396"/>
                </a:lnTo>
                <a:close/>
              </a:path>
              <a:path w="48894" h="125095">
                <a:moveTo>
                  <a:pt x="33528" y="13716"/>
                </a:moveTo>
                <a:lnTo>
                  <a:pt x="13716" y="13716"/>
                </a:lnTo>
                <a:lnTo>
                  <a:pt x="18287" y="18288"/>
                </a:lnTo>
                <a:lnTo>
                  <a:pt x="18287" y="115824"/>
                </a:lnTo>
                <a:lnTo>
                  <a:pt x="13716" y="120396"/>
                </a:lnTo>
                <a:lnTo>
                  <a:pt x="38100" y="120396"/>
                </a:lnTo>
                <a:lnTo>
                  <a:pt x="33528" y="115824"/>
                </a:lnTo>
                <a:lnTo>
                  <a:pt x="33528" y="13716"/>
                </a:lnTo>
                <a:close/>
              </a:path>
              <a:path w="48894" h="125095">
                <a:moveTo>
                  <a:pt x="33528" y="0"/>
                </a:moveTo>
                <a:lnTo>
                  <a:pt x="30480" y="0"/>
                </a:lnTo>
                <a:lnTo>
                  <a:pt x="0" y="13716"/>
                </a:lnTo>
                <a:lnTo>
                  <a:pt x="1524" y="16764"/>
                </a:lnTo>
                <a:lnTo>
                  <a:pt x="6096" y="15240"/>
                </a:lnTo>
                <a:lnTo>
                  <a:pt x="9143" y="13716"/>
                </a:lnTo>
                <a:lnTo>
                  <a:pt x="33528" y="13716"/>
                </a:lnTo>
                <a:lnTo>
                  <a:pt x="3352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3160776" y="3316223"/>
            <a:ext cx="77724" cy="124968"/>
          </a:xfrm>
          <a:prstGeom prst="rect">
            <a:avLst/>
          </a:prstGeom>
          <a:blipFill>
            <a:blip r:embed="rId3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2795016" y="3310128"/>
            <a:ext cx="109727" cy="167640"/>
          </a:xfrm>
          <a:prstGeom prst="rect">
            <a:avLst/>
          </a:prstGeom>
          <a:blipFill>
            <a:blip r:embed="rId3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2615183" y="3310128"/>
            <a:ext cx="48895" cy="167640"/>
          </a:xfrm>
          <a:custGeom>
            <a:avLst/>
            <a:gdLst/>
            <a:ahLst/>
            <a:cxnLst/>
            <a:rect l="l" t="t" r="r" b="b"/>
            <a:pathLst>
              <a:path w="48894" h="167639">
                <a:moveTo>
                  <a:pt x="48768" y="0"/>
                </a:moveTo>
                <a:lnTo>
                  <a:pt x="12192" y="33527"/>
                </a:lnTo>
                <a:lnTo>
                  <a:pt x="0" y="83820"/>
                </a:lnTo>
                <a:lnTo>
                  <a:pt x="285" y="92963"/>
                </a:lnTo>
                <a:lnTo>
                  <a:pt x="14097" y="136398"/>
                </a:lnTo>
                <a:lnTo>
                  <a:pt x="42195" y="163972"/>
                </a:lnTo>
                <a:lnTo>
                  <a:pt x="48768" y="167640"/>
                </a:lnTo>
                <a:lnTo>
                  <a:pt x="48768" y="163068"/>
                </a:lnTo>
                <a:lnTo>
                  <a:pt x="42672" y="158496"/>
                </a:lnTo>
                <a:lnTo>
                  <a:pt x="38100" y="153924"/>
                </a:lnTo>
                <a:lnTo>
                  <a:pt x="33528" y="150875"/>
                </a:lnTo>
                <a:lnTo>
                  <a:pt x="28956" y="146303"/>
                </a:lnTo>
                <a:lnTo>
                  <a:pt x="27432" y="141731"/>
                </a:lnTo>
                <a:lnTo>
                  <a:pt x="25908" y="135636"/>
                </a:lnTo>
                <a:lnTo>
                  <a:pt x="22860" y="131064"/>
                </a:lnTo>
                <a:lnTo>
                  <a:pt x="21336" y="124968"/>
                </a:lnTo>
                <a:lnTo>
                  <a:pt x="19812" y="115824"/>
                </a:lnTo>
                <a:lnTo>
                  <a:pt x="18049" y="108442"/>
                </a:lnTo>
                <a:lnTo>
                  <a:pt x="17145" y="100203"/>
                </a:lnTo>
                <a:lnTo>
                  <a:pt x="16871" y="92963"/>
                </a:lnTo>
                <a:lnTo>
                  <a:pt x="16764" y="82296"/>
                </a:lnTo>
                <a:lnTo>
                  <a:pt x="17025" y="72532"/>
                </a:lnTo>
                <a:lnTo>
                  <a:pt x="24574" y="32385"/>
                </a:lnTo>
                <a:lnTo>
                  <a:pt x="48768" y="3048"/>
                </a:lnTo>
                <a:lnTo>
                  <a:pt x="4876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/>
          <p:nvPr/>
        </p:nvSpPr>
        <p:spPr>
          <a:xfrm>
            <a:off x="2528316" y="3313176"/>
            <a:ext cx="68580" cy="128270"/>
          </a:xfrm>
          <a:custGeom>
            <a:avLst/>
            <a:gdLst/>
            <a:ahLst/>
            <a:cxnLst/>
            <a:rect l="l" t="t" r="r" b="b"/>
            <a:pathLst>
              <a:path w="68580" h="128270">
                <a:moveTo>
                  <a:pt x="44195" y="0"/>
                </a:moveTo>
                <a:lnTo>
                  <a:pt x="35051" y="0"/>
                </a:lnTo>
                <a:lnTo>
                  <a:pt x="26931" y="571"/>
                </a:lnTo>
                <a:lnTo>
                  <a:pt x="0" y="21335"/>
                </a:lnTo>
                <a:lnTo>
                  <a:pt x="0" y="35051"/>
                </a:lnTo>
                <a:lnTo>
                  <a:pt x="22859" y="62483"/>
                </a:lnTo>
                <a:lnTo>
                  <a:pt x="17216" y="67913"/>
                </a:lnTo>
                <a:lnTo>
                  <a:pt x="12001" y="72771"/>
                </a:lnTo>
                <a:lnTo>
                  <a:pt x="7643" y="77057"/>
                </a:lnTo>
                <a:lnTo>
                  <a:pt x="4571" y="80772"/>
                </a:lnTo>
                <a:lnTo>
                  <a:pt x="0" y="85344"/>
                </a:lnTo>
                <a:lnTo>
                  <a:pt x="0" y="105155"/>
                </a:lnTo>
                <a:lnTo>
                  <a:pt x="1523" y="109727"/>
                </a:lnTo>
                <a:lnTo>
                  <a:pt x="12739" y="120943"/>
                </a:lnTo>
                <a:lnTo>
                  <a:pt x="18859" y="124777"/>
                </a:lnTo>
                <a:lnTo>
                  <a:pt x="25836" y="127182"/>
                </a:lnTo>
                <a:lnTo>
                  <a:pt x="33527" y="128016"/>
                </a:lnTo>
                <a:lnTo>
                  <a:pt x="41886" y="127420"/>
                </a:lnTo>
                <a:lnTo>
                  <a:pt x="48958" y="125539"/>
                </a:lnTo>
                <a:lnTo>
                  <a:pt x="55173" y="122229"/>
                </a:lnTo>
                <a:lnTo>
                  <a:pt x="55540" y="121920"/>
                </a:lnTo>
                <a:lnTo>
                  <a:pt x="28956" y="121920"/>
                </a:lnTo>
                <a:lnTo>
                  <a:pt x="22859" y="120396"/>
                </a:lnTo>
                <a:lnTo>
                  <a:pt x="19811" y="114300"/>
                </a:lnTo>
                <a:lnTo>
                  <a:pt x="15239" y="109727"/>
                </a:lnTo>
                <a:lnTo>
                  <a:pt x="13715" y="105155"/>
                </a:lnTo>
                <a:lnTo>
                  <a:pt x="13715" y="89916"/>
                </a:lnTo>
                <a:lnTo>
                  <a:pt x="16763" y="80772"/>
                </a:lnTo>
                <a:lnTo>
                  <a:pt x="19811" y="76200"/>
                </a:lnTo>
                <a:lnTo>
                  <a:pt x="22859" y="70103"/>
                </a:lnTo>
                <a:lnTo>
                  <a:pt x="27431" y="67055"/>
                </a:lnTo>
                <a:lnTo>
                  <a:pt x="53678" y="67055"/>
                </a:lnTo>
                <a:lnTo>
                  <a:pt x="42671" y="57912"/>
                </a:lnTo>
                <a:lnTo>
                  <a:pt x="48166" y="53340"/>
                </a:lnTo>
                <a:lnTo>
                  <a:pt x="38100" y="53340"/>
                </a:lnTo>
                <a:lnTo>
                  <a:pt x="22859" y="41148"/>
                </a:lnTo>
                <a:lnTo>
                  <a:pt x="21335" y="38100"/>
                </a:lnTo>
                <a:lnTo>
                  <a:pt x="18287" y="36575"/>
                </a:lnTo>
                <a:lnTo>
                  <a:pt x="16763" y="33527"/>
                </a:lnTo>
                <a:lnTo>
                  <a:pt x="15239" y="28955"/>
                </a:lnTo>
                <a:lnTo>
                  <a:pt x="13715" y="25907"/>
                </a:lnTo>
                <a:lnTo>
                  <a:pt x="13715" y="18288"/>
                </a:lnTo>
                <a:lnTo>
                  <a:pt x="16763" y="13716"/>
                </a:lnTo>
                <a:lnTo>
                  <a:pt x="22859" y="7620"/>
                </a:lnTo>
                <a:lnTo>
                  <a:pt x="27431" y="6096"/>
                </a:lnTo>
                <a:lnTo>
                  <a:pt x="54863" y="6096"/>
                </a:lnTo>
                <a:lnTo>
                  <a:pt x="51815" y="3048"/>
                </a:lnTo>
                <a:lnTo>
                  <a:pt x="44195" y="0"/>
                </a:lnTo>
                <a:close/>
              </a:path>
              <a:path w="68580" h="128270">
                <a:moveTo>
                  <a:pt x="53678" y="67055"/>
                </a:moveTo>
                <a:lnTo>
                  <a:pt x="27431" y="67055"/>
                </a:lnTo>
                <a:lnTo>
                  <a:pt x="36623" y="74509"/>
                </a:lnTo>
                <a:lnTo>
                  <a:pt x="43814" y="80962"/>
                </a:lnTo>
                <a:lnTo>
                  <a:pt x="49291" y="86558"/>
                </a:lnTo>
                <a:lnTo>
                  <a:pt x="53339" y="91440"/>
                </a:lnTo>
                <a:lnTo>
                  <a:pt x="56387" y="94488"/>
                </a:lnTo>
                <a:lnTo>
                  <a:pt x="57911" y="99059"/>
                </a:lnTo>
                <a:lnTo>
                  <a:pt x="57911" y="108203"/>
                </a:lnTo>
                <a:lnTo>
                  <a:pt x="54863" y="112775"/>
                </a:lnTo>
                <a:lnTo>
                  <a:pt x="50291" y="115824"/>
                </a:lnTo>
                <a:lnTo>
                  <a:pt x="47243" y="120396"/>
                </a:lnTo>
                <a:lnTo>
                  <a:pt x="42671" y="121920"/>
                </a:lnTo>
                <a:lnTo>
                  <a:pt x="55540" y="121920"/>
                </a:lnTo>
                <a:lnTo>
                  <a:pt x="60959" y="117348"/>
                </a:lnTo>
                <a:lnTo>
                  <a:pt x="67056" y="111251"/>
                </a:lnTo>
                <a:lnTo>
                  <a:pt x="68579" y="105155"/>
                </a:lnTo>
                <a:lnTo>
                  <a:pt x="68579" y="82296"/>
                </a:lnTo>
                <a:lnTo>
                  <a:pt x="64007" y="76200"/>
                </a:lnTo>
                <a:lnTo>
                  <a:pt x="60031" y="72485"/>
                </a:lnTo>
                <a:lnTo>
                  <a:pt x="55054" y="68198"/>
                </a:lnTo>
                <a:lnTo>
                  <a:pt x="53678" y="67055"/>
                </a:lnTo>
                <a:close/>
              </a:path>
              <a:path w="68580" h="128270">
                <a:moveTo>
                  <a:pt x="54863" y="6096"/>
                </a:moveTo>
                <a:lnTo>
                  <a:pt x="41147" y="6096"/>
                </a:lnTo>
                <a:lnTo>
                  <a:pt x="45719" y="7620"/>
                </a:lnTo>
                <a:lnTo>
                  <a:pt x="51815" y="13716"/>
                </a:lnTo>
                <a:lnTo>
                  <a:pt x="54863" y="18288"/>
                </a:lnTo>
                <a:lnTo>
                  <a:pt x="54863" y="30479"/>
                </a:lnTo>
                <a:lnTo>
                  <a:pt x="53339" y="35051"/>
                </a:lnTo>
                <a:lnTo>
                  <a:pt x="51815" y="38100"/>
                </a:lnTo>
                <a:lnTo>
                  <a:pt x="48767" y="41148"/>
                </a:lnTo>
                <a:lnTo>
                  <a:pt x="45719" y="47244"/>
                </a:lnTo>
                <a:lnTo>
                  <a:pt x="38100" y="53340"/>
                </a:lnTo>
                <a:lnTo>
                  <a:pt x="48166" y="53340"/>
                </a:lnTo>
                <a:lnTo>
                  <a:pt x="49196" y="52482"/>
                </a:lnTo>
                <a:lnTo>
                  <a:pt x="54863" y="47625"/>
                </a:lnTo>
                <a:lnTo>
                  <a:pt x="59388" y="43338"/>
                </a:lnTo>
                <a:lnTo>
                  <a:pt x="62483" y="39624"/>
                </a:lnTo>
                <a:lnTo>
                  <a:pt x="65531" y="36575"/>
                </a:lnTo>
                <a:lnTo>
                  <a:pt x="68579" y="32003"/>
                </a:lnTo>
                <a:lnTo>
                  <a:pt x="68579" y="19812"/>
                </a:lnTo>
                <a:lnTo>
                  <a:pt x="64007" y="13716"/>
                </a:lnTo>
                <a:lnTo>
                  <a:pt x="57911" y="9144"/>
                </a:lnTo>
                <a:lnTo>
                  <a:pt x="54863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/>
          <p:nvPr/>
        </p:nvSpPr>
        <p:spPr>
          <a:xfrm>
            <a:off x="1889760" y="3570732"/>
            <a:ext cx="83819" cy="123443"/>
          </a:xfrm>
          <a:prstGeom prst="rect">
            <a:avLst/>
          </a:prstGeom>
          <a:blipFill>
            <a:blip r:embed="rId3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1892807" y="3313176"/>
            <a:ext cx="47625" cy="125095"/>
          </a:xfrm>
          <a:custGeom>
            <a:avLst/>
            <a:gdLst/>
            <a:ahLst/>
            <a:cxnLst/>
            <a:rect l="l" t="t" r="r" b="b"/>
            <a:pathLst>
              <a:path w="47625" h="125095">
                <a:moveTo>
                  <a:pt x="47243" y="121920"/>
                </a:moveTo>
                <a:lnTo>
                  <a:pt x="1524" y="121920"/>
                </a:lnTo>
                <a:lnTo>
                  <a:pt x="1524" y="124968"/>
                </a:lnTo>
                <a:lnTo>
                  <a:pt x="47243" y="124968"/>
                </a:lnTo>
                <a:lnTo>
                  <a:pt x="47243" y="121920"/>
                </a:lnTo>
                <a:close/>
              </a:path>
              <a:path w="47625" h="125095">
                <a:moveTo>
                  <a:pt x="39624" y="120396"/>
                </a:moveTo>
                <a:lnTo>
                  <a:pt x="12192" y="120396"/>
                </a:lnTo>
                <a:lnTo>
                  <a:pt x="7619" y="121920"/>
                </a:lnTo>
                <a:lnTo>
                  <a:pt x="42672" y="121920"/>
                </a:lnTo>
                <a:lnTo>
                  <a:pt x="39624" y="120396"/>
                </a:lnTo>
                <a:close/>
              </a:path>
              <a:path w="47625" h="125095">
                <a:moveTo>
                  <a:pt x="33528" y="13716"/>
                </a:moveTo>
                <a:lnTo>
                  <a:pt x="13716" y="13716"/>
                </a:lnTo>
                <a:lnTo>
                  <a:pt x="16764" y="16764"/>
                </a:lnTo>
                <a:lnTo>
                  <a:pt x="16764" y="117348"/>
                </a:lnTo>
                <a:lnTo>
                  <a:pt x="13716" y="120396"/>
                </a:lnTo>
                <a:lnTo>
                  <a:pt x="38100" y="120396"/>
                </a:lnTo>
                <a:lnTo>
                  <a:pt x="33528" y="115824"/>
                </a:lnTo>
                <a:lnTo>
                  <a:pt x="33528" y="13716"/>
                </a:lnTo>
                <a:close/>
              </a:path>
              <a:path w="47625" h="125095">
                <a:moveTo>
                  <a:pt x="33528" y="0"/>
                </a:moveTo>
                <a:lnTo>
                  <a:pt x="30480" y="0"/>
                </a:lnTo>
                <a:lnTo>
                  <a:pt x="0" y="13716"/>
                </a:lnTo>
                <a:lnTo>
                  <a:pt x="1524" y="16764"/>
                </a:lnTo>
                <a:lnTo>
                  <a:pt x="6096" y="15240"/>
                </a:lnTo>
                <a:lnTo>
                  <a:pt x="9143" y="13716"/>
                </a:lnTo>
                <a:lnTo>
                  <a:pt x="33528" y="13716"/>
                </a:lnTo>
                <a:lnTo>
                  <a:pt x="3352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/>
          <p:nvPr/>
        </p:nvSpPr>
        <p:spPr>
          <a:xfrm>
            <a:off x="1970532" y="3316223"/>
            <a:ext cx="77724" cy="124968"/>
          </a:xfrm>
          <a:prstGeom prst="rect">
            <a:avLst/>
          </a:prstGeom>
          <a:blipFill>
            <a:blip r:embed="rId3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/>
          <p:nvPr/>
        </p:nvSpPr>
        <p:spPr>
          <a:xfrm>
            <a:off x="1562100" y="3313176"/>
            <a:ext cx="71627" cy="128016"/>
          </a:xfrm>
          <a:prstGeom prst="rect">
            <a:avLst/>
          </a:prstGeom>
          <a:blipFill>
            <a:blip r:embed="rId4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/>
          <p:nvPr/>
        </p:nvSpPr>
        <p:spPr>
          <a:xfrm>
            <a:off x="2276855" y="3666744"/>
            <a:ext cx="27940" cy="70485"/>
          </a:xfrm>
          <a:custGeom>
            <a:avLst/>
            <a:gdLst/>
            <a:ahLst/>
            <a:cxnLst/>
            <a:rect l="l" t="t" r="r" b="b"/>
            <a:pathLst>
              <a:path w="27939" h="70485">
                <a:moveTo>
                  <a:pt x="27431" y="67055"/>
                </a:moveTo>
                <a:lnTo>
                  <a:pt x="1524" y="67055"/>
                </a:lnTo>
                <a:lnTo>
                  <a:pt x="1524" y="70103"/>
                </a:lnTo>
                <a:lnTo>
                  <a:pt x="27431" y="70103"/>
                </a:lnTo>
                <a:lnTo>
                  <a:pt x="27431" y="67055"/>
                </a:lnTo>
                <a:close/>
              </a:path>
              <a:path w="27939" h="70485">
                <a:moveTo>
                  <a:pt x="19812" y="6095"/>
                </a:moveTo>
                <a:lnTo>
                  <a:pt x="7619" y="6095"/>
                </a:lnTo>
                <a:lnTo>
                  <a:pt x="7619" y="7619"/>
                </a:lnTo>
                <a:lnTo>
                  <a:pt x="9143" y="7619"/>
                </a:lnTo>
                <a:lnTo>
                  <a:pt x="9143" y="10667"/>
                </a:lnTo>
                <a:lnTo>
                  <a:pt x="10668" y="12191"/>
                </a:lnTo>
                <a:lnTo>
                  <a:pt x="10668" y="64007"/>
                </a:lnTo>
                <a:lnTo>
                  <a:pt x="9143" y="64007"/>
                </a:lnTo>
                <a:lnTo>
                  <a:pt x="9143" y="67055"/>
                </a:lnTo>
                <a:lnTo>
                  <a:pt x="21336" y="67055"/>
                </a:lnTo>
                <a:lnTo>
                  <a:pt x="21336" y="65531"/>
                </a:lnTo>
                <a:lnTo>
                  <a:pt x="19812" y="65531"/>
                </a:lnTo>
                <a:lnTo>
                  <a:pt x="19812" y="6095"/>
                </a:lnTo>
                <a:close/>
              </a:path>
              <a:path w="27939" h="70485">
                <a:moveTo>
                  <a:pt x="19812" y="0"/>
                </a:moveTo>
                <a:lnTo>
                  <a:pt x="16763" y="0"/>
                </a:lnTo>
                <a:lnTo>
                  <a:pt x="0" y="6095"/>
                </a:lnTo>
                <a:lnTo>
                  <a:pt x="0" y="7619"/>
                </a:lnTo>
                <a:lnTo>
                  <a:pt x="3048" y="7619"/>
                </a:lnTo>
                <a:lnTo>
                  <a:pt x="4571" y="6095"/>
                </a:lnTo>
                <a:lnTo>
                  <a:pt x="19812" y="6095"/>
                </a:lnTo>
                <a:lnTo>
                  <a:pt x="198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/>
          <p:nvPr/>
        </p:nvSpPr>
        <p:spPr>
          <a:xfrm>
            <a:off x="3829811" y="3489197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/>
          <p:nvPr/>
        </p:nvSpPr>
        <p:spPr>
          <a:xfrm>
            <a:off x="3829811" y="3521964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/>
          <p:nvPr/>
        </p:nvSpPr>
        <p:spPr>
          <a:xfrm>
            <a:off x="3508247" y="3647694"/>
            <a:ext cx="96520" cy="0"/>
          </a:xfrm>
          <a:custGeom>
            <a:avLst/>
            <a:gdLst/>
            <a:ahLst/>
            <a:cxnLst/>
            <a:rect l="l" t="t" r="r" b="b"/>
            <a:pathLst>
              <a:path w="96520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1" name="object 111"/>
          <p:cNvSpPr/>
          <p:nvPr/>
        </p:nvSpPr>
        <p:spPr>
          <a:xfrm>
            <a:off x="3459479" y="3390138"/>
            <a:ext cx="96520" cy="0"/>
          </a:xfrm>
          <a:custGeom>
            <a:avLst/>
            <a:gdLst/>
            <a:ahLst/>
            <a:cxnLst/>
            <a:rect l="l" t="t" r="r" b="b"/>
            <a:pathLst>
              <a:path w="96520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/>
          <p:nvPr/>
        </p:nvSpPr>
        <p:spPr>
          <a:xfrm>
            <a:off x="3305555" y="3489197"/>
            <a:ext cx="93345" cy="0"/>
          </a:xfrm>
          <a:custGeom>
            <a:avLst/>
            <a:gdLst/>
            <a:ahLst/>
            <a:cxnLst/>
            <a:rect l="l" t="t" r="r" b="b"/>
            <a:pathLst>
              <a:path w="93345" h="0">
                <a:moveTo>
                  <a:pt x="0" y="0"/>
                </a:moveTo>
                <a:lnTo>
                  <a:pt x="92964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3" name="object 113"/>
          <p:cNvSpPr/>
          <p:nvPr/>
        </p:nvSpPr>
        <p:spPr>
          <a:xfrm>
            <a:off x="3305555" y="3521964"/>
            <a:ext cx="93345" cy="0"/>
          </a:xfrm>
          <a:custGeom>
            <a:avLst/>
            <a:gdLst/>
            <a:ahLst/>
            <a:cxnLst/>
            <a:rect l="l" t="t" r="r" b="b"/>
            <a:pathLst>
              <a:path w="93345" h="0">
                <a:moveTo>
                  <a:pt x="0" y="0"/>
                </a:moveTo>
                <a:lnTo>
                  <a:pt x="92964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4" name="object 114"/>
          <p:cNvSpPr/>
          <p:nvPr/>
        </p:nvSpPr>
        <p:spPr>
          <a:xfrm>
            <a:off x="2889504" y="3647694"/>
            <a:ext cx="96520" cy="0"/>
          </a:xfrm>
          <a:custGeom>
            <a:avLst/>
            <a:gdLst/>
            <a:ahLst/>
            <a:cxnLst/>
            <a:rect l="l" t="t" r="r" b="b"/>
            <a:pathLst>
              <a:path w="96519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5" name="object 115"/>
          <p:cNvSpPr/>
          <p:nvPr/>
        </p:nvSpPr>
        <p:spPr>
          <a:xfrm>
            <a:off x="2663951" y="3647694"/>
            <a:ext cx="96520" cy="0"/>
          </a:xfrm>
          <a:custGeom>
            <a:avLst/>
            <a:gdLst/>
            <a:ahLst/>
            <a:cxnLst/>
            <a:rect l="l" t="t" r="r" b="b"/>
            <a:pathLst>
              <a:path w="96519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6" name="object 116"/>
          <p:cNvSpPr/>
          <p:nvPr/>
        </p:nvSpPr>
        <p:spPr>
          <a:xfrm>
            <a:off x="2948939" y="3391661"/>
            <a:ext cx="96520" cy="0"/>
          </a:xfrm>
          <a:custGeom>
            <a:avLst/>
            <a:gdLst/>
            <a:ahLst/>
            <a:cxnLst/>
            <a:rect l="l" t="t" r="r" b="b"/>
            <a:pathLst>
              <a:path w="96519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7" name="object 117"/>
          <p:cNvSpPr/>
          <p:nvPr/>
        </p:nvSpPr>
        <p:spPr>
          <a:xfrm>
            <a:off x="2674620" y="3391661"/>
            <a:ext cx="96520" cy="0"/>
          </a:xfrm>
          <a:custGeom>
            <a:avLst/>
            <a:gdLst/>
            <a:ahLst/>
            <a:cxnLst/>
            <a:rect l="l" t="t" r="r" b="b"/>
            <a:pathLst>
              <a:path w="96519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8" name="object 118"/>
          <p:cNvSpPr/>
          <p:nvPr/>
        </p:nvSpPr>
        <p:spPr>
          <a:xfrm>
            <a:off x="2372867" y="3489197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9" name="object 119"/>
          <p:cNvSpPr/>
          <p:nvPr/>
        </p:nvSpPr>
        <p:spPr>
          <a:xfrm>
            <a:off x="2372867" y="3522726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0" name="object 120"/>
          <p:cNvSpPr/>
          <p:nvPr/>
        </p:nvSpPr>
        <p:spPr>
          <a:xfrm>
            <a:off x="1754123" y="3647694"/>
            <a:ext cx="96520" cy="0"/>
          </a:xfrm>
          <a:custGeom>
            <a:avLst/>
            <a:gdLst/>
            <a:ahLst/>
            <a:cxnLst/>
            <a:rect l="l" t="t" r="r" b="b"/>
            <a:pathLst>
              <a:path w="96519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1" name="object 121"/>
          <p:cNvSpPr/>
          <p:nvPr/>
        </p:nvSpPr>
        <p:spPr>
          <a:xfrm>
            <a:off x="1758695" y="3391661"/>
            <a:ext cx="96520" cy="0"/>
          </a:xfrm>
          <a:custGeom>
            <a:avLst/>
            <a:gdLst/>
            <a:ahLst/>
            <a:cxnLst/>
            <a:rect l="l" t="t" r="r" b="b"/>
            <a:pathLst>
              <a:path w="96519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2" name="object 122"/>
          <p:cNvSpPr/>
          <p:nvPr/>
        </p:nvSpPr>
        <p:spPr>
          <a:xfrm>
            <a:off x="1406652" y="3489197"/>
            <a:ext cx="94615" cy="0"/>
          </a:xfrm>
          <a:custGeom>
            <a:avLst/>
            <a:gdLst/>
            <a:ahLst/>
            <a:cxnLst/>
            <a:rect l="l" t="t" r="r" b="b"/>
            <a:pathLst>
              <a:path w="94615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3" name="object 123"/>
          <p:cNvSpPr/>
          <p:nvPr/>
        </p:nvSpPr>
        <p:spPr>
          <a:xfrm>
            <a:off x="1406652" y="3522726"/>
            <a:ext cx="94615" cy="0"/>
          </a:xfrm>
          <a:custGeom>
            <a:avLst/>
            <a:gdLst/>
            <a:ahLst/>
            <a:cxnLst/>
            <a:rect l="l" t="t" r="r" b="b"/>
            <a:pathLst>
              <a:path w="94615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4" name="object 124"/>
          <p:cNvSpPr/>
          <p:nvPr/>
        </p:nvSpPr>
        <p:spPr>
          <a:xfrm>
            <a:off x="2208276" y="3706367"/>
            <a:ext cx="55244" cy="6350"/>
          </a:xfrm>
          <a:custGeom>
            <a:avLst/>
            <a:gdLst/>
            <a:ahLst/>
            <a:cxnLst/>
            <a:rect l="l" t="t" r="r" b="b"/>
            <a:pathLst>
              <a:path w="55244" h="6350">
                <a:moveTo>
                  <a:pt x="0" y="0"/>
                </a:moveTo>
                <a:lnTo>
                  <a:pt x="54863" y="0"/>
                </a:lnTo>
                <a:lnTo>
                  <a:pt x="54863" y="6096"/>
                </a:lnTo>
                <a:lnTo>
                  <a:pt x="0" y="609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5" name="object 125"/>
          <p:cNvSpPr/>
          <p:nvPr/>
        </p:nvSpPr>
        <p:spPr>
          <a:xfrm>
            <a:off x="2150364" y="3697223"/>
            <a:ext cx="53340" cy="24765"/>
          </a:xfrm>
          <a:custGeom>
            <a:avLst/>
            <a:gdLst/>
            <a:ahLst/>
            <a:cxnLst/>
            <a:rect l="l" t="t" r="r" b="b"/>
            <a:pathLst>
              <a:path w="53339" h="24764">
                <a:moveTo>
                  <a:pt x="53340" y="0"/>
                </a:moveTo>
                <a:lnTo>
                  <a:pt x="0" y="0"/>
                </a:lnTo>
                <a:lnTo>
                  <a:pt x="0" y="4572"/>
                </a:lnTo>
                <a:lnTo>
                  <a:pt x="53340" y="4572"/>
                </a:lnTo>
                <a:lnTo>
                  <a:pt x="53340" y="0"/>
                </a:lnTo>
                <a:close/>
              </a:path>
              <a:path w="53339" h="24764">
                <a:moveTo>
                  <a:pt x="53340" y="18287"/>
                </a:moveTo>
                <a:lnTo>
                  <a:pt x="0" y="18287"/>
                </a:lnTo>
                <a:lnTo>
                  <a:pt x="0" y="24384"/>
                </a:lnTo>
                <a:lnTo>
                  <a:pt x="53340" y="24384"/>
                </a:lnTo>
                <a:lnTo>
                  <a:pt x="53340" y="182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6" name="object 126"/>
          <p:cNvSpPr/>
          <p:nvPr/>
        </p:nvSpPr>
        <p:spPr>
          <a:xfrm>
            <a:off x="2107692" y="3688079"/>
            <a:ext cx="36830" cy="50800"/>
          </a:xfrm>
          <a:custGeom>
            <a:avLst/>
            <a:gdLst/>
            <a:ahLst/>
            <a:cxnLst/>
            <a:rect l="l" t="t" r="r" b="b"/>
            <a:pathLst>
              <a:path w="36830" h="50800">
                <a:moveTo>
                  <a:pt x="25907" y="0"/>
                </a:moveTo>
                <a:lnTo>
                  <a:pt x="18287" y="0"/>
                </a:lnTo>
                <a:lnTo>
                  <a:pt x="15239" y="1524"/>
                </a:lnTo>
                <a:lnTo>
                  <a:pt x="12191" y="4572"/>
                </a:lnTo>
                <a:lnTo>
                  <a:pt x="9143" y="6096"/>
                </a:lnTo>
                <a:lnTo>
                  <a:pt x="7619" y="9144"/>
                </a:lnTo>
                <a:lnTo>
                  <a:pt x="7619" y="13716"/>
                </a:lnTo>
                <a:lnTo>
                  <a:pt x="6095" y="16764"/>
                </a:lnTo>
                <a:lnTo>
                  <a:pt x="6095" y="19812"/>
                </a:lnTo>
                <a:lnTo>
                  <a:pt x="9143" y="22860"/>
                </a:lnTo>
                <a:lnTo>
                  <a:pt x="10668" y="25908"/>
                </a:lnTo>
                <a:lnTo>
                  <a:pt x="19812" y="28956"/>
                </a:lnTo>
                <a:lnTo>
                  <a:pt x="25907" y="35052"/>
                </a:lnTo>
                <a:lnTo>
                  <a:pt x="25907" y="39624"/>
                </a:lnTo>
                <a:lnTo>
                  <a:pt x="24383" y="41148"/>
                </a:lnTo>
                <a:lnTo>
                  <a:pt x="24383" y="42672"/>
                </a:lnTo>
                <a:lnTo>
                  <a:pt x="21335" y="44196"/>
                </a:lnTo>
                <a:lnTo>
                  <a:pt x="18287" y="47244"/>
                </a:lnTo>
                <a:lnTo>
                  <a:pt x="4571" y="47244"/>
                </a:lnTo>
                <a:lnTo>
                  <a:pt x="6095" y="48768"/>
                </a:lnTo>
                <a:lnTo>
                  <a:pt x="9143" y="48768"/>
                </a:lnTo>
                <a:lnTo>
                  <a:pt x="12191" y="50292"/>
                </a:lnTo>
                <a:lnTo>
                  <a:pt x="18287" y="50292"/>
                </a:lnTo>
                <a:lnTo>
                  <a:pt x="22859" y="48768"/>
                </a:lnTo>
                <a:lnTo>
                  <a:pt x="27431" y="45720"/>
                </a:lnTo>
                <a:lnTo>
                  <a:pt x="30480" y="42672"/>
                </a:lnTo>
                <a:lnTo>
                  <a:pt x="32003" y="39624"/>
                </a:lnTo>
                <a:lnTo>
                  <a:pt x="32003" y="35052"/>
                </a:lnTo>
                <a:lnTo>
                  <a:pt x="33527" y="28956"/>
                </a:lnTo>
                <a:lnTo>
                  <a:pt x="32003" y="25908"/>
                </a:lnTo>
                <a:lnTo>
                  <a:pt x="25907" y="22860"/>
                </a:lnTo>
                <a:lnTo>
                  <a:pt x="19812" y="18287"/>
                </a:lnTo>
                <a:lnTo>
                  <a:pt x="13715" y="15240"/>
                </a:lnTo>
                <a:lnTo>
                  <a:pt x="13715" y="13716"/>
                </a:lnTo>
                <a:lnTo>
                  <a:pt x="12191" y="12192"/>
                </a:lnTo>
                <a:lnTo>
                  <a:pt x="12191" y="9144"/>
                </a:lnTo>
                <a:lnTo>
                  <a:pt x="13715" y="7620"/>
                </a:lnTo>
                <a:lnTo>
                  <a:pt x="13715" y="6096"/>
                </a:lnTo>
                <a:lnTo>
                  <a:pt x="15239" y="4572"/>
                </a:lnTo>
                <a:lnTo>
                  <a:pt x="35661" y="4572"/>
                </a:lnTo>
                <a:lnTo>
                  <a:pt x="35966" y="3048"/>
                </a:lnTo>
                <a:lnTo>
                  <a:pt x="32003" y="3048"/>
                </a:lnTo>
                <a:lnTo>
                  <a:pt x="30480" y="1524"/>
                </a:lnTo>
                <a:lnTo>
                  <a:pt x="27431" y="1524"/>
                </a:lnTo>
                <a:lnTo>
                  <a:pt x="25907" y="0"/>
                </a:lnTo>
                <a:close/>
              </a:path>
              <a:path w="36830" h="50800">
                <a:moveTo>
                  <a:pt x="4571" y="32004"/>
                </a:moveTo>
                <a:lnTo>
                  <a:pt x="3047" y="32004"/>
                </a:lnTo>
                <a:lnTo>
                  <a:pt x="0" y="48768"/>
                </a:lnTo>
                <a:lnTo>
                  <a:pt x="1524" y="48768"/>
                </a:lnTo>
                <a:lnTo>
                  <a:pt x="3047" y="47244"/>
                </a:lnTo>
                <a:lnTo>
                  <a:pt x="12191" y="47244"/>
                </a:lnTo>
                <a:lnTo>
                  <a:pt x="9143" y="45720"/>
                </a:lnTo>
                <a:lnTo>
                  <a:pt x="4571" y="36575"/>
                </a:lnTo>
                <a:lnTo>
                  <a:pt x="4571" y="32004"/>
                </a:lnTo>
                <a:close/>
              </a:path>
              <a:path w="36830" h="50800">
                <a:moveTo>
                  <a:pt x="35661" y="4572"/>
                </a:moveTo>
                <a:lnTo>
                  <a:pt x="30480" y="4572"/>
                </a:lnTo>
                <a:lnTo>
                  <a:pt x="32003" y="7620"/>
                </a:lnTo>
                <a:lnTo>
                  <a:pt x="32003" y="15240"/>
                </a:lnTo>
                <a:lnTo>
                  <a:pt x="33527" y="15240"/>
                </a:lnTo>
                <a:lnTo>
                  <a:pt x="35661" y="4572"/>
                </a:lnTo>
                <a:close/>
              </a:path>
              <a:path w="36830" h="50800">
                <a:moveTo>
                  <a:pt x="36575" y="0"/>
                </a:moveTo>
                <a:lnTo>
                  <a:pt x="35051" y="0"/>
                </a:lnTo>
                <a:lnTo>
                  <a:pt x="35051" y="1524"/>
                </a:lnTo>
                <a:lnTo>
                  <a:pt x="33527" y="1524"/>
                </a:lnTo>
                <a:lnTo>
                  <a:pt x="33527" y="3048"/>
                </a:lnTo>
                <a:lnTo>
                  <a:pt x="35966" y="3048"/>
                </a:lnTo>
                <a:lnTo>
                  <a:pt x="365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7" name="object 127"/>
          <p:cNvSpPr/>
          <p:nvPr/>
        </p:nvSpPr>
        <p:spPr>
          <a:xfrm>
            <a:off x="1650492" y="3610355"/>
            <a:ext cx="68580" cy="86868"/>
          </a:xfrm>
          <a:prstGeom prst="rect">
            <a:avLst/>
          </a:prstGeom>
          <a:blipFill>
            <a:blip r:embed="rId4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8" name="object 128"/>
          <p:cNvSpPr/>
          <p:nvPr/>
        </p:nvSpPr>
        <p:spPr>
          <a:xfrm>
            <a:off x="1656588" y="3352800"/>
            <a:ext cx="67056" cy="88392"/>
          </a:xfrm>
          <a:prstGeom prst="rect">
            <a:avLst/>
          </a:prstGeom>
          <a:blipFill>
            <a:blip r:embed="rId4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9" name="object 129"/>
          <p:cNvSpPr/>
          <p:nvPr/>
        </p:nvSpPr>
        <p:spPr>
          <a:xfrm>
            <a:off x="1255775" y="3427476"/>
            <a:ext cx="129540" cy="126492"/>
          </a:xfrm>
          <a:prstGeom prst="rect">
            <a:avLst/>
          </a:prstGeom>
          <a:blipFill>
            <a:blip r:embed="rId4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0" name="object 130"/>
          <p:cNvSpPr/>
          <p:nvPr/>
        </p:nvSpPr>
        <p:spPr>
          <a:xfrm>
            <a:off x="1551431" y="4107179"/>
            <a:ext cx="510540" cy="0"/>
          </a:xfrm>
          <a:custGeom>
            <a:avLst/>
            <a:gdLst/>
            <a:ahLst/>
            <a:cxnLst/>
            <a:rect l="l" t="t" r="r" b="b"/>
            <a:pathLst>
              <a:path w="510539" h="0">
                <a:moveTo>
                  <a:pt x="0" y="0"/>
                </a:moveTo>
                <a:lnTo>
                  <a:pt x="510539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1" name="object 131"/>
          <p:cNvSpPr/>
          <p:nvPr/>
        </p:nvSpPr>
        <p:spPr>
          <a:xfrm>
            <a:off x="2078735" y="3884676"/>
            <a:ext cx="0" cy="445134"/>
          </a:xfrm>
          <a:custGeom>
            <a:avLst/>
            <a:gdLst/>
            <a:ahLst/>
            <a:cxnLst/>
            <a:rect l="l" t="t" r="r" b="b"/>
            <a:pathLst>
              <a:path w="0" h="445135">
                <a:moveTo>
                  <a:pt x="0" y="0"/>
                </a:moveTo>
                <a:lnTo>
                  <a:pt x="0" y="445007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2" name="object 132"/>
          <p:cNvSpPr/>
          <p:nvPr/>
        </p:nvSpPr>
        <p:spPr>
          <a:xfrm>
            <a:off x="2468879" y="4107179"/>
            <a:ext cx="649605" cy="0"/>
          </a:xfrm>
          <a:custGeom>
            <a:avLst/>
            <a:gdLst/>
            <a:ahLst/>
            <a:cxnLst/>
            <a:rect l="l" t="t" r="r" b="b"/>
            <a:pathLst>
              <a:path w="649605" h="0">
                <a:moveTo>
                  <a:pt x="0" y="0"/>
                </a:moveTo>
                <a:lnTo>
                  <a:pt x="649223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3" name="object 133"/>
          <p:cNvSpPr/>
          <p:nvPr/>
        </p:nvSpPr>
        <p:spPr>
          <a:xfrm>
            <a:off x="3313176" y="4107179"/>
            <a:ext cx="173990" cy="0"/>
          </a:xfrm>
          <a:custGeom>
            <a:avLst/>
            <a:gdLst/>
            <a:ahLst/>
            <a:cxnLst/>
            <a:rect l="l" t="t" r="r" b="b"/>
            <a:pathLst>
              <a:path w="173989" h="0">
                <a:moveTo>
                  <a:pt x="0" y="0"/>
                </a:moveTo>
                <a:lnTo>
                  <a:pt x="173735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4" name="object 134"/>
          <p:cNvSpPr/>
          <p:nvPr/>
        </p:nvSpPr>
        <p:spPr>
          <a:xfrm>
            <a:off x="3680459" y="4027932"/>
            <a:ext cx="70103" cy="126491"/>
          </a:xfrm>
          <a:prstGeom prst="rect">
            <a:avLst/>
          </a:prstGeom>
          <a:blipFill>
            <a:blip r:embed="rId4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5" name="object 135"/>
          <p:cNvSpPr/>
          <p:nvPr/>
        </p:nvSpPr>
        <p:spPr>
          <a:xfrm>
            <a:off x="3363467" y="4174235"/>
            <a:ext cx="71628" cy="123443"/>
          </a:xfrm>
          <a:prstGeom prst="rect">
            <a:avLst/>
          </a:prstGeom>
          <a:blipFill>
            <a:blip r:embed="rId4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6" name="object 136"/>
          <p:cNvSpPr/>
          <p:nvPr/>
        </p:nvSpPr>
        <p:spPr>
          <a:xfrm>
            <a:off x="3323844" y="3913632"/>
            <a:ext cx="47625" cy="123825"/>
          </a:xfrm>
          <a:custGeom>
            <a:avLst/>
            <a:gdLst/>
            <a:ahLst/>
            <a:cxnLst/>
            <a:rect l="l" t="t" r="r" b="b"/>
            <a:pathLst>
              <a:path w="47625" h="123825">
                <a:moveTo>
                  <a:pt x="47243" y="121919"/>
                </a:moveTo>
                <a:lnTo>
                  <a:pt x="1523" y="121919"/>
                </a:lnTo>
                <a:lnTo>
                  <a:pt x="1523" y="123443"/>
                </a:lnTo>
                <a:lnTo>
                  <a:pt x="47243" y="123443"/>
                </a:lnTo>
                <a:lnTo>
                  <a:pt x="47243" y="121919"/>
                </a:lnTo>
                <a:close/>
              </a:path>
              <a:path w="47625" h="123825">
                <a:moveTo>
                  <a:pt x="30479" y="13715"/>
                </a:moveTo>
                <a:lnTo>
                  <a:pt x="10667" y="13715"/>
                </a:lnTo>
                <a:lnTo>
                  <a:pt x="12191" y="15239"/>
                </a:lnTo>
                <a:lnTo>
                  <a:pt x="13715" y="15239"/>
                </a:lnTo>
                <a:lnTo>
                  <a:pt x="15239" y="16763"/>
                </a:lnTo>
                <a:lnTo>
                  <a:pt x="15239" y="19812"/>
                </a:lnTo>
                <a:lnTo>
                  <a:pt x="16763" y="22859"/>
                </a:lnTo>
                <a:lnTo>
                  <a:pt x="16763" y="115823"/>
                </a:lnTo>
                <a:lnTo>
                  <a:pt x="15239" y="117347"/>
                </a:lnTo>
                <a:lnTo>
                  <a:pt x="15239" y="118871"/>
                </a:lnTo>
                <a:lnTo>
                  <a:pt x="13715" y="118871"/>
                </a:lnTo>
                <a:lnTo>
                  <a:pt x="10667" y="121919"/>
                </a:lnTo>
                <a:lnTo>
                  <a:pt x="38100" y="121919"/>
                </a:lnTo>
                <a:lnTo>
                  <a:pt x="36575" y="120395"/>
                </a:lnTo>
                <a:lnTo>
                  <a:pt x="33527" y="118871"/>
                </a:lnTo>
                <a:lnTo>
                  <a:pt x="32003" y="117347"/>
                </a:lnTo>
                <a:lnTo>
                  <a:pt x="32003" y="114300"/>
                </a:lnTo>
                <a:lnTo>
                  <a:pt x="30479" y="109727"/>
                </a:lnTo>
                <a:lnTo>
                  <a:pt x="30479" y="13715"/>
                </a:lnTo>
                <a:close/>
              </a:path>
              <a:path w="47625" h="123825">
                <a:moveTo>
                  <a:pt x="30479" y="0"/>
                </a:moveTo>
                <a:lnTo>
                  <a:pt x="28955" y="0"/>
                </a:lnTo>
                <a:lnTo>
                  <a:pt x="0" y="13715"/>
                </a:lnTo>
                <a:lnTo>
                  <a:pt x="1523" y="16763"/>
                </a:lnTo>
                <a:lnTo>
                  <a:pt x="4571" y="15239"/>
                </a:lnTo>
                <a:lnTo>
                  <a:pt x="6095" y="13715"/>
                </a:lnTo>
                <a:lnTo>
                  <a:pt x="30479" y="13715"/>
                </a:lnTo>
                <a:lnTo>
                  <a:pt x="3047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7" name="object 137"/>
          <p:cNvSpPr/>
          <p:nvPr/>
        </p:nvSpPr>
        <p:spPr>
          <a:xfrm>
            <a:off x="3401567" y="3916679"/>
            <a:ext cx="71628" cy="123444"/>
          </a:xfrm>
          <a:prstGeom prst="rect">
            <a:avLst/>
          </a:prstGeom>
          <a:blipFill>
            <a:blip r:embed="rId4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8" name="object 138"/>
          <p:cNvSpPr/>
          <p:nvPr/>
        </p:nvSpPr>
        <p:spPr>
          <a:xfrm>
            <a:off x="2898648" y="4171188"/>
            <a:ext cx="48895" cy="123825"/>
          </a:xfrm>
          <a:custGeom>
            <a:avLst/>
            <a:gdLst/>
            <a:ahLst/>
            <a:cxnLst/>
            <a:rect l="l" t="t" r="r" b="b"/>
            <a:pathLst>
              <a:path w="48894" h="123825">
                <a:moveTo>
                  <a:pt x="48768" y="120396"/>
                </a:moveTo>
                <a:lnTo>
                  <a:pt x="3047" y="120396"/>
                </a:lnTo>
                <a:lnTo>
                  <a:pt x="3047" y="123444"/>
                </a:lnTo>
                <a:lnTo>
                  <a:pt x="48768" y="123444"/>
                </a:lnTo>
                <a:lnTo>
                  <a:pt x="48768" y="120396"/>
                </a:lnTo>
                <a:close/>
              </a:path>
              <a:path w="48894" h="123825">
                <a:moveTo>
                  <a:pt x="36575" y="117348"/>
                </a:moveTo>
                <a:lnTo>
                  <a:pt x="16763" y="117348"/>
                </a:lnTo>
                <a:lnTo>
                  <a:pt x="15239" y="118872"/>
                </a:lnTo>
                <a:lnTo>
                  <a:pt x="12191" y="120396"/>
                </a:lnTo>
                <a:lnTo>
                  <a:pt x="39624" y="120396"/>
                </a:lnTo>
                <a:lnTo>
                  <a:pt x="36575" y="117348"/>
                </a:lnTo>
                <a:close/>
              </a:path>
              <a:path w="48894" h="123825">
                <a:moveTo>
                  <a:pt x="33527" y="13715"/>
                </a:moveTo>
                <a:lnTo>
                  <a:pt x="13715" y="13715"/>
                </a:lnTo>
                <a:lnTo>
                  <a:pt x="18287" y="18287"/>
                </a:lnTo>
                <a:lnTo>
                  <a:pt x="18287" y="117348"/>
                </a:lnTo>
                <a:lnTo>
                  <a:pt x="35051" y="117348"/>
                </a:lnTo>
                <a:lnTo>
                  <a:pt x="35051" y="115824"/>
                </a:lnTo>
                <a:lnTo>
                  <a:pt x="33527" y="114300"/>
                </a:lnTo>
                <a:lnTo>
                  <a:pt x="33527" y="13715"/>
                </a:lnTo>
                <a:close/>
              </a:path>
              <a:path w="48894" h="123825">
                <a:moveTo>
                  <a:pt x="33527" y="0"/>
                </a:moveTo>
                <a:lnTo>
                  <a:pt x="30479" y="0"/>
                </a:lnTo>
                <a:lnTo>
                  <a:pt x="0" y="13715"/>
                </a:lnTo>
                <a:lnTo>
                  <a:pt x="1524" y="16763"/>
                </a:lnTo>
                <a:lnTo>
                  <a:pt x="6095" y="15239"/>
                </a:lnTo>
                <a:lnTo>
                  <a:pt x="9143" y="13715"/>
                </a:lnTo>
                <a:lnTo>
                  <a:pt x="33527" y="13715"/>
                </a:lnTo>
                <a:lnTo>
                  <a:pt x="3352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9" name="object 139"/>
          <p:cNvSpPr/>
          <p:nvPr/>
        </p:nvSpPr>
        <p:spPr>
          <a:xfrm>
            <a:off x="2639567" y="4171188"/>
            <a:ext cx="82295" cy="123444"/>
          </a:xfrm>
          <a:prstGeom prst="rect">
            <a:avLst/>
          </a:prstGeom>
          <a:blipFill>
            <a:blip r:embed="rId4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0" name="object 140"/>
          <p:cNvSpPr/>
          <p:nvPr/>
        </p:nvSpPr>
        <p:spPr>
          <a:xfrm>
            <a:off x="2948939" y="3913632"/>
            <a:ext cx="47625" cy="123825"/>
          </a:xfrm>
          <a:custGeom>
            <a:avLst/>
            <a:gdLst/>
            <a:ahLst/>
            <a:cxnLst/>
            <a:rect l="l" t="t" r="r" b="b"/>
            <a:pathLst>
              <a:path w="47625" h="123825">
                <a:moveTo>
                  <a:pt x="47243" y="121919"/>
                </a:moveTo>
                <a:lnTo>
                  <a:pt x="1524" y="121919"/>
                </a:lnTo>
                <a:lnTo>
                  <a:pt x="1524" y="123443"/>
                </a:lnTo>
                <a:lnTo>
                  <a:pt x="47243" y="123443"/>
                </a:lnTo>
                <a:lnTo>
                  <a:pt x="47243" y="121919"/>
                </a:lnTo>
                <a:close/>
              </a:path>
              <a:path w="47625" h="123825">
                <a:moveTo>
                  <a:pt x="32004" y="13715"/>
                </a:moveTo>
                <a:lnTo>
                  <a:pt x="12192" y="13715"/>
                </a:lnTo>
                <a:lnTo>
                  <a:pt x="15240" y="16763"/>
                </a:lnTo>
                <a:lnTo>
                  <a:pt x="15240" y="19812"/>
                </a:lnTo>
                <a:lnTo>
                  <a:pt x="16764" y="22859"/>
                </a:lnTo>
                <a:lnTo>
                  <a:pt x="16764" y="115823"/>
                </a:lnTo>
                <a:lnTo>
                  <a:pt x="15240" y="117347"/>
                </a:lnTo>
                <a:lnTo>
                  <a:pt x="15240" y="118871"/>
                </a:lnTo>
                <a:lnTo>
                  <a:pt x="13716" y="118871"/>
                </a:lnTo>
                <a:lnTo>
                  <a:pt x="13716" y="120395"/>
                </a:lnTo>
                <a:lnTo>
                  <a:pt x="12192" y="121919"/>
                </a:lnTo>
                <a:lnTo>
                  <a:pt x="38100" y="121919"/>
                </a:lnTo>
                <a:lnTo>
                  <a:pt x="33528" y="117347"/>
                </a:lnTo>
                <a:lnTo>
                  <a:pt x="33528" y="114300"/>
                </a:lnTo>
                <a:lnTo>
                  <a:pt x="32004" y="109727"/>
                </a:lnTo>
                <a:lnTo>
                  <a:pt x="32004" y="13715"/>
                </a:lnTo>
                <a:close/>
              </a:path>
              <a:path w="47625" h="123825">
                <a:moveTo>
                  <a:pt x="32004" y="0"/>
                </a:moveTo>
                <a:lnTo>
                  <a:pt x="28956" y="0"/>
                </a:lnTo>
                <a:lnTo>
                  <a:pt x="0" y="13715"/>
                </a:lnTo>
                <a:lnTo>
                  <a:pt x="0" y="16763"/>
                </a:lnTo>
                <a:lnTo>
                  <a:pt x="4572" y="15239"/>
                </a:lnTo>
                <a:lnTo>
                  <a:pt x="7620" y="13715"/>
                </a:lnTo>
                <a:lnTo>
                  <a:pt x="32004" y="13715"/>
                </a:lnTo>
                <a:lnTo>
                  <a:pt x="3200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1" name="object 141"/>
          <p:cNvSpPr/>
          <p:nvPr/>
        </p:nvSpPr>
        <p:spPr>
          <a:xfrm>
            <a:off x="3026664" y="3916679"/>
            <a:ext cx="76200" cy="123444"/>
          </a:xfrm>
          <a:prstGeom prst="rect">
            <a:avLst/>
          </a:prstGeom>
          <a:blipFill>
            <a:blip r:embed="rId4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2" name="object 142"/>
          <p:cNvSpPr/>
          <p:nvPr/>
        </p:nvSpPr>
        <p:spPr>
          <a:xfrm>
            <a:off x="2479548" y="3910584"/>
            <a:ext cx="291083" cy="167639"/>
          </a:xfrm>
          <a:prstGeom prst="rect">
            <a:avLst/>
          </a:prstGeom>
          <a:blipFill>
            <a:blip r:embed="rId4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3" name="object 143"/>
          <p:cNvSpPr/>
          <p:nvPr/>
        </p:nvSpPr>
        <p:spPr>
          <a:xfrm>
            <a:off x="1908048" y="4171188"/>
            <a:ext cx="47625" cy="123825"/>
          </a:xfrm>
          <a:custGeom>
            <a:avLst/>
            <a:gdLst/>
            <a:ahLst/>
            <a:cxnLst/>
            <a:rect l="l" t="t" r="r" b="b"/>
            <a:pathLst>
              <a:path w="47625" h="123825">
                <a:moveTo>
                  <a:pt x="47243" y="120396"/>
                </a:moveTo>
                <a:lnTo>
                  <a:pt x="1524" y="120396"/>
                </a:lnTo>
                <a:lnTo>
                  <a:pt x="1524" y="123444"/>
                </a:lnTo>
                <a:lnTo>
                  <a:pt x="47243" y="123444"/>
                </a:lnTo>
                <a:lnTo>
                  <a:pt x="47243" y="120396"/>
                </a:lnTo>
                <a:close/>
              </a:path>
              <a:path w="47625" h="123825">
                <a:moveTo>
                  <a:pt x="35051" y="117348"/>
                </a:moveTo>
                <a:lnTo>
                  <a:pt x="13715" y="117348"/>
                </a:lnTo>
                <a:lnTo>
                  <a:pt x="10668" y="120396"/>
                </a:lnTo>
                <a:lnTo>
                  <a:pt x="38100" y="120396"/>
                </a:lnTo>
                <a:lnTo>
                  <a:pt x="35051" y="117348"/>
                </a:lnTo>
                <a:close/>
              </a:path>
              <a:path w="47625" h="123825">
                <a:moveTo>
                  <a:pt x="32003" y="13715"/>
                </a:moveTo>
                <a:lnTo>
                  <a:pt x="10668" y="13715"/>
                </a:lnTo>
                <a:lnTo>
                  <a:pt x="12191" y="15239"/>
                </a:lnTo>
                <a:lnTo>
                  <a:pt x="13715" y="15239"/>
                </a:lnTo>
                <a:lnTo>
                  <a:pt x="16763" y="18287"/>
                </a:lnTo>
                <a:lnTo>
                  <a:pt x="16763" y="117348"/>
                </a:lnTo>
                <a:lnTo>
                  <a:pt x="33527" y="117348"/>
                </a:lnTo>
                <a:lnTo>
                  <a:pt x="32003" y="115824"/>
                </a:lnTo>
                <a:lnTo>
                  <a:pt x="32003" y="13715"/>
                </a:lnTo>
                <a:close/>
              </a:path>
              <a:path w="47625" h="123825">
                <a:moveTo>
                  <a:pt x="32003" y="0"/>
                </a:moveTo>
                <a:lnTo>
                  <a:pt x="28956" y="0"/>
                </a:lnTo>
                <a:lnTo>
                  <a:pt x="0" y="13715"/>
                </a:lnTo>
                <a:lnTo>
                  <a:pt x="1524" y="16763"/>
                </a:lnTo>
                <a:lnTo>
                  <a:pt x="7619" y="13715"/>
                </a:lnTo>
                <a:lnTo>
                  <a:pt x="32003" y="13715"/>
                </a:lnTo>
                <a:lnTo>
                  <a:pt x="3200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4" name="object 144"/>
          <p:cNvSpPr/>
          <p:nvPr/>
        </p:nvSpPr>
        <p:spPr>
          <a:xfrm>
            <a:off x="1892807" y="3913632"/>
            <a:ext cx="47625" cy="123825"/>
          </a:xfrm>
          <a:custGeom>
            <a:avLst/>
            <a:gdLst/>
            <a:ahLst/>
            <a:cxnLst/>
            <a:rect l="l" t="t" r="r" b="b"/>
            <a:pathLst>
              <a:path w="47625" h="123825">
                <a:moveTo>
                  <a:pt x="47243" y="121919"/>
                </a:moveTo>
                <a:lnTo>
                  <a:pt x="1524" y="121919"/>
                </a:lnTo>
                <a:lnTo>
                  <a:pt x="1524" y="123443"/>
                </a:lnTo>
                <a:lnTo>
                  <a:pt x="47243" y="123443"/>
                </a:lnTo>
                <a:lnTo>
                  <a:pt x="47243" y="121919"/>
                </a:lnTo>
                <a:close/>
              </a:path>
              <a:path w="47625" h="123825">
                <a:moveTo>
                  <a:pt x="33528" y="13715"/>
                </a:moveTo>
                <a:lnTo>
                  <a:pt x="12192" y="13715"/>
                </a:lnTo>
                <a:lnTo>
                  <a:pt x="13716" y="15239"/>
                </a:lnTo>
                <a:lnTo>
                  <a:pt x="15240" y="15239"/>
                </a:lnTo>
                <a:lnTo>
                  <a:pt x="16764" y="16763"/>
                </a:lnTo>
                <a:lnTo>
                  <a:pt x="16764" y="118871"/>
                </a:lnTo>
                <a:lnTo>
                  <a:pt x="15240" y="118871"/>
                </a:lnTo>
                <a:lnTo>
                  <a:pt x="12192" y="121919"/>
                </a:lnTo>
                <a:lnTo>
                  <a:pt x="39624" y="121919"/>
                </a:lnTo>
                <a:lnTo>
                  <a:pt x="38100" y="120395"/>
                </a:lnTo>
                <a:lnTo>
                  <a:pt x="35052" y="118871"/>
                </a:lnTo>
                <a:lnTo>
                  <a:pt x="35052" y="117347"/>
                </a:lnTo>
                <a:lnTo>
                  <a:pt x="33528" y="115823"/>
                </a:lnTo>
                <a:lnTo>
                  <a:pt x="33528" y="13715"/>
                </a:lnTo>
                <a:close/>
              </a:path>
              <a:path w="47625" h="123825">
                <a:moveTo>
                  <a:pt x="33528" y="0"/>
                </a:moveTo>
                <a:lnTo>
                  <a:pt x="30480" y="0"/>
                </a:lnTo>
                <a:lnTo>
                  <a:pt x="0" y="13715"/>
                </a:lnTo>
                <a:lnTo>
                  <a:pt x="1524" y="16763"/>
                </a:lnTo>
                <a:lnTo>
                  <a:pt x="4572" y="15239"/>
                </a:lnTo>
                <a:lnTo>
                  <a:pt x="9143" y="13715"/>
                </a:lnTo>
                <a:lnTo>
                  <a:pt x="33528" y="13715"/>
                </a:lnTo>
                <a:lnTo>
                  <a:pt x="3352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5" name="object 145"/>
          <p:cNvSpPr/>
          <p:nvPr/>
        </p:nvSpPr>
        <p:spPr>
          <a:xfrm>
            <a:off x="1970532" y="3916679"/>
            <a:ext cx="77724" cy="123444"/>
          </a:xfrm>
          <a:prstGeom prst="rect">
            <a:avLst/>
          </a:prstGeom>
          <a:blipFill>
            <a:blip r:embed="rId5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6" name="object 146"/>
          <p:cNvSpPr/>
          <p:nvPr/>
        </p:nvSpPr>
        <p:spPr>
          <a:xfrm>
            <a:off x="1562100" y="3913632"/>
            <a:ext cx="71627" cy="126491"/>
          </a:xfrm>
          <a:prstGeom prst="rect">
            <a:avLst/>
          </a:prstGeom>
          <a:blipFill>
            <a:blip r:embed="rId5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7" name="object 147"/>
          <p:cNvSpPr/>
          <p:nvPr/>
        </p:nvSpPr>
        <p:spPr>
          <a:xfrm>
            <a:off x="2209800" y="4265676"/>
            <a:ext cx="45720" cy="70485"/>
          </a:xfrm>
          <a:custGeom>
            <a:avLst/>
            <a:gdLst/>
            <a:ahLst/>
            <a:cxnLst/>
            <a:rect l="l" t="t" r="r" b="b"/>
            <a:pathLst>
              <a:path w="45719" h="70485">
                <a:moveTo>
                  <a:pt x="38100" y="51815"/>
                </a:moveTo>
                <a:lnTo>
                  <a:pt x="28956" y="51815"/>
                </a:lnTo>
                <a:lnTo>
                  <a:pt x="28956" y="70103"/>
                </a:lnTo>
                <a:lnTo>
                  <a:pt x="38100" y="70103"/>
                </a:lnTo>
                <a:lnTo>
                  <a:pt x="38100" y="51815"/>
                </a:lnTo>
                <a:close/>
              </a:path>
              <a:path w="45719" h="70485">
                <a:moveTo>
                  <a:pt x="38100" y="0"/>
                </a:moveTo>
                <a:lnTo>
                  <a:pt x="32004" y="0"/>
                </a:lnTo>
                <a:lnTo>
                  <a:pt x="0" y="45720"/>
                </a:lnTo>
                <a:lnTo>
                  <a:pt x="0" y="51815"/>
                </a:lnTo>
                <a:lnTo>
                  <a:pt x="45719" y="51815"/>
                </a:lnTo>
                <a:lnTo>
                  <a:pt x="45719" y="45720"/>
                </a:lnTo>
                <a:lnTo>
                  <a:pt x="4572" y="45720"/>
                </a:lnTo>
                <a:lnTo>
                  <a:pt x="28956" y="10668"/>
                </a:lnTo>
                <a:lnTo>
                  <a:pt x="38100" y="10668"/>
                </a:lnTo>
                <a:lnTo>
                  <a:pt x="38100" y="0"/>
                </a:lnTo>
                <a:close/>
              </a:path>
              <a:path w="45719" h="70485">
                <a:moveTo>
                  <a:pt x="38100" y="10668"/>
                </a:moveTo>
                <a:lnTo>
                  <a:pt x="28956" y="10668"/>
                </a:lnTo>
                <a:lnTo>
                  <a:pt x="28956" y="45720"/>
                </a:lnTo>
                <a:lnTo>
                  <a:pt x="38100" y="45720"/>
                </a:lnTo>
                <a:lnTo>
                  <a:pt x="38100" y="1066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8" name="object 148"/>
          <p:cNvSpPr/>
          <p:nvPr/>
        </p:nvSpPr>
        <p:spPr>
          <a:xfrm>
            <a:off x="3537203" y="4088891"/>
            <a:ext cx="96520" cy="0"/>
          </a:xfrm>
          <a:custGeom>
            <a:avLst/>
            <a:gdLst/>
            <a:ahLst/>
            <a:cxnLst/>
            <a:rect l="l" t="t" r="r" b="b"/>
            <a:pathLst>
              <a:path w="96520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9" name="object 149"/>
          <p:cNvSpPr/>
          <p:nvPr/>
        </p:nvSpPr>
        <p:spPr>
          <a:xfrm>
            <a:off x="3537203" y="4123182"/>
            <a:ext cx="96520" cy="0"/>
          </a:xfrm>
          <a:custGeom>
            <a:avLst/>
            <a:gdLst/>
            <a:ahLst/>
            <a:cxnLst/>
            <a:rect l="l" t="t" r="r" b="b"/>
            <a:pathLst>
              <a:path w="96520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0" name="object 150"/>
          <p:cNvSpPr/>
          <p:nvPr/>
        </p:nvSpPr>
        <p:spPr>
          <a:xfrm>
            <a:off x="3169920" y="4088891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8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1" name="object 151"/>
          <p:cNvSpPr/>
          <p:nvPr/>
        </p:nvSpPr>
        <p:spPr>
          <a:xfrm>
            <a:off x="3169920" y="4123182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8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2" name="object 152"/>
          <p:cNvSpPr/>
          <p:nvPr/>
        </p:nvSpPr>
        <p:spPr>
          <a:xfrm>
            <a:off x="2805683" y="4251959"/>
            <a:ext cx="9525" cy="43180"/>
          </a:xfrm>
          <a:custGeom>
            <a:avLst/>
            <a:gdLst/>
            <a:ahLst/>
            <a:cxnLst/>
            <a:rect l="l" t="t" r="r" b="b"/>
            <a:pathLst>
              <a:path w="9525" h="43179">
                <a:moveTo>
                  <a:pt x="9143" y="0"/>
                </a:moveTo>
                <a:lnTo>
                  <a:pt x="0" y="0"/>
                </a:lnTo>
                <a:lnTo>
                  <a:pt x="0" y="42672"/>
                </a:lnTo>
                <a:lnTo>
                  <a:pt x="9143" y="42672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3" name="object 153"/>
          <p:cNvSpPr/>
          <p:nvPr/>
        </p:nvSpPr>
        <p:spPr>
          <a:xfrm>
            <a:off x="2763011" y="4247388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4" name="object 154"/>
          <p:cNvSpPr/>
          <p:nvPr/>
        </p:nvSpPr>
        <p:spPr>
          <a:xfrm>
            <a:off x="2805683" y="4200144"/>
            <a:ext cx="9525" cy="43180"/>
          </a:xfrm>
          <a:custGeom>
            <a:avLst/>
            <a:gdLst/>
            <a:ahLst/>
            <a:cxnLst/>
            <a:rect l="l" t="t" r="r" b="b"/>
            <a:pathLst>
              <a:path w="9525" h="43179">
                <a:moveTo>
                  <a:pt x="9143" y="0"/>
                </a:moveTo>
                <a:lnTo>
                  <a:pt x="0" y="0"/>
                </a:lnTo>
                <a:lnTo>
                  <a:pt x="0" y="42671"/>
                </a:lnTo>
                <a:lnTo>
                  <a:pt x="9143" y="42671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5" name="object 155"/>
          <p:cNvSpPr/>
          <p:nvPr/>
        </p:nvSpPr>
        <p:spPr>
          <a:xfrm>
            <a:off x="2814827" y="3992117"/>
            <a:ext cx="96520" cy="0"/>
          </a:xfrm>
          <a:custGeom>
            <a:avLst/>
            <a:gdLst/>
            <a:ahLst/>
            <a:cxnLst/>
            <a:rect l="l" t="t" r="r" b="b"/>
            <a:pathLst>
              <a:path w="96519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6" name="object 156"/>
          <p:cNvSpPr/>
          <p:nvPr/>
        </p:nvSpPr>
        <p:spPr>
          <a:xfrm>
            <a:off x="2324100" y="4088891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7" name="object 157"/>
          <p:cNvSpPr/>
          <p:nvPr/>
        </p:nvSpPr>
        <p:spPr>
          <a:xfrm>
            <a:off x="2324100" y="4123182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8" name="object 158"/>
          <p:cNvSpPr/>
          <p:nvPr/>
        </p:nvSpPr>
        <p:spPr>
          <a:xfrm>
            <a:off x="1813560" y="4253484"/>
            <a:ext cx="9525" cy="43180"/>
          </a:xfrm>
          <a:custGeom>
            <a:avLst/>
            <a:gdLst/>
            <a:ahLst/>
            <a:cxnLst/>
            <a:rect l="l" t="t" r="r" b="b"/>
            <a:pathLst>
              <a:path w="9525" h="43179">
                <a:moveTo>
                  <a:pt x="9143" y="0"/>
                </a:moveTo>
                <a:lnTo>
                  <a:pt x="0" y="0"/>
                </a:lnTo>
                <a:lnTo>
                  <a:pt x="0" y="42671"/>
                </a:lnTo>
                <a:lnTo>
                  <a:pt x="9143" y="42671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9" name="object 159"/>
          <p:cNvSpPr/>
          <p:nvPr/>
        </p:nvSpPr>
        <p:spPr>
          <a:xfrm>
            <a:off x="1770888" y="4248911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0" name="object 160"/>
          <p:cNvSpPr/>
          <p:nvPr/>
        </p:nvSpPr>
        <p:spPr>
          <a:xfrm>
            <a:off x="1813560" y="4200144"/>
            <a:ext cx="9525" cy="44450"/>
          </a:xfrm>
          <a:custGeom>
            <a:avLst/>
            <a:gdLst/>
            <a:ahLst/>
            <a:cxnLst/>
            <a:rect l="l" t="t" r="r" b="b"/>
            <a:pathLst>
              <a:path w="9525" h="44450">
                <a:moveTo>
                  <a:pt x="9143" y="0"/>
                </a:moveTo>
                <a:lnTo>
                  <a:pt x="0" y="0"/>
                </a:lnTo>
                <a:lnTo>
                  <a:pt x="0" y="44195"/>
                </a:lnTo>
                <a:lnTo>
                  <a:pt x="9143" y="44195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1" name="object 161"/>
          <p:cNvSpPr/>
          <p:nvPr/>
        </p:nvSpPr>
        <p:spPr>
          <a:xfrm>
            <a:off x="1758695" y="3992117"/>
            <a:ext cx="96520" cy="0"/>
          </a:xfrm>
          <a:custGeom>
            <a:avLst/>
            <a:gdLst/>
            <a:ahLst/>
            <a:cxnLst/>
            <a:rect l="l" t="t" r="r" b="b"/>
            <a:pathLst>
              <a:path w="96519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2" name="object 162"/>
          <p:cNvSpPr/>
          <p:nvPr/>
        </p:nvSpPr>
        <p:spPr>
          <a:xfrm>
            <a:off x="1406652" y="4088891"/>
            <a:ext cx="94615" cy="0"/>
          </a:xfrm>
          <a:custGeom>
            <a:avLst/>
            <a:gdLst/>
            <a:ahLst/>
            <a:cxnLst/>
            <a:rect l="l" t="t" r="r" b="b"/>
            <a:pathLst>
              <a:path w="94615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3" name="object 163"/>
          <p:cNvSpPr/>
          <p:nvPr/>
        </p:nvSpPr>
        <p:spPr>
          <a:xfrm>
            <a:off x="1406652" y="4123944"/>
            <a:ext cx="94615" cy="0"/>
          </a:xfrm>
          <a:custGeom>
            <a:avLst/>
            <a:gdLst/>
            <a:ahLst/>
            <a:cxnLst/>
            <a:rect l="l" t="t" r="r" b="b"/>
            <a:pathLst>
              <a:path w="94615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4" name="object 164"/>
          <p:cNvSpPr/>
          <p:nvPr/>
        </p:nvSpPr>
        <p:spPr>
          <a:xfrm>
            <a:off x="2150364" y="4297679"/>
            <a:ext cx="53340" cy="24765"/>
          </a:xfrm>
          <a:custGeom>
            <a:avLst/>
            <a:gdLst/>
            <a:ahLst/>
            <a:cxnLst/>
            <a:rect l="l" t="t" r="r" b="b"/>
            <a:pathLst>
              <a:path w="53339" h="24764">
                <a:moveTo>
                  <a:pt x="53340" y="0"/>
                </a:moveTo>
                <a:lnTo>
                  <a:pt x="0" y="0"/>
                </a:lnTo>
                <a:lnTo>
                  <a:pt x="0" y="6096"/>
                </a:lnTo>
                <a:lnTo>
                  <a:pt x="53340" y="6096"/>
                </a:lnTo>
                <a:lnTo>
                  <a:pt x="53340" y="0"/>
                </a:lnTo>
                <a:close/>
              </a:path>
              <a:path w="53339" h="24764">
                <a:moveTo>
                  <a:pt x="53340" y="18287"/>
                </a:moveTo>
                <a:lnTo>
                  <a:pt x="0" y="18287"/>
                </a:lnTo>
                <a:lnTo>
                  <a:pt x="0" y="24384"/>
                </a:lnTo>
                <a:lnTo>
                  <a:pt x="53340" y="24384"/>
                </a:lnTo>
                <a:lnTo>
                  <a:pt x="53340" y="182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5" name="object 165"/>
          <p:cNvSpPr/>
          <p:nvPr/>
        </p:nvSpPr>
        <p:spPr>
          <a:xfrm>
            <a:off x="2107692" y="4288535"/>
            <a:ext cx="36830" cy="48895"/>
          </a:xfrm>
          <a:custGeom>
            <a:avLst/>
            <a:gdLst/>
            <a:ahLst/>
            <a:cxnLst/>
            <a:rect l="l" t="t" r="r" b="b"/>
            <a:pathLst>
              <a:path w="36830" h="48895">
                <a:moveTo>
                  <a:pt x="4571" y="32003"/>
                </a:moveTo>
                <a:lnTo>
                  <a:pt x="3047" y="32003"/>
                </a:lnTo>
                <a:lnTo>
                  <a:pt x="0" y="47243"/>
                </a:lnTo>
                <a:lnTo>
                  <a:pt x="6095" y="47243"/>
                </a:lnTo>
                <a:lnTo>
                  <a:pt x="9143" y="48767"/>
                </a:lnTo>
                <a:lnTo>
                  <a:pt x="18287" y="48767"/>
                </a:lnTo>
                <a:lnTo>
                  <a:pt x="27431" y="45719"/>
                </a:lnTo>
                <a:lnTo>
                  <a:pt x="9143" y="45719"/>
                </a:lnTo>
                <a:lnTo>
                  <a:pt x="7619" y="42672"/>
                </a:lnTo>
                <a:lnTo>
                  <a:pt x="6095" y="41148"/>
                </a:lnTo>
                <a:lnTo>
                  <a:pt x="4571" y="36575"/>
                </a:lnTo>
                <a:lnTo>
                  <a:pt x="4571" y="32003"/>
                </a:lnTo>
                <a:close/>
              </a:path>
              <a:path w="36830" h="48895">
                <a:moveTo>
                  <a:pt x="30480" y="0"/>
                </a:moveTo>
                <a:lnTo>
                  <a:pt x="18287" y="0"/>
                </a:lnTo>
                <a:lnTo>
                  <a:pt x="12191" y="3048"/>
                </a:lnTo>
                <a:lnTo>
                  <a:pt x="9143" y="6096"/>
                </a:lnTo>
                <a:lnTo>
                  <a:pt x="7619" y="9143"/>
                </a:lnTo>
                <a:lnTo>
                  <a:pt x="7619" y="13715"/>
                </a:lnTo>
                <a:lnTo>
                  <a:pt x="6095" y="16763"/>
                </a:lnTo>
                <a:lnTo>
                  <a:pt x="6095" y="19812"/>
                </a:lnTo>
                <a:lnTo>
                  <a:pt x="10668" y="24384"/>
                </a:lnTo>
                <a:lnTo>
                  <a:pt x="15239" y="27431"/>
                </a:lnTo>
                <a:lnTo>
                  <a:pt x="19812" y="28955"/>
                </a:lnTo>
                <a:lnTo>
                  <a:pt x="25907" y="35051"/>
                </a:lnTo>
                <a:lnTo>
                  <a:pt x="25907" y="39624"/>
                </a:lnTo>
                <a:lnTo>
                  <a:pt x="24383" y="41148"/>
                </a:lnTo>
                <a:lnTo>
                  <a:pt x="24383" y="42672"/>
                </a:lnTo>
                <a:lnTo>
                  <a:pt x="21335" y="44196"/>
                </a:lnTo>
                <a:lnTo>
                  <a:pt x="19812" y="45719"/>
                </a:lnTo>
                <a:lnTo>
                  <a:pt x="27431" y="45719"/>
                </a:lnTo>
                <a:lnTo>
                  <a:pt x="30480" y="42672"/>
                </a:lnTo>
                <a:lnTo>
                  <a:pt x="32003" y="39624"/>
                </a:lnTo>
                <a:lnTo>
                  <a:pt x="32003" y="35051"/>
                </a:lnTo>
                <a:lnTo>
                  <a:pt x="33527" y="28955"/>
                </a:lnTo>
                <a:lnTo>
                  <a:pt x="32003" y="24384"/>
                </a:lnTo>
                <a:lnTo>
                  <a:pt x="25907" y="22860"/>
                </a:lnTo>
                <a:lnTo>
                  <a:pt x="19812" y="18287"/>
                </a:lnTo>
                <a:lnTo>
                  <a:pt x="13715" y="15239"/>
                </a:lnTo>
                <a:lnTo>
                  <a:pt x="13715" y="13715"/>
                </a:lnTo>
                <a:lnTo>
                  <a:pt x="12191" y="12191"/>
                </a:lnTo>
                <a:lnTo>
                  <a:pt x="12191" y="9143"/>
                </a:lnTo>
                <a:lnTo>
                  <a:pt x="13715" y="7619"/>
                </a:lnTo>
                <a:lnTo>
                  <a:pt x="13715" y="6096"/>
                </a:lnTo>
                <a:lnTo>
                  <a:pt x="15239" y="4572"/>
                </a:lnTo>
                <a:lnTo>
                  <a:pt x="18287" y="3048"/>
                </a:lnTo>
                <a:lnTo>
                  <a:pt x="36021" y="3048"/>
                </a:lnTo>
                <a:lnTo>
                  <a:pt x="36298" y="1524"/>
                </a:lnTo>
                <a:lnTo>
                  <a:pt x="32003" y="1524"/>
                </a:lnTo>
                <a:lnTo>
                  <a:pt x="30480" y="0"/>
                </a:lnTo>
                <a:close/>
              </a:path>
              <a:path w="36830" h="48895">
                <a:moveTo>
                  <a:pt x="36021" y="3048"/>
                </a:moveTo>
                <a:lnTo>
                  <a:pt x="28956" y="3048"/>
                </a:lnTo>
                <a:lnTo>
                  <a:pt x="30480" y="6096"/>
                </a:lnTo>
                <a:lnTo>
                  <a:pt x="32003" y="7619"/>
                </a:lnTo>
                <a:lnTo>
                  <a:pt x="32003" y="16763"/>
                </a:lnTo>
                <a:lnTo>
                  <a:pt x="33527" y="16763"/>
                </a:lnTo>
                <a:lnTo>
                  <a:pt x="36021" y="3048"/>
                </a:lnTo>
                <a:close/>
              </a:path>
              <a:path w="36830" h="48895">
                <a:moveTo>
                  <a:pt x="36575" y="0"/>
                </a:moveTo>
                <a:lnTo>
                  <a:pt x="35051" y="0"/>
                </a:lnTo>
                <a:lnTo>
                  <a:pt x="33527" y="1524"/>
                </a:lnTo>
                <a:lnTo>
                  <a:pt x="36298" y="1524"/>
                </a:lnTo>
                <a:lnTo>
                  <a:pt x="365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6" name="object 166"/>
          <p:cNvSpPr/>
          <p:nvPr/>
        </p:nvSpPr>
        <p:spPr>
          <a:xfrm>
            <a:off x="1667255" y="4210811"/>
            <a:ext cx="67056" cy="86867"/>
          </a:xfrm>
          <a:prstGeom prst="rect">
            <a:avLst/>
          </a:prstGeom>
          <a:blipFill>
            <a:blip r:embed="rId5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7" name="object 167"/>
          <p:cNvSpPr/>
          <p:nvPr/>
        </p:nvSpPr>
        <p:spPr>
          <a:xfrm>
            <a:off x="1656588" y="3953255"/>
            <a:ext cx="67056" cy="86868"/>
          </a:xfrm>
          <a:prstGeom prst="rect">
            <a:avLst/>
          </a:prstGeom>
          <a:blipFill>
            <a:blip r:embed="rId5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8" name="object 168"/>
          <p:cNvSpPr/>
          <p:nvPr/>
        </p:nvSpPr>
        <p:spPr>
          <a:xfrm>
            <a:off x="1248155" y="4030979"/>
            <a:ext cx="124968" cy="121920"/>
          </a:xfrm>
          <a:prstGeom prst="rect">
            <a:avLst/>
          </a:prstGeom>
          <a:blipFill>
            <a:blip r:embed="rId5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9" name="object 169"/>
          <p:cNvSpPr/>
          <p:nvPr/>
        </p:nvSpPr>
        <p:spPr>
          <a:xfrm>
            <a:off x="1795272" y="4695444"/>
            <a:ext cx="321945" cy="0"/>
          </a:xfrm>
          <a:custGeom>
            <a:avLst/>
            <a:gdLst/>
            <a:ahLst/>
            <a:cxnLst/>
            <a:rect l="l" t="t" r="r" b="b"/>
            <a:pathLst>
              <a:path w="321944" h="0">
                <a:moveTo>
                  <a:pt x="0" y="0"/>
                </a:moveTo>
                <a:lnTo>
                  <a:pt x="321563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0" name="object 170"/>
          <p:cNvSpPr/>
          <p:nvPr/>
        </p:nvSpPr>
        <p:spPr>
          <a:xfrm>
            <a:off x="2298191" y="4695444"/>
            <a:ext cx="350520" cy="0"/>
          </a:xfrm>
          <a:custGeom>
            <a:avLst/>
            <a:gdLst/>
            <a:ahLst/>
            <a:cxnLst/>
            <a:rect l="l" t="t" r="r" b="b"/>
            <a:pathLst>
              <a:path w="350519" h="0">
                <a:moveTo>
                  <a:pt x="0" y="0"/>
                </a:moveTo>
                <a:lnTo>
                  <a:pt x="350519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1" name="object 171"/>
          <p:cNvSpPr/>
          <p:nvPr/>
        </p:nvSpPr>
        <p:spPr>
          <a:xfrm>
            <a:off x="2557272" y="4759452"/>
            <a:ext cx="83819" cy="124968"/>
          </a:xfrm>
          <a:prstGeom prst="rect">
            <a:avLst/>
          </a:prstGeom>
          <a:blipFill>
            <a:blip r:embed="rId5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2" name="object 172"/>
          <p:cNvSpPr/>
          <p:nvPr/>
        </p:nvSpPr>
        <p:spPr>
          <a:xfrm>
            <a:off x="2436876" y="4500371"/>
            <a:ext cx="70104" cy="128015"/>
          </a:xfrm>
          <a:prstGeom prst="rect">
            <a:avLst/>
          </a:prstGeom>
          <a:blipFill>
            <a:blip r:embed="rId5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3" name="object 173"/>
          <p:cNvSpPr/>
          <p:nvPr/>
        </p:nvSpPr>
        <p:spPr>
          <a:xfrm>
            <a:off x="2057400" y="4759452"/>
            <a:ext cx="47625" cy="125095"/>
          </a:xfrm>
          <a:custGeom>
            <a:avLst/>
            <a:gdLst/>
            <a:ahLst/>
            <a:cxnLst/>
            <a:rect l="l" t="t" r="r" b="b"/>
            <a:pathLst>
              <a:path w="47625" h="125095">
                <a:moveTo>
                  <a:pt x="47243" y="121920"/>
                </a:moveTo>
                <a:lnTo>
                  <a:pt x="1524" y="121920"/>
                </a:lnTo>
                <a:lnTo>
                  <a:pt x="1524" y="124968"/>
                </a:lnTo>
                <a:lnTo>
                  <a:pt x="47243" y="124968"/>
                </a:lnTo>
                <a:lnTo>
                  <a:pt x="47243" y="121920"/>
                </a:lnTo>
                <a:close/>
              </a:path>
              <a:path w="47625" h="125095">
                <a:moveTo>
                  <a:pt x="33527" y="13715"/>
                </a:moveTo>
                <a:lnTo>
                  <a:pt x="13716" y="13715"/>
                </a:lnTo>
                <a:lnTo>
                  <a:pt x="13716" y="15239"/>
                </a:lnTo>
                <a:lnTo>
                  <a:pt x="15239" y="16763"/>
                </a:lnTo>
                <a:lnTo>
                  <a:pt x="15239" y="18287"/>
                </a:lnTo>
                <a:lnTo>
                  <a:pt x="16763" y="19812"/>
                </a:lnTo>
                <a:lnTo>
                  <a:pt x="16763" y="114300"/>
                </a:lnTo>
                <a:lnTo>
                  <a:pt x="15239" y="117348"/>
                </a:lnTo>
                <a:lnTo>
                  <a:pt x="15239" y="118872"/>
                </a:lnTo>
                <a:lnTo>
                  <a:pt x="13716" y="118872"/>
                </a:lnTo>
                <a:lnTo>
                  <a:pt x="13716" y="120396"/>
                </a:lnTo>
                <a:lnTo>
                  <a:pt x="12192" y="121920"/>
                </a:lnTo>
                <a:lnTo>
                  <a:pt x="38100" y="121920"/>
                </a:lnTo>
                <a:lnTo>
                  <a:pt x="35051" y="118872"/>
                </a:lnTo>
                <a:lnTo>
                  <a:pt x="35051" y="117348"/>
                </a:lnTo>
                <a:lnTo>
                  <a:pt x="33527" y="115824"/>
                </a:lnTo>
                <a:lnTo>
                  <a:pt x="33527" y="13715"/>
                </a:lnTo>
                <a:close/>
              </a:path>
              <a:path w="47625" h="125095">
                <a:moveTo>
                  <a:pt x="33527" y="0"/>
                </a:moveTo>
                <a:lnTo>
                  <a:pt x="28956" y="0"/>
                </a:lnTo>
                <a:lnTo>
                  <a:pt x="0" y="13715"/>
                </a:lnTo>
                <a:lnTo>
                  <a:pt x="1524" y="16763"/>
                </a:lnTo>
                <a:lnTo>
                  <a:pt x="4572" y="15239"/>
                </a:lnTo>
                <a:lnTo>
                  <a:pt x="9143" y="13715"/>
                </a:lnTo>
                <a:lnTo>
                  <a:pt x="33527" y="13715"/>
                </a:lnTo>
                <a:lnTo>
                  <a:pt x="3352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4" name="object 174"/>
          <p:cNvSpPr/>
          <p:nvPr/>
        </p:nvSpPr>
        <p:spPr>
          <a:xfrm>
            <a:off x="1920239" y="4503420"/>
            <a:ext cx="71628" cy="124967"/>
          </a:xfrm>
          <a:prstGeom prst="rect">
            <a:avLst/>
          </a:prstGeom>
          <a:blipFill>
            <a:blip r:embed="rId5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5" name="object 175"/>
          <p:cNvSpPr/>
          <p:nvPr/>
        </p:nvSpPr>
        <p:spPr>
          <a:xfrm>
            <a:off x="1549908" y="4613147"/>
            <a:ext cx="50800" cy="167640"/>
          </a:xfrm>
          <a:custGeom>
            <a:avLst/>
            <a:gdLst/>
            <a:ahLst/>
            <a:cxnLst/>
            <a:rect l="l" t="t" r="r" b="b"/>
            <a:pathLst>
              <a:path w="50800" h="167639">
                <a:moveTo>
                  <a:pt x="0" y="0"/>
                </a:moveTo>
                <a:lnTo>
                  <a:pt x="0" y="3048"/>
                </a:lnTo>
                <a:lnTo>
                  <a:pt x="6095" y="7619"/>
                </a:lnTo>
                <a:lnTo>
                  <a:pt x="10667" y="13715"/>
                </a:lnTo>
                <a:lnTo>
                  <a:pt x="18287" y="21336"/>
                </a:lnTo>
                <a:lnTo>
                  <a:pt x="21335" y="25907"/>
                </a:lnTo>
                <a:lnTo>
                  <a:pt x="22859" y="32003"/>
                </a:lnTo>
                <a:lnTo>
                  <a:pt x="25907" y="36575"/>
                </a:lnTo>
                <a:lnTo>
                  <a:pt x="27431" y="42672"/>
                </a:lnTo>
                <a:lnTo>
                  <a:pt x="28955" y="51815"/>
                </a:lnTo>
                <a:lnTo>
                  <a:pt x="30718" y="59864"/>
                </a:lnTo>
                <a:lnTo>
                  <a:pt x="31622" y="68198"/>
                </a:lnTo>
                <a:lnTo>
                  <a:pt x="31841" y="74033"/>
                </a:lnTo>
                <a:lnTo>
                  <a:pt x="31907" y="97250"/>
                </a:lnTo>
                <a:lnTo>
                  <a:pt x="31622" y="104775"/>
                </a:lnTo>
                <a:lnTo>
                  <a:pt x="21455" y="142041"/>
                </a:lnTo>
                <a:lnTo>
                  <a:pt x="0" y="164591"/>
                </a:lnTo>
                <a:lnTo>
                  <a:pt x="0" y="167639"/>
                </a:lnTo>
                <a:lnTo>
                  <a:pt x="36575" y="134112"/>
                </a:lnTo>
                <a:lnTo>
                  <a:pt x="49220" y="97250"/>
                </a:lnTo>
                <a:lnTo>
                  <a:pt x="50291" y="83819"/>
                </a:lnTo>
                <a:lnTo>
                  <a:pt x="49744" y="74033"/>
                </a:lnTo>
                <a:lnTo>
                  <a:pt x="34480" y="30289"/>
                </a:lnTo>
                <a:lnTo>
                  <a:pt x="6572" y="369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6" name="object 176"/>
          <p:cNvSpPr/>
          <p:nvPr/>
        </p:nvSpPr>
        <p:spPr>
          <a:xfrm>
            <a:off x="1406652" y="4613147"/>
            <a:ext cx="48895" cy="167640"/>
          </a:xfrm>
          <a:custGeom>
            <a:avLst/>
            <a:gdLst/>
            <a:ahLst/>
            <a:cxnLst/>
            <a:rect l="l" t="t" r="r" b="b"/>
            <a:pathLst>
              <a:path w="48894" h="167639">
                <a:moveTo>
                  <a:pt x="48767" y="0"/>
                </a:moveTo>
                <a:lnTo>
                  <a:pt x="13715" y="33527"/>
                </a:lnTo>
                <a:lnTo>
                  <a:pt x="642" y="71032"/>
                </a:lnTo>
                <a:lnTo>
                  <a:pt x="0" y="85343"/>
                </a:lnTo>
                <a:lnTo>
                  <a:pt x="309" y="94464"/>
                </a:lnTo>
                <a:lnTo>
                  <a:pt x="14859" y="138112"/>
                </a:lnTo>
                <a:lnTo>
                  <a:pt x="48767" y="167639"/>
                </a:lnTo>
                <a:lnTo>
                  <a:pt x="48767" y="164591"/>
                </a:lnTo>
                <a:lnTo>
                  <a:pt x="44196" y="160020"/>
                </a:lnTo>
                <a:lnTo>
                  <a:pt x="38100" y="156972"/>
                </a:lnTo>
                <a:lnTo>
                  <a:pt x="35051" y="152400"/>
                </a:lnTo>
                <a:lnTo>
                  <a:pt x="19811" y="115824"/>
                </a:lnTo>
                <a:lnTo>
                  <a:pt x="16763" y="82296"/>
                </a:lnTo>
                <a:lnTo>
                  <a:pt x="17049" y="73390"/>
                </a:lnTo>
                <a:lnTo>
                  <a:pt x="17906" y="64769"/>
                </a:lnTo>
                <a:lnTo>
                  <a:pt x="19335" y="56149"/>
                </a:lnTo>
                <a:lnTo>
                  <a:pt x="21335" y="47243"/>
                </a:lnTo>
                <a:lnTo>
                  <a:pt x="22764" y="39528"/>
                </a:lnTo>
                <a:lnTo>
                  <a:pt x="48767" y="3048"/>
                </a:lnTo>
                <a:lnTo>
                  <a:pt x="4876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7" name="object 177"/>
          <p:cNvSpPr/>
          <p:nvPr/>
        </p:nvSpPr>
        <p:spPr>
          <a:xfrm>
            <a:off x="2421635" y="4836414"/>
            <a:ext cx="96520" cy="0"/>
          </a:xfrm>
          <a:custGeom>
            <a:avLst/>
            <a:gdLst/>
            <a:ahLst/>
            <a:cxnLst/>
            <a:rect l="l" t="t" r="r" b="b"/>
            <a:pathLst>
              <a:path w="96519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8" name="object 178"/>
          <p:cNvSpPr/>
          <p:nvPr/>
        </p:nvSpPr>
        <p:spPr>
          <a:xfrm>
            <a:off x="2161032" y="4694682"/>
            <a:ext cx="93345" cy="0"/>
          </a:xfrm>
          <a:custGeom>
            <a:avLst/>
            <a:gdLst/>
            <a:ahLst/>
            <a:cxnLst/>
            <a:rect l="l" t="t" r="r" b="b"/>
            <a:pathLst>
              <a:path w="93344" h="0">
                <a:moveTo>
                  <a:pt x="0" y="0"/>
                </a:moveTo>
                <a:lnTo>
                  <a:pt x="92963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9" name="object 179"/>
          <p:cNvSpPr/>
          <p:nvPr/>
        </p:nvSpPr>
        <p:spPr>
          <a:xfrm>
            <a:off x="2207514" y="4646676"/>
            <a:ext cx="0" cy="96520"/>
          </a:xfrm>
          <a:custGeom>
            <a:avLst/>
            <a:gdLst/>
            <a:ahLst/>
            <a:cxnLst/>
            <a:rect l="l" t="t" r="r" b="b"/>
            <a:pathLst>
              <a:path w="0" h="96520">
                <a:moveTo>
                  <a:pt x="0" y="96012"/>
                </a:moveTo>
                <a:lnTo>
                  <a:pt x="0" y="0"/>
                </a:lnTo>
                <a:lnTo>
                  <a:pt x="0" y="9601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0" name="object 180"/>
          <p:cNvSpPr/>
          <p:nvPr/>
        </p:nvSpPr>
        <p:spPr>
          <a:xfrm>
            <a:off x="1962911" y="4840223"/>
            <a:ext cx="9525" cy="44450"/>
          </a:xfrm>
          <a:custGeom>
            <a:avLst/>
            <a:gdLst/>
            <a:ahLst/>
            <a:cxnLst/>
            <a:rect l="l" t="t" r="r" b="b"/>
            <a:pathLst>
              <a:path w="9525" h="44450">
                <a:moveTo>
                  <a:pt x="9143" y="0"/>
                </a:moveTo>
                <a:lnTo>
                  <a:pt x="0" y="0"/>
                </a:lnTo>
                <a:lnTo>
                  <a:pt x="0" y="44196"/>
                </a:lnTo>
                <a:lnTo>
                  <a:pt x="9143" y="44196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1" name="object 181"/>
          <p:cNvSpPr/>
          <p:nvPr/>
        </p:nvSpPr>
        <p:spPr>
          <a:xfrm>
            <a:off x="1920239" y="4836414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762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2" name="object 182"/>
          <p:cNvSpPr/>
          <p:nvPr/>
        </p:nvSpPr>
        <p:spPr>
          <a:xfrm>
            <a:off x="1962911" y="4789932"/>
            <a:ext cx="9525" cy="43180"/>
          </a:xfrm>
          <a:custGeom>
            <a:avLst/>
            <a:gdLst/>
            <a:ahLst/>
            <a:cxnLst/>
            <a:rect l="l" t="t" r="r" b="b"/>
            <a:pathLst>
              <a:path w="9525" h="43179">
                <a:moveTo>
                  <a:pt x="9143" y="0"/>
                </a:moveTo>
                <a:lnTo>
                  <a:pt x="0" y="0"/>
                </a:lnTo>
                <a:lnTo>
                  <a:pt x="0" y="42671"/>
                </a:lnTo>
                <a:lnTo>
                  <a:pt x="9143" y="42671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3" name="object 183"/>
          <p:cNvSpPr/>
          <p:nvPr/>
        </p:nvSpPr>
        <p:spPr>
          <a:xfrm>
            <a:off x="1653539" y="4677917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4" name="object 184"/>
          <p:cNvSpPr/>
          <p:nvPr/>
        </p:nvSpPr>
        <p:spPr>
          <a:xfrm>
            <a:off x="1653539" y="4710684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5" name="object 185"/>
          <p:cNvSpPr/>
          <p:nvPr/>
        </p:nvSpPr>
        <p:spPr>
          <a:xfrm>
            <a:off x="2319527" y="4799076"/>
            <a:ext cx="67056" cy="86868"/>
          </a:xfrm>
          <a:prstGeom prst="rect">
            <a:avLst/>
          </a:prstGeom>
          <a:blipFill>
            <a:blip r:embed="rId5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6" name="object 186"/>
          <p:cNvSpPr/>
          <p:nvPr/>
        </p:nvSpPr>
        <p:spPr>
          <a:xfrm>
            <a:off x="1818132" y="4799076"/>
            <a:ext cx="67056" cy="86868"/>
          </a:xfrm>
          <a:prstGeom prst="rect">
            <a:avLst/>
          </a:prstGeom>
          <a:blipFill>
            <a:blip r:embed="rId5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7" name="object 187"/>
          <p:cNvSpPr/>
          <p:nvPr/>
        </p:nvSpPr>
        <p:spPr>
          <a:xfrm>
            <a:off x="1475232" y="4655820"/>
            <a:ext cx="68580" cy="88900"/>
          </a:xfrm>
          <a:custGeom>
            <a:avLst/>
            <a:gdLst/>
            <a:ahLst/>
            <a:cxnLst/>
            <a:rect l="l" t="t" r="r" b="b"/>
            <a:pathLst>
              <a:path w="68580" h="88900">
                <a:moveTo>
                  <a:pt x="10668" y="57912"/>
                </a:moveTo>
                <a:lnTo>
                  <a:pt x="7620" y="57912"/>
                </a:lnTo>
                <a:lnTo>
                  <a:pt x="0" y="88391"/>
                </a:lnTo>
                <a:lnTo>
                  <a:pt x="3048" y="88391"/>
                </a:lnTo>
                <a:lnTo>
                  <a:pt x="4571" y="85343"/>
                </a:lnTo>
                <a:lnTo>
                  <a:pt x="45720" y="85343"/>
                </a:lnTo>
                <a:lnTo>
                  <a:pt x="47243" y="83819"/>
                </a:lnTo>
                <a:lnTo>
                  <a:pt x="24384" y="83819"/>
                </a:lnTo>
                <a:lnTo>
                  <a:pt x="19812" y="80771"/>
                </a:lnTo>
                <a:lnTo>
                  <a:pt x="16764" y="76200"/>
                </a:lnTo>
                <a:lnTo>
                  <a:pt x="12192" y="71627"/>
                </a:lnTo>
                <a:lnTo>
                  <a:pt x="10668" y="67055"/>
                </a:lnTo>
                <a:lnTo>
                  <a:pt x="10668" y="57912"/>
                </a:lnTo>
                <a:close/>
              </a:path>
              <a:path w="68580" h="88900">
                <a:moveTo>
                  <a:pt x="45720" y="85343"/>
                </a:moveTo>
                <a:lnTo>
                  <a:pt x="12192" y="85343"/>
                </a:lnTo>
                <a:lnTo>
                  <a:pt x="19812" y="88391"/>
                </a:lnTo>
                <a:lnTo>
                  <a:pt x="36576" y="88391"/>
                </a:lnTo>
                <a:lnTo>
                  <a:pt x="44196" y="86867"/>
                </a:lnTo>
                <a:lnTo>
                  <a:pt x="45720" y="85343"/>
                </a:lnTo>
                <a:close/>
              </a:path>
              <a:path w="68580" h="88900">
                <a:moveTo>
                  <a:pt x="47243" y="0"/>
                </a:moveTo>
                <a:lnTo>
                  <a:pt x="36576" y="0"/>
                </a:lnTo>
                <a:lnTo>
                  <a:pt x="30480" y="3047"/>
                </a:lnTo>
                <a:lnTo>
                  <a:pt x="24384" y="7619"/>
                </a:lnTo>
                <a:lnTo>
                  <a:pt x="19812" y="12191"/>
                </a:lnTo>
                <a:lnTo>
                  <a:pt x="15240" y="18287"/>
                </a:lnTo>
                <a:lnTo>
                  <a:pt x="13715" y="24383"/>
                </a:lnTo>
                <a:lnTo>
                  <a:pt x="13715" y="35051"/>
                </a:lnTo>
                <a:lnTo>
                  <a:pt x="15240" y="38100"/>
                </a:lnTo>
                <a:lnTo>
                  <a:pt x="18287" y="41147"/>
                </a:lnTo>
                <a:lnTo>
                  <a:pt x="22859" y="44195"/>
                </a:lnTo>
                <a:lnTo>
                  <a:pt x="38100" y="53339"/>
                </a:lnTo>
                <a:lnTo>
                  <a:pt x="44196" y="57912"/>
                </a:lnTo>
                <a:lnTo>
                  <a:pt x="47243" y="64007"/>
                </a:lnTo>
                <a:lnTo>
                  <a:pt x="47243" y="70103"/>
                </a:lnTo>
                <a:lnTo>
                  <a:pt x="45720" y="73151"/>
                </a:lnTo>
                <a:lnTo>
                  <a:pt x="45720" y="76200"/>
                </a:lnTo>
                <a:lnTo>
                  <a:pt x="42671" y="79247"/>
                </a:lnTo>
                <a:lnTo>
                  <a:pt x="38100" y="82295"/>
                </a:lnTo>
                <a:lnTo>
                  <a:pt x="35052" y="83819"/>
                </a:lnTo>
                <a:lnTo>
                  <a:pt x="47243" y="83819"/>
                </a:lnTo>
                <a:lnTo>
                  <a:pt x="48768" y="82295"/>
                </a:lnTo>
                <a:lnTo>
                  <a:pt x="56387" y="76200"/>
                </a:lnTo>
                <a:lnTo>
                  <a:pt x="60959" y="70103"/>
                </a:lnTo>
                <a:lnTo>
                  <a:pt x="62484" y="64007"/>
                </a:lnTo>
                <a:lnTo>
                  <a:pt x="63126" y="56554"/>
                </a:lnTo>
                <a:lnTo>
                  <a:pt x="60769" y="50101"/>
                </a:lnTo>
                <a:lnTo>
                  <a:pt x="55840" y="44505"/>
                </a:lnTo>
                <a:lnTo>
                  <a:pt x="48768" y="39624"/>
                </a:lnTo>
                <a:lnTo>
                  <a:pt x="36576" y="33527"/>
                </a:lnTo>
                <a:lnTo>
                  <a:pt x="32004" y="30479"/>
                </a:lnTo>
                <a:lnTo>
                  <a:pt x="28956" y="27431"/>
                </a:lnTo>
                <a:lnTo>
                  <a:pt x="27431" y="24383"/>
                </a:lnTo>
                <a:lnTo>
                  <a:pt x="24384" y="21335"/>
                </a:lnTo>
                <a:lnTo>
                  <a:pt x="25908" y="16763"/>
                </a:lnTo>
                <a:lnTo>
                  <a:pt x="25908" y="13715"/>
                </a:lnTo>
                <a:lnTo>
                  <a:pt x="28956" y="12191"/>
                </a:lnTo>
                <a:lnTo>
                  <a:pt x="32004" y="9143"/>
                </a:lnTo>
                <a:lnTo>
                  <a:pt x="38100" y="6095"/>
                </a:lnTo>
                <a:lnTo>
                  <a:pt x="67617" y="6095"/>
                </a:lnTo>
                <a:lnTo>
                  <a:pt x="67858" y="4571"/>
                </a:lnTo>
                <a:lnTo>
                  <a:pt x="60959" y="4571"/>
                </a:lnTo>
                <a:lnTo>
                  <a:pt x="57912" y="3047"/>
                </a:lnTo>
                <a:lnTo>
                  <a:pt x="54864" y="3047"/>
                </a:lnTo>
                <a:lnTo>
                  <a:pt x="50292" y="1524"/>
                </a:lnTo>
                <a:lnTo>
                  <a:pt x="47243" y="0"/>
                </a:lnTo>
                <a:close/>
              </a:path>
              <a:path w="68580" h="88900">
                <a:moveTo>
                  <a:pt x="67617" y="6095"/>
                </a:moveTo>
                <a:lnTo>
                  <a:pt x="47243" y="6095"/>
                </a:lnTo>
                <a:lnTo>
                  <a:pt x="51815" y="7619"/>
                </a:lnTo>
                <a:lnTo>
                  <a:pt x="57912" y="13715"/>
                </a:lnTo>
                <a:lnTo>
                  <a:pt x="60959" y="28955"/>
                </a:lnTo>
                <a:lnTo>
                  <a:pt x="64008" y="28955"/>
                </a:lnTo>
                <a:lnTo>
                  <a:pt x="67617" y="6095"/>
                </a:lnTo>
                <a:close/>
              </a:path>
              <a:path w="68580" h="88900">
                <a:moveTo>
                  <a:pt x="68580" y="0"/>
                </a:moveTo>
                <a:lnTo>
                  <a:pt x="67056" y="0"/>
                </a:lnTo>
                <a:lnTo>
                  <a:pt x="65531" y="1524"/>
                </a:lnTo>
                <a:lnTo>
                  <a:pt x="65531" y="3047"/>
                </a:lnTo>
                <a:lnTo>
                  <a:pt x="64008" y="3047"/>
                </a:lnTo>
                <a:lnTo>
                  <a:pt x="62484" y="4571"/>
                </a:lnTo>
                <a:lnTo>
                  <a:pt x="67858" y="4571"/>
                </a:lnTo>
                <a:lnTo>
                  <a:pt x="685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8" name="object 188"/>
          <p:cNvSpPr/>
          <p:nvPr/>
        </p:nvSpPr>
        <p:spPr>
          <a:xfrm>
            <a:off x="1255775" y="4619244"/>
            <a:ext cx="152400" cy="123825"/>
          </a:xfrm>
          <a:custGeom>
            <a:avLst/>
            <a:gdLst/>
            <a:ahLst/>
            <a:cxnLst/>
            <a:rect l="l" t="t" r="r" b="b"/>
            <a:pathLst>
              <a:path w="152400" h="123825">
                <a:moveTo>
                  <a:pt x="44196" y="118871"/>
                </a:moveTo>
                <a:lnTo>
                  <a:pt x="0" y="118871"/>
                </a:lnTo>
                <a:lnTo>
                  <a:pt x="0" y="123443"/>
                </a:lnTo>
                <a:lnTo>
                  <a:pt x="42671" y="123443"/>
                </a:lnTo>
                <a:lnTo>
                  <a:pt x="44196" y="118871"/>
                </a:lnTo>
                <a:close/>
              </a:path>
              <a:path w="152400" h="123825">
                <a:moveTo>
                  <a:pt x="129540" y="118871"/>
                </a:moveTo>
                <a:lnTo>
                  <a:pt x="77724" y="118871"/>
                </a:lnTo>
                <a:lnTo>
                  <a:pt x="77724" y="123443"/>
                </a:lnTo>
                <a:lnTo>
                  <a:pt x="129540" y="123443"/>
                </a:lnTo>
                <a:lnTo>
                  <a:pt x="129540" y="118871"/>
                </a:lnTo>
                <a:close/>
              </a:path>
              <a:path w="152400" h="123825">
                <a:moveTo>
                  <a:pt x="83820" y="0"/>
                </a:moveTo>
                <a:lnTo>
                  <a:pt x="27432" y="0"/>
                </a:lnTo>
                <a:lnTo>
                  <a:pt x="27432" y="3047"/>
                </a:lnTo>
                <a:lnTo>
                  <a:pt x="33528" y="4571"/>
                </a:lnTo>
                <a:lnTo>
                  <a:pt x="38100" y="6095"/>
                </a:lnTo>
                <a:lnTo>
                  <a:pt x="41148" y="9143"/>
                </a:lnTo>
                <a:lnTo>
                  <a:pt x="45720" y="12191"/>
                </a:lnTo>
                <a:lnTo>
                  <a:pt x="50292" y="16763"/>
                </a:lnTo>
                <a:lnTo>
                  <a:pt x="54864" y="27431"/>
                </a:lnTo>
                <a:lnTo>
                  <a:pt x="71628" y="62483"/>
                </a:lnTo>
                <a:lnTo>
                  <a:pt x="35052" y="99059"/>
                </a:lnTo>
                <a:lnTo>
                  <a:pt x="30480" y="105155"/>
                </a:lnTo>
                <a:lnTo>
                  <a:pt x="24384" y="108203"/>
                </a:lnTo>
                <a:lnTo>
                  <a:pt x="19812" y="111251"/>
                </a:lnTo>
                <a:lnTo>
                  <a:pt x="16764" y="112775"/>
                </a:lnTo>
                <a:lnTo>
                  <a:pt x="13715" y="115823"/>
                </a:lnTo>
                <a:lnTo>
                  <a:pt x="9143" y="117347"/>
                </a:lnTo>
                <a:lnTo>
                  <a:pt x="6096" y="118871"/>
                </a:lnTo>
                <a:lnTo>
                  <a:pt x="36576" y="118871"/>
                </a:lnTo>
                <a:lnTo>
                  <a:pt x="35052" y="117347"/>
                </a:lnTo>
                <a:lnTo>
                  <a:pt x="35052" y="115823"/>
                </a:lnTo>
                <a:lnTo>
                  <a:pt x="33528" y="114300"/>
                </a:lnTo>
                <a:lnTo>
                  <a:pt x="33528" y="111251"/>
                </a:lnTo>
                <a:lnTo>
                  <a:pt x="35052" y="111251"/>
                </a:lnTo>
                <a:lnTo>
                  <a:pt x="35052" y="109727"/>
                </a:lnTo>
                <a:lnTo>
                  <a:pt x="36576" y="108203"/>
                </a:lnTo>
                <a:lnTo>
                  <a:pt x="36576" y="106679"/>
                </a:lnTo>
                <a:lnTo>
                  <a:pt x="74676" y="68579"/>
                </a:lnTo>
                <a:lnTo>
                  <a:pt x="94194" y="68579"/>
                </a:lnTo>
                <a:lnTo>
                  <a:pt x="88392" y="54863"/>
                </a:lnTo>
                <a:lnTo>
                  <a:pt x="94488" y="48767"/>
                </a:lnTo>
                <a:lnTo>
                  <a:pt x="83820" y="48767"/>
                </a:lnTo>
                <a:lnTo>
                  <a:pt x="71628" y="19811"/>
                </a:lnTo>
                <a:lnTo>
                  <a:pt x="70104" y="15239"/>
                </a:lnTo>
                <a:lnTo>
                  <a:pt x="68580" y="12191"/>
                </a:lnTo>
                <a:lnTo>
                  <a:pt x="70104" y="10667"/>
                </a:lnTo>
                <a:lnTo>
                  <a:pt x="70104" y="9143"/>
                </a:lnTo>
                <a:lnTo>
                  <a:pt x="73152" y="6095"/>
                </a:lnTo>
                <a:lnTo>
                  <a:pt x="76200" y="4571"/>
                </a:lnTo>
                <a:lnTo>
                  <a:pt x="79248" y="4571"/>
                </a:lnTo>
                <a:lnTo>
                  <a:pt x="83820" y="3047"/>
                </a:lnTo>
                <a:lnTo>
                  <a:pt x="83820" y="0"/>
                </a:lnTo>
                <a:close/>
              </a:path>
              <a:path w="152400" h="123825">
                <a:moveTo>
                  <a:pt x="94194" y="68579"/>
                </a:moveTo>
                <a:lnTo>
                  <a:pt x="74676" y="68579"/>
                </a:lnTo>
                <a:lnTo>
                  <a:pt x="88392" y="100583"/>
                </a:lnTo>
                <a:lnTo>
                  <a:pt x="89915" y="105155"/>
                </a:lnTo>
                <a:lnTo>
                  <a:pt x="91440" y="106679"/>
                </a:lnTo>
                <a:lnTo>
                  <a:pt x="91440" y="112775"/>
                </a:lnTo>
                <a:lnTo>
                  <a:pt x="89915" y="114300"/>
                </a:lnTo>
                <a:lnTo>
                  <a:pt x="89915" y="115823"/>
                </a:lnTo>
                <a:lnTo>
                  <a:pt x="88392" y="117347"/>
                </a:lnTo>
                <a:lnTo>
                  <a:pt x="86868" y="117347"/>
                </a:lnTo>
                <a:lnTo>
                  <a:pt x="85343" y="118871"/>
                </a:lnTo>
                <a:lnTo>
                  <a:pt x="124968" y="118871"/>
                </a:lnTo>
                <a:lnTo>
                  <a:pt x="121920" y="117347"/>
                </a:lnTo>
                <a:lnTo>
                  <a:pt x="118872" y="114300"/>
                </a:lnTo>
                <a:lnTo>
                  <a:pt x="114300" y="111251"/>
                </a:lnTo>
                <a:lnTo>
                  <a:pt x="111252" y="105155"/>
                </a:lnTo>
                <a:lnTo>
                  <a:pt x="105156" y="94487"/>
                </a:lnTo>
                <a:lnTo>
                  <a:pt x="94194" y="68579"/>
                </a:lnTo>
                <a:close/>
              </a:path>
              <a:path w="152400" h="123825">
                <a:moveTo>
                  <a:pt x="146304" y="4571"/>
                </a:moveTo>
                <a:lnTo>
                  <a:pt x="118872" y="4571"/>
                </a:lnTo>
                <a:lnTo>
                  <a:pt x="118872" y="6095"/>
                </a:lnTo>
                <a:lnTo>
                  <a:pt x="120396" y="7619"/>
                </a:lnTo>
                <a:lnTo>
                  <a:pt x="120396" y="12191"/>
                </a:lnTo>
                <a:lnTo>
                  <a:pt x="118872" y="12191"/>
                </a:lnTo>
                <a:lnTo>
                  <a:pt x="118872" y="13715"/>
                </a:lnTo>
                <a:lnTo>
                  <a:pt x="83820" y="48767"/>
                </a:lnTo>
                <a:lnTo>
                  <a:pt x="94488" y="48767"/>
                </a:lnTo>
                <a:lnTo>
                  <a:pt x="126492" y="16763"/>
                </a:lnTo>
                <a:lnTo>
                  <a:pt x="129540" y="12191"/>
                </a:lnTo>
                <a:lnTo>
                  <a:pt x="135636" y="9143"/>
                </a:lnTo>
                <a:lnTo>
                  <a:pt x="140208" y="6095"/>
                </a:lnTo>
                <a:lnTo>
                  <a:pt x="143256" y="6095"/>
                </a:lnTo>
                <a:lnTo>
                  <a:pt x="146304" y="4571"/>
                </a:lnTo>
                <a:close/>
              </a:path>
              <a:path w="152400" h="123825">
                <a:moveTo>
                  <a:pt x="152400" y="0"/>
                </a:moveTo>
                <a:lnTo>
                  <a:pt x="108204" y="0"/>
                </a:lnTo>
                <a:lnTo>
                  <a:pt x="108204" y="3047"/>
                </a:lnTo>
                <a:lnTo>
                  <a:pt x="112776" y="3047"/>
                </a:lnTo>
                <a:lnTo>
                  <a:pt x="115824" y="4571"/>
                </a:lnTo>
                <a:lnTo>
                  <a:pt x="149352" y="4571"/>
                </a:lnTo>
                <a:lnTo>
                  <a:pt x="150876" y="3047"/>
                </a:lnTo>
                <a:lnTo>
                  <a:pt x="1524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9" name="object 189"/>
          <p:cNvSpPr/>
          <p:nvPr/>
        </p:nvSpPr>
        <p:spPr>
          <a:xfrm>
            <a:off x="2854451" y="4649723"/>
            <a:ext cx="169164" cy="94487"/>
          </a:xfrm>
          <a:prstGeom prst="rect">
            <a:avLst/>
          </a:prstGeom>
          <a:blipFill>
            <a:blip r:embed="rId6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0" name="object 190"/>
          <p:cNvSpPr/>
          <p:nvPr/>
        </p:nvSpPr>
        <p:spPr>
          <a:xfrm>
            <a:off x="4361688" y="4596384"/>
            <a:ext cx="27940" cy="62865"/>
          </a:xfrm>
          <a:custGeom>
            <a:avLst/>
            <a:gdLst/>
            <a:ahLst/>
            <a:cxnLst/>
            <a:rect l="l" t="t" r="r" b="b"/>
            <a:pathLst>
              <a:path w="27939" h="62864">
                <a:moveTo>
                  <a:pt x="16763" y="18287"/>
                </a:moveTo>
                <a:lnTo>
                  <a:pt x="7620" y="18287"/>
                </a:lnTo>
                <a:lnTo>
                  <a:pt x="1524" y="50291"/>
                </a:lnTo>
                <a:lnTo>
                  <a:pt x="0" y="53339"/>
                </a:lnTo>
                <a:lnTo>
                  <a:pt x="0" y="57912"/>
                </a:lnTo>
                <a:lnTo>
                  <a:pt x="1524" y="57912"/>
                </a:lnTo>
                <a:lnTo>
                  <a:pt x="1524" y="59436"/>
                </a:lnTo>
                <a:lnTo>
                  <a:pt x="3048" y="60960"/>
                </a:lnTo>
                <a:lnTo>
                  <a:pt x="4572" y="60960"/>
                </a:lnTo>
                <a:lnTo>
                  <a:pt x="6096" y="62483"/>
                </a:lnTo>
                <a:lnTo>
                  <a:pt x="10667" y="62483"/>
                </a:lnTo>
                <a:lnTo>
                  <a:pt x="13715" y="60960"/>
                </a:lnTo>
                <a:lnTo>
                  <a:pt x="15239" y="59436"/>
                </a:lnTo>
                <a:lnTo>
                  <a:pt x="21336" y="56387"/>
                </a:lnTo>
                <a:lnTo>
                  <a:pt x="10667" y="56387"/>
                </a:lnTo>
                <a:lnTo>
                  <a:pt x="10667" y="54863"/>
                </a:lnTo>
                <a:lnTo>
                  <a:pt x="9144" y="54863"/>
                </a:lnTo>
                <a:lnTo>
                  <a:pt x="9144" y="51815"/>
                </a:lnTo>
                <a:lnTo>
                  <a:pt x="10667" y="48767"/>
                </a:lnTo>
                <a:lnTo>
                  <a:pt x="16763" y="18287"/>
                </a:lnTo>
                <a:close/>
              </a:path>
              <a:path w="27939" h="62864">
                <a:moveTo>
                  <a:pt x="21336" y="53339"/>
                </a:moveTo>
                <a:lnTo>
                  <a:pt x="19812" y="53339"/>
                </a:lnTo>
                <a:lnTo>
                  <a:pt x="19812" y="54863"/>
                </a:lnTo>
                <a:lnTo>
                  <a:pt x="18287" y="54863"/>
                </a:lnTo>
                <a:lnTo>
                  <a:pt x="16763" y="56387"/>
                </a:lnTo>
                <a:lnTo>
                  <a:pt x="21336" y="56387"/>
                </a:lnTo>
                <a:lnTo>
                  <a:pt x="21336" y="53339"/>
                </a:lnTo>
                <a:close/>
              </a:path>
              <a:path w="27939" h="62864">
                <a:moveTo>
                  <a:pt x="27432" y="15239"/>
                </a:moveTo>
                <a:lnTo>
                  <a:pt x="3048" y="15239"/>
                </a:lnTo>
                <a:lnTo>
                  <a:pt x="0" y="18287"/>
                </a:lnTo>
                <a:lnTo>
                  <a:pt x="27432" y="18287"/>
                </a:lnTo>
                <a:lnTo>
                  <a:pt x="27432" y="15239"/>
                </a:lnTo>
                <a:close/>
              </a:path>
              <a:path w="27939" h="62864">
                <a:moveTo>
                  <a:pt x="21336" y="0"/>
                </a:moveTo>
                <a:lnTo>
                  <a:pt x="19812" y="0"/>
                </a:lnTo>
                <a:lnTo>
                  <a:pt x="16763" y="3048"/>
                </a:lnTo>
                <a:lnTo>
                  <a:pt x="15239" y="6095"/>
                </a:lnTo>
                <a:lnTo>
                  <a:pt x="15239" y="7619"/>
                </a:lnTo>
                <a:lnTo>
                  <a:pt x="10667" y="12191"/>
                </a:lnTo>
                <a:lnTo>
                  <a:pt x="7620" y="12191"/>
                </a:lnTo>
                <a:lnTo>
                  <a:pt x="4572" y="15239"/>
                </a:lnTo>
                <a:lnTo>
                  <a:pt x="18287" y="15239"/>
                </a:lnTo>
                <a:lnTo>
                  <a:pt x="213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1" name="object 191"/>
          <p:cNvSpPr/>
          <p:nvPr/>
        </p:nvSpPr>
        <p:spPr>
          <a:xfrm>
            <a:off x="3907535" y="4596384"/>
            <a:ext cx="27940" cy="62865"/>
          </a:xfrm>
          <a:custGeom>
            <a:avLst/>
            <a:gdLst/>
            <a:ahLst/>
            <a:cxnLst/>
            <a:rect l="l" t="t" r="r" b="b"/>
            <a:pathLst>
              <a:path w="27939" h="62864">
                <a:moveTo>
                  <a:pt x="16763" y="18287"/>
                </a:moveTo>
                <a:lnTo>
                  <a:pt x="7619" y="18287"/>
                </a:lnTo>
                <a:lnTo>
                  <a:pt x="1524" y="50291"/>
                </a:lnTo>
                <a:lnTo>
                  <a:pt x="0" y="53339"/>
                </a:lnTo>
                <a:lnTo>
                  <a:pt x="0" y="57912"/>
                </a:lnTo>
                <a:lnTo>
                  <a:pt x="1524" y="57912"/>
                </a:lnTo>
                <a:lnTo>
                  <a:pt x="1524" y="59436"/>
                </a:lnTo>
                <a:lnTo>
                  <a:pt x="3048" y="60960"/>
                </a:lnTo>
                <a:lnTo>
                  <a:pt x="4572" y="60960"/>
                </a:lnTo>
                <a:lnTo>
                  <a:pt x="6096" y="62483"/>
                </a:lnTo>
                <a:lnTo>
                  <a:pt x="10667" y="62483"/>
                </a:lnTo>
                <a:lnTo>
                  <a:pt x="12191" y="60960"/>
                </a:lnTo>
                <a:lnTo>
                  <a:pt x="15239" y="59436"/>
                </a:lnTo>
                <a:lnTo>
                  <a:pt x="16763" y="57912"/>
                </a:lnTo>
                <a:lnTo>
                  <a:pt x="19812" y="56387"/>
                </a:lnTo>
                <a:lnTo>
                  <a:pt x="10667" y="56387"/>
                </a:lnTo>
                <a:lnTo>
                  <a:pt x="10667" y="54863"/>
                </a:lnTo>
                <a:lnTo>
                  <a:pt x="9143" y="54863"/>
                </a:lnTo>
                <a:lnTo>
                  <a:pt x="9143" y="51815"/>
                </a:lnTo>
                <a:lnTo>
                  <a:pt x="10667" y="48767"/>
                </a:lnTo>
                <a:lnTo>
                  <a:pt x="16763" y="18287"/>
                </a:lnTo>
                <a:close/>
              </a:path>
              <a:path w="27939" h="62864">
                <a:moveTo>
                  <a:pt x="21336" y="53339"/>
                </a:moveTo>
                <a:lnTo>
                  <a:pt x="18287" y="53339"/>
                </a:lnTo>
                <a:lnTo>
                  <a:pt x="18287" y="54863"/>
                </a:lnTo>
                <a:lnTo>
                  <a:pt x="16763" y="54863"/>
                </a:lnTo>
                <a:lnTo>
                  <a:pt x="16763" y="56387"/>
                </a:lnTo>
                <a:lnTo>
                  <a:pt x="19812" y="56387"/>
                </a:lnTo>
                <a:lnTo>
                  <a:pt x="21336" y="53339"/>
                </a:lnTo>
                <a:close/>
              </a:path>
              <a:path w="27939" h="62864">
                <a:moveTo>
                  <a:pt x="27431" y="15239"/>
                </a:moveTo>
                <a:lnTo>
                  <a:pt x="3048" y="15239"/>
                </a:lnTo>
                <a:lnTo>
                  <a:pt x="0" y="16763"/>
                </a:lnTo>
                <a:lnTo>
                  <a:pt x="0" y="18287"/>
                </a:lnTo>
                <a:lnTo>
                  <a:pt x="27431" y="18287"/>
                </a:lnTo>
                <a:lnTo>
                  <a:pt x="27431" y="15239"/>
                </a:lnTo>
                <a:close/>
              </a:path>
              <a:path w="27939" h="62864">
                <a:moveTo>
                  <a:pt x="19812" y="0"/>
                </a:moveTo>
                <a:lnTo>
                  <a:pt x="18287" y="0"/>
                </a:lnTo>
                <a:lnTo>
                  <a:pt x="15239" y="6095"/>
                </a:lnTo>
                <a:lnTo>
                  <a:pt x="15239" y="7619"/>
                </a:lnTo>
                <a:lnTo>
                  <a:pt x="10667" y="12191"/>
                </a:lnTo>
                <a:lnTo>
                  <a:pt x="7619" y="12191"/>
                </a:lnTo>
                <a:lnTo>
                  <a:pt x="4572" y="15239"/>
                </a:lnTo>
                <a:lnTo>
                  <a:pt x="16763" y="15239"/>
                </a:lnTo>
                <a:lnTo>
                  <a:pt x="198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2" name="object 192"/>
          <p:cNvSpPr/>
          <p:nvPr/>
        </p:nvSpPr>
        <p:spPr>
          <a:xfrm>
            <a:off x="4220112" y="4655820"/>
            <a:ext cx="73025" cy="88900"/>
          </a:xfrm>
          <a:custGeom>
            <a:avLst/>
            <a:gdLst/>
            <a:ahLst/>
            <a:cxnLst/>
            <a:rect l="l" t="t" r="r" b="b"/>
            <a:pathLst>
              <a:path w="73025" h="88900">
                <a:moveTo>
                  <a:pt x="57755" y="0"/>
                </a:moveTo>
                <a:lnTo>
                  <a:pt x="48611" y="0"/>
                </a:lnTo>
                <a:lnTo>
                  <a:pt x="39990" y="619"/>
                </a:lnTo>
                <a:lnTo>
                  <a:pt x="6891" y="25907"/>
                </a:lnTo>
                <a:lnTo>
                  <a:pt x="0" y="53339"/>
                </a:lnTo>
                <a:lnTo>
                  <a:pt x="33" y="62484"/>
                </a:lnTo>
                <a:lnTo>
                  <a:pt x="27275" y="88391"/>
                </a:lnTo>
                <a:lnTo>
                  <a:pt x="34085" y="87796"/>
                </a:lnTo>
                <a:lnTo>
                  <a:pt x="28799" y="73151"/>
                </a:lnTo>
                <a:lnTo>
                  <a:pt x="18131" y="62484"/>
                </a:lnTo>
                <a:lnTo>
                  <a:pt x="15511" y="56459"/>
                </a:lnTo>
                <a:lnTo>
                  <a:pt x="14321" y="49720"/>
                </a:lnTo>
                <a:lnTo>
                  <a:pt x="14273" y="42124"/>
                </a:lnTo>
                <a:lnTo>
                  <a:pt x="15083" y="33527"/>
                </a:lnTo>
                <a:lnTo>
                  <a:pt x="71471" y="33527"/>
                </a:lnTo>
                <a:lnTo>
                  <a:pt x="72678" y="27431"/>
                </a:lnTo>
                <a:lnTo>
                  <a:pt x="16607" y="27431"/>
                </a:lnTo>
                <a:lnTo>
                  <a:pt x="19655" y="21335"/>
                </a:lnTo>
                <a:lnTo>
                  <a:pt x="25751" y="12191"/>
                </a:lnTo>
                <a:lnTo>
                  <a:pt x="31847" y="7619"/>
                </a:lnTo>
                <a:lnTo>
                  <a:pt x="36419" y="6095"/>
                </a:lnTo>
                <a:lnTo>
                  <a:pt x="66899" y="6095"/>
                </a:lnTo>
                <a:lnTo>
                  <a:pt x="63851" y="3047"/>
                </a:lnTo>
                <a:lnTo>
                  <a:pt x="57755" y="0"/>
                </a:lnTo>
                <a:close/>
              </a:path>
              <a:path w="73025" h="88900">
                <a:moveTo>
                  <a:pt x="66899" y="53339"/>
                </a:moveTo>
                <a:lnTo>
                  <a:pt x="62327" y="60959"/>
                </a:lnTo>
                <a:lnTo>
                  <a:pt x="56231" y="65531"/>
                </a:lnTo>
                <a:lnTo>
                  <a:pt x="51659" y="68579"/>
                </a:lnTo>
                <a:lnTo>
                  <a:pt x="48611" y="71627"/>
                </a:lnTo>
                <a:lnTo>
                  <a:pt x="44039" y="73151"/>
                </a:lnTo>
                <a:lnTo>
                  <a:pt x="56151" y="73151"/>
                </a:lnTo>
                <a:lnTo>
                  <a:pt x="57064" y="72223"/>
                </a:lnTo>
                <a:lnTo>
                  <a:pt x="61755" y="66865"/>
                </a:lnTo>
                <a:lnTo>
                  <a:pt x="65589" y="61221"/>
                </a:lnTo>
                <a:lnTo>
                  <a:pt x="68423" y="54863"/>
                </a:lnTo>
                <a:lnTo>
                  <a:pt x="66899" y="53339"/>
                </a:lnTo>
                <a:close/>
              </a:path>
              <a:path w="73025" h="88900">
                <a:moveTo>
                  <a:pt x="66899" y="6095"/>
                </a:moveTo>
                <a:lnTo>
                  <a:pt x="45563" y="6095"/>
                </a:lnTo>
                <a:lnTo>
                  <a:pt x="48611" y="7619"/>
                </a:lnTo>
                <a:lnTo>
                  <a:pt x="50135" y="9143"/>
                </a:lnTo>
                <a:lnTo>
                  <a:pt x="53183" y="10667"/>
                </a:lnTo>
                <a:lnTo>
                  <a:pt x="54707" y="13715"/>
                </a:lnTo>
                <a:lnTo>
                  <a:pt x="54707" y="18287"/>
                </a:lnTo>
                <a:lnTo>
                  <a:pt x="56231" y="19812"/>
                </a:lnTo>
                <a:lnTo>
                  <a:pt x="56231" y="22859"/>
                </a:lnTo>
                <a:lnTo>
                  <a:pt x="54707" y="27431"/>
                </a:lnTo>
                <a:lnTo>
                  <a:pt x="72678" y="27431"/>
                </a:lnTo>
                <a:lnTo>
                  <a:pt x="72947" y="26074"/>
                </a:lnTo>
                <a:lnTo>
                  <a:pt x="72995" y="19621"/>
                </a:lnTo>
                <a:lnTo>
                  <a:pt x="71899" y="14025"/>
                </a:lnTo>
                <a:lnTo>
                  <a:pt x="69947" y="9143"/>
                </a:lnTo>
                <a:lnTo>
                  <a:pt x="66899" y="609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3" name="object 193"/>
          <p:cNvSpPr/>
          <p:nvPr/>
        </p:nvSpPr>
        <p:spPr>
          <a:xfrm>
            <a:off x="3759170" y="4655820"/>
            <a:ext cx="73689" cy="88391"/>
          </a:xfrm>
          <a:prstGeom prst="rect">
            <a:avLst/>
          </a:prstGeom>
          <a:blipFill>
            <a:blip r:embed="rId6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4" name="object 194"/>
          <p:cNvSpPr/>
          <p:nvPr/>
        </p:nvSpPr>
        <p:spPr>
          <a:xfrm>
            <a:off x="3368040" y="4631435"/>
            <a:ext cx="48895" cy="111760"/>
          </a:xfrm>
          <a:custGeom>
            <a:avLst/>
            <a:gdLst/>
            <a:ahLst/>
            <a:cxnLst/>
            <a:rect l="l" t="t" r="r" b="b"/>
            <a:pathLst>
              <a:path w="48895" h="111760">
                <a:moveTo>
                  <a:pt x="27432" y="33527"/>
                </a:moveTo>
                <a:lnTo>
                  <a:pt x="12192" y="33527"/>
                </a:lnTo>
                <a:lnTo>
                  <a:pt x="1524" y="89915"/>
                </a:lnTo>
                <a:lnTo>
                  <a:pt x="0" y="94487"/>
                </a:lnTo>
                <a:lnTo>
                  <a:pt x="0" y="102108"/>
                </a:lnTo>
                <a:lnTo>
                  <a:pt x="1524" y="105155"/>
                </a:lnTo>
                <a:lnTo>
                  <a:pt x="7620" y="111251"/>
                </a:lnTo>
                <a:lnTo>
                  <a:pt x="15239" y="111251"/>
                </a:lnTo>
                <a:lnTo>
                  <a:pt x="19812" y="109727"/>
                </a:lnTo>
                <a:lnTo>
                  <a:pt x="25908" y="106679"/>
                </a:lnTo>
                <a:lnTo>
                  <a:pt x="30480" y="103631"/>
                </a:lnTo>
                <a:lnTo>
                  <a:pt x="31496" y="100584"/>
                </a:lnTo>
                <a:lnTo>
                  <a:pt x="18287" y="100584"/>
                </a:lnTo>
                <a:lnTo>
                  <a:pt x="15239" y="97536"/>
                </a:lnTo>
                <a:lnTo>
                  <a:pt x="15239" y="86867"/>
                </a:lnTo>
                <a:lnTo>
                  <a:pt x="27432" y="33527"/>
                </a:lnTo>
                <a:close/>
              </a:path>
              <a:path w="48895" h="111760">
                <a:moveTo>
                  <a:pt x="36575" y="92963"/>
                </a:moveTo>
                <a:lnTo>
                  <a:pt x="32004" y="92963"/>
                </a:lnTo>
                <a:lnTo>
                  <a:pt x="30480" y="94487"/>
                </a:lnTo>
                <a:lnTo>
                  <a:pt x="30480" y="97536"/>
                </a:lnTo>
                <a:lnTo>
                  <a:pt x="27432" y="97536"/>
                </a:lnTo>
                <a:lnTo>
                  <a:pt x="24384" y="100584"/>
                </a:lnTo>
                <a:lnTo>
                  <a:pt x="31496" y="100584"/>
                </a:lnTo>
                <a:lnTo>
                  <a:pt x="32004" y="99060"/>
                </a:lnTo>
                <a:lnTo>
                  <a:pt x="36575" y="92963"/>
                </a:lnTo>
                <a:close/>
              </a:path>
              <a:path w="48895" h="111760">
                <a:moveTo>
                  <a:pt x="33527" y="0"/>
                </a:moveTo>
                <a:lnTo>
                  <a:pt x="30480" y="0"/>
                </a:lnTo>
                <a:lnTo>
                  <a:pt x="28956" y="6096"/>
                </a:lnTo>
                <a:lnTo>
                  <a:pt x="25908" y="10667"/>
                </a:lnTo>
                <a:lnTo>
                  <a:pt x="22860" y="12191"/>
                </a:lnTo>
                <a:lnTo>
                  <a:pt x="19812" y="16763"/>
                </a:lnTo>
                <a:lnTo>
                  <a:pt x="15239" y="21336"/>
                </a:lnTo>
                <a:lnTo>
                  <a:pt x="10668" y="22860"/>
                </a:lnTo>
                <a:lnTo>
                  <a:pt x="4572" y="28955"/>
                </a:lnTo>
                <a:lnTo>
                  <a:pt x="0" y="30479"/>
                </a:lnTo>
                <a:lnTo>
                  <a:pt x="0" y="33527"/>
                </a:lnTo>
                <a:lnTo>
                  <a:pt x="47244" y="33527"/>
                </a:lnTo>
                <a:lnTo>
                  <a:pt x="48768" y="25908"/>
                </a:lnTo>
                <a:lnTo>
                  <a:pt x="28956" y="25908"/>
                </a:lnTo>
                <a:lnTo>
                  <a:pt x="3352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5" name="object 195"/>
          <p:cNvSpPr/>
          <p:nvPr/>
        </p:nvSpPr>
        <p:spPr>
          <a:xfrm>
            <a:off x="3206495" y="4657344"/>
            <a:ext cx="96520" cy="83820"/>
          </a:xfrm>
          <a:custGeom>
            <a:avLst/>
            <a:gdLst/>
            <a:ahLst/>
            <a:cxnLst/>
            <a:rect l="l" t="t" r="r" b="b"/>
            <a:pathLst>
              <a:path w="96520" h="83820">
                <a:moveTo>
                  <a:pt x="27431" y="80771"/>
                </a:moveTo>
                <a:lnTo>
                  <a:pt x="0" y="80771"/>
                </a:lnTo>
                <a:lnTo>
                  <a:pt x="0" y="83819"/>
                </a:lnTo>
                <a:lnTo>
                  <a:pt x="27431" y="83819"/>
                </a:lnTo>
                <a:lnTo>
                  <a:pt x="27431" y="80771"/>
                </a:lnTo>
                <a:close/>
              </a:path>
              <a:path w="96520" h="83820">
                <a:moveTo>
                  <a:pt x="86868" y="80771"/>
                </a:moveTo>
                <a:lnTo>
                  <a:pt x="48768" y="80771"/>
                </a:lnTo>
                <a:lnTo>
                  <a:pt x="47243" y="83819"/>
                </a:lnTo>
                <a:lnTo>
                  <a:pt x="86868" y="83819"/>
                </a:lnTo>
                <a:lnTo>
                  <a:pt x="86868" y="80771"/>
                </a:lnTo>
                <a:close/>
              </a:path>
              <a:path w="96520" h="83820">
                <a:moveTo>
                  <a:pt x="50292" y="4571"/>
                </a:moveTo>
                <a:lnTo>
                  <a:pt x="22860" y="4571"/>
                </a:lnTo>
                <a:lnTo>
                  <a:pt x="27431" y="9143"/>
                </a:lnTo>
                <a:lnTo>
                  <a:pt x="28956" y="12191"/>
                </a:lnTo>
                <a:lnTo>
                  <a:pt x="32004" y="19811"/>
                </a:lnTo>
                <a:lnTo>
                  <a:pt x="42672" y="42671"/>
                </a:lnTo>
                <a:lnTo>
                  <a:pt x="21336" y="65531"/>
                </a:lnTo>
                <a:lnTo>
                  <a:pt x="13716" y="71627"/>
                </a:lnTo>
                <a:lnTo>
                  <a:pt x="7620" y="77723"/>
                </a:lnTo>
                <a:lnTo>
                  <a:pt x="4572" y="79247"/>
                </a:lnTo>
                <a:lnTo>
                  <a:pt x="3048" y="80771"/>
                </a:lnTo>
                <a:lnTo>
                  <a:pt x="24384" y="80771"/>
                </a:lnTo>
                <a:lnTo>
                  <a:pt x="22860" y="79247"/>
                </a:lnTo>
                <a:lnTo>
                  <a:pt x="21336" y="79247"/>
                </a:lnTo>
                <a:lnTo>
                  <a:pt x="19812" y="77723"/>
                </a:lnTo>
                <a:lnTo>
                  <a:pt x="19812" y="74675"/>
                </a:lnTo>
                <a:lnTo>
                  <a:pt x="21336" y="73151"/>
                </a:lnTo>
                <a:lnTo>
                  <a:pt x="22860" y="70103"/>
                </a:lnTo>
                <a:lnTo>
                  <a:pt x="28956" y="65531"/>
                </a:lnTo>
                <a:lnTo>
                  <a:pt x="45719" y="47243"/>
                </a:lnTo>
                <a:lnTo>
                  <a:pt x="62483" y="47243"/>
                </a:lnTo>
                <a:lnTo>
                  <a:pt x="56388" y="35051"/>
                </a:lnTo>
                <a:lnTo>
                  <a:pt x="62484" y="28955"/>
                </a:lnTo>
                <a:lnTo>
                  <a:pt x="54864" y="28955"/>
                </a:lnTo>
                <a:lnTo>
                  <a:pt x="51816" y="19811"/>
                </a:lnTo>
                <a:lnTo>
                  <a:pt x="48768" y="16763"/>
                </a:lnTo>
                <a:lnTo>
                  <a:pt x="47243" y="13715"/>
                </a:lnTo>
                <a:lnTo>
                  <a:pt x="47243" y="7619"/>
                </a:lnTo>
                <a:lnTo>
                  <a:pt x="50292" y="4571"/>
                </a:lnTo>
                <a:close/>
              </a:path>
              <a:path w="96520" h="83820">
                <a:moveTo>
                  <a:pt x="62483" y="47243"/>
                </a:moveTo>
                <a:lnTo>
                  <a:pt x="45719" y="47243"/>
                </a:lnTo>
                <a:lnTo>
                  <a:pt x="54864" y="65531"/>
                </a:lnTo>
                <a:lnTo>
                  <a:pt x="56388" y="70103"/>
                </a:lnTo>
                <a:lnTo>
                  <a:pt x="56388" y="76200"/>
                </a:lnTo>
                <a:lnTo>
                  <a:pt x="54864" y="77723"/>
                </a:lnTo>
                <a:lnTo>
                  <a:pt x="54864" y="79247"/>
                </a:lnTo>
                <a:lnTo>
                  <a:pt x="53340" y="79247"/>
                </a:lnTo>
                <a:lnTo>
                  <a:pt x="51816" y="80771"/>
                </a:lnTo>
                <a:lnTo>
                  <a:pt x="83819" y="80771"/>
                </a:lnTo>
                <a:lnTo>
                  <a:pt x="80771" y="79247"/>
                </a:lnTo>
                <a:lnTo>
                  <a:pt x="77724" y="76200"/>
                </a:lnTo>
                <a:lnTo>
                  <a:pt x="74676" y="71627"/>
                </a:lnTo>
                <a:lnTo>
                  <a:pt x="62483" y="47243"/>
                </a:lnTo>
                <a:close/>
              </a:path>
              <a:path w="96520" h="83820">
                <a:moveTo>
                  <a:pt x="88392" y="4571"/>
                </a:moveTo>
                <a:lnTo>
                  <a:pt x="70104" y="4571"/>
                </a:lnTo>
                <a:lnTo>
                  <a:pt x="71628" y="6095"/>
                </a:lnTo>
                <a:lnTo>
                  <a:pt x="73152" y="6095"/>
                </a:lnTo>
                <a:lnTo>
                  <a:pt x="73152" y="9143"/>
                </a:lnTo>
                <a:lnTo>
                  <a:pt x="71628" y="10667"/>
                </a:lnTo>
                <a:lnTo>
                  <a:pt x="68580" y="15239"/>
                </a:lnTo>
                <a:lnTo>
                  <a:pt x="62483" y="19811"/>
                </a:lnTo>
                <a:lnTo>
                  <a:pt x="54864" y="28955"/>
                </a:lnTo>
                <a:lnTo>
                  <a:pt x="62484" y="28955"/>
                </a:lnTo>
                <a:lnTo>
                  <a:pt x="85343" y="6095"/>
                </a:lnTo>
                <a:lnTo>
                  <a:pt x="88392" y="4571"/>
                </a:lnTo>
                <a:close/>
              </a:path>
              <a:path w="96520" h="83820">
                <a:moveTo>
                  <a:pt x="54864" y="0"/>
                </a:moveTo>
                <a:lnTo>
                  <a:pt x="16764" y="0"/>
                </a:lnTo>
                <a:lnTo>
                  <a:pt x="15240" y="4571"/>
                </a:lnTo>
                <a:lnTo>
                  <a:pt x="54864" y="4571"/>
                </a:lnTo>
                <a:lnTo>
                  <a:pt x="54864" y="0"/>
                </a:lnTo>
                <a:close/>
              </a:path>
              <a:path w="96520" h="83820">
                <a:moveTo>
                  <a:pt x="96012" y="0"/>
                </a:moveTo>
                <a:lnTo>
                  <a:pt x="67056" y="0"/>
                </a:lnTo>
                <a:lnTo>
                  <a:pt x="67056" y="4571"/>
                </a:lnTo>
                <a:lnTo>
                  <a:pt x="94488" y="4571"/>
                </a:lnTo>
                <a:lnTo>
                  <a:pt x="960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6" name="object 196"/>
          <p:cNvSpPr/>
          <p:nvPr/>
        </p:nvSpPr>
        <p:spPr>
          <a:xfrm>
            <a:off x="4297679" y="4587240"/>
            <a:ext cx="47625" cy="70485"/>
          </a:xfrm>
          <a:custGeom>
            <a:avLst/>
            <a:gdLst/>
            <a:ahLst/>
            <a:cxnLst/>
            <a:rect l="l" t="t" r="r" b="b"/>
            <a:pathLst>
              <a:path w="47625" h="70485">
                <a:moveTo>
                  <a:pt x="38100" y="51815"/>
                </a:moveTo>
                <a:lnTo>
                  <a:pt x="30480" y="51815"/>
                </a:lnTo>
                <a:lnTo>
                  <a:pt x="30480" y="70104"/>
                </a:lnTo>
                <a:lnTo>
                  <a:pt x="38100" y="70104"/>
                </a:lnTo>
                <a:lnTo>
                  <a:pt x="38100" y="51815"/>
                </a:lnTo>
                <a:close/>
              </a:path>
              <a:path w="47625" h="70485">
                <a:moveTo>
                  <a:pt x="38100" y="0"/>
                </a:moveTo>
                <a:lnTo>
                  <a:pt x="33528" y="0"/>
                </a:lnTo>
                <a:lnTo>
                  <a:pt x="0" y="45720"/>
                </a:lnTo>
                <a:lnTo>
                  <a:pt x="0" y="51815"/>
                </a:lnTo>
                <a:lnTo>
                  <a:pt x="47244" y="51815"/>
                </a:lnTo>
                <a:lnTo>
                  <a:pt x="47244" y="44196"/>
                </a:lnTo>
                <a:lnTo>
                  <a:pt x="6096" y="44196"/>
                </a:lnTo>
                <a:lnTo>
                  <a:pt x="30480" y="10668"/>
                </a:lnTo>
                <a:lnTo>
                  <a:pt x="38100" y="10668"/>
                </a:lnTo>
                <a:lnTo>
                  <a:pt x="38100" y="0"/>
                </a:lnTo>
                <a:close/>
              </a:path>
              <a:path w="47625" h="70485">
                <a:moveTo>
                  <a:pt x="38100" y="10668"/>
                </a:moveTo>
                <a:lnTo>
                  <a:pt x="30480" y="10668"/>
                </a:lnTo>
                <a:lnTo>
                  <a:pt x="30480" y="44196"/>
                </a:lnTo>
                <a:lnTo>
                  <a:pt x="38100" y="44196"/>
                </a:lnTo>
                <a:lnTo>
                  <a:pt x="38100" y="1066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7" name="object 197"/>
          <p:cNvSpPr/>
          <p:nvPr/>
        </p:nvSpPr>
        <p:spPr>
          <a:xfrm>
            <a:off x="4126991" y="4616196"/>
            <a:ext cx="68580" cy="128015"/>
          </a:xfrm>
          <a:prstGeom prst="rect">
            <a:avLst/>
          </a:prstGeom>
          <a:blipFill>
            <a:blip r:embed="rId6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8" name="object 198"/>
          <p:cNvSpPr/>
          <p:nvPr/>
        </p:nvSpPr>
        <p:spPr>
          <a:xfrm>
            <a:off x="3663696" y="4619244"/>
            <a:ext cx="71627" cy="124967"/>
          </a:xfrm>
          <a:prstGeom prst="rect">
            <a:avLst/>
          </a:prstGeom>
          <a:blipFill>
            <a:blip r:embed="rId6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9" name="object 199"/>
          <p:cNvSpPr/>
          <p:nvPr/>
        </p:nvSpPr>
        <p:spPr>
          <a:xfrm>
            <a:off x="3418332" y="4613147"/>
            <a:ext cx="48895" cy="167640"/>
          </a:xfrm>
          <a:custGeom>
            <a:avLst/>
            <a:gdLst/>
            <a:ahLst/>
            <a:cxnLst/>
            <a:rect l="l" t="t" r="r" b="b"/>
            <a:pathLst>
              <a:path w="48895" h="167639">
                <a:moveTo>
                  <a:pt x="0" y="0"/>
                </a:moveTo>
                <a:lnTo>
                  <a:pt x="0" y="3048"/>
                </a:lnTo>
                <a:lnTo>
                  <a:pt x="18287" y="21336"/>
                </a:lnTo>
                <a:lnTo>
                  <a:pt x="21335" y="25907"/>
                </a:lnTo>
                <a:lnTo>
                  <a:pt x="22859" y="32003"/>
                </a:lnTo>
                <a:lnTo>
                  <a:pt x="25907" y="36575"/>
                </a:lnTo>
                <a:lnTo>
                  <a:pt x="25907" y="42672"/>
                </a:lnTo>
                <a:lnTo>
                  <a:pt x="29194" y="59221"/>
                </a:lnTo>
                <a:lnTo>
                  <a:pt x="30098" y="68008"/>
                </a:lnTo>
                <a:lnTo>
                  <a:pt x="30319" y="74009"/>
                </a:lnTo>
                <a:lnTo>
                  <a:pt x="30432" y="95107"/>
                </a:lnTo>
                <a:lnTo>
                  <a:pt x="30099" y="103632"/>
                </a:lnTo>
                <a:lnTo>
                  <a:pt x="29194" y="112156"/>
                </a:lnTo>
                <a:lnTo>
                  <a:pt x="27431" y="120396"/>
                </a:lnTo>
                <a:lnTo>
                  <a:pt x="26003" y="128111"/>
                </a:lnTo>
                <a:lnTo>
                  <a:pt x="0" y="163067"/>
                </a:lnTo>
                <a:lnTo>
                  <a:pt x="0" y="167639"/>
                </a:lnTo>
                <a:lnTo>
                  <a:pt x="35051" y="134112"/>
                </a:lnTo>
                <a:lnTo>
                  <a:pt x="47910" y="97250"/>
                </a:lnTo>
                <a:lnTo>
                  <a:pt x="48767" y="83819"/>
                </a:lnTo>
                <a:lnTo>
                  <a:pt x="48458" y="74009"/>
                </a:lnTo>
                <a:lnTo>
                  <a:pt x="33337" y="30099"/>
                </a:lnTo>
                <a:lnTo>
                  <a:pt x="5714" y="347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0" name="object 200"/>
          <p:cNvSpPr/>
          <p:nvPr/>
        </p:nvSpPr>
        <p:spPr>
          <a:xfrm>
            <a:off x="3297935" y="4613147"/>
            <a:ext cx="48895" cy="167640"/>
          </a:xfrm>
          <a:custGeom>
            <a:avLst/>
            <a:gdLst/>
            <a:ahLst/>
            <a:cxnLst/>
            <a:rect l="l" t="t" r="r" b="b"/>
            <a:pathLst>
              <a:path w="48895" h="167639">
                <a:moveTo>
                  <a:pt x="48767" y="0"/>
                </a:moveTo>
                <a:lnTo>
                  <a:pt x="12191" y="33527"/>
                </a:lnTo>
                <a:lnTo>
                  <a:pt x="0" y="83819"/>
                </a:lnTo>
                <a:lnTo>
                  <a:pt x="309" y="93178"/>
                </a:lnTo>
                <a:lnTo>
                  <a:pt x="14287" y="136969"/>
                </a:lnTo>
                <a:lnTo>
                  <a:pt x="42195" y="163972"/>
                </a:lnTo>
                <a:lnTo>
                  <a:pt x="48767" y="167639"/>
                </a:lnTo>
                <a:lnTo>
                  <a:pt x="48767" y="163067"/>
                </a:lnTo>
                <a:lnTo>
                  <a:pt x="42672" y="158496"/>
                </a:lnTo>
                <a:lnTo>
                  <a:pt x="38100" y="155448"/>
                </a:lnTo>
                <a:lnTo>
                  <a:pt x="33527" y="150875"/>
                </a:lnTo>
                <a:lnTo>
                  <a:pt x="27431" y="141731"/>
                </a:lnTo>
                <a:lnTo>
                  <a:pt x="25908" y="135636"/>
                </a:lnTo>
                <a:lnTo>
                  <a:pt x="22860" y="131063"/>
                </a:lnTo>
                <a:lnTo>
                  <a:pt x="21336" y="124967"/>
                </a:lnTo>
                <a:lnTo>
                  <a:pt x="19812" y="115824"/>
                </a:lnTo>
                <a:lnTo>
                  <a:pt x="18049" y="108442"/>
                </a:lnTo>
                <a:lnTo>
                  <a:pt x="17145" y="100202"/>
                </a:lnTo>
                <a:lnTo>
                  <a:pt x="16879" y="93178"/>
                </a:lnTo>
                <a:lnTo>
                  <a:pt x="16763" y="82296"/>
                </a:lnTo>
                <a:lnTo>
                  <a:pt x="17025" y="72532"/>
                </a:lnTo>
                <a:lnTo>
                  <a:pt x="24765" y="32384"/>
                </a:lnTo>
                <a:lnTo>
                  <a:pt x="32003" y="19812"/>
                </a:lnTo>
                <a:lnTo>
                  <a:pt x="35051" y="13715"/>
                </a:lnTo>
                <a:lnTo>
                  <a:pt x="41148" y="7619"/>
                </a:lnTo>
                <a:lnTo>
                  <a:pt x="48767" y="3048"/>
                </a:lnTo>
                <a:lnTo>
                  <a:pt x="4876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1" name="object 201"/>
          <p:cNvSpPr/>
          <p:nvPr/>
        </p:nvSpPr>
        <p:spPr>
          <a:xfrm>
            <a:off x="4034028" y="4698491"/>
            <a:ext cx="7620" cy="43180"/>
          </a:xfrm>
          <a:custGeom>
            <a:avLst/>
            <a:gdLst/>
            <a:ahLst/>
            <a:cxnLst/>
            <a:rect l="l" t="t" r="r" b="b"/>
            <a:pathLst>
              <a:path w="7620" h="43179">
                <a:moveTo>
                  <a:pt x="7620" y="0"/>
                </a:moveTo>
                <a:lnTo>
                  <a:pt x="0" y="0"/>
                </a:lnTo>
                <a:lnTo>
                  <a:pt x="0" y="42672"/>
                </a:lnTo>
                <a:lnTo>
                  <a:pt x="7620" y="42672"/>
                </a:lnTo>
                <a:lnTo>
                  <a:pt x="76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2" name="object 202"/>
          <p:cNvSpPr/>
          <p:nvPr/>
        </p:nvSpPr>
        <p:spPr>
          <a:xfrm>
            <a:off x="3991355" y="4693920"/>
            <a:ext cx="93345" cy="0"/>
          </a:xfrm>
          <a:custGeom>
            <a:avLst/>
            <a:gdLst/>
            <a:ahLst/>
            <a:cxnLst/>
            <a:rect l="l" t="t" r="r" b="b"/>
            <a:pathLst>
              <a:path w="93345" h="0">
                <a:moveTo>
                  <a:pt x="0" y="0"/>
                </a:moveTo>
                <a:lnTo>
                  <a:pt x="92964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3" name="object 203"/>
          <p:cNvSpPr/>
          <p:nvPr/>
        </p:nvSpPr>
        <p:spPr>
          <a:xfrm>
            <a:off x="4034028" y="4646676"/>
            <a:ext cx="7620" cy="43180"/>
          </a:xfrm>
          <a:custGeom>
            <a:avLst/>
            <a:gdLst/>
            <a:ahLst/>
            <a:cxnLst/>
            <a:rect l="l" t="t" r="r" b="b"/>
            <a:pathLst>
              <a:path w="7620" h="43179">
                <a:moveTo>
                  <a:pt x="7620" y="0"/>
                </a:moveTo>
                <a:lnTo>
                  <a:pt x="0" y="0"/>
                </a:lnTo>
                <a:lnTo>
                  <a:pt x="0" y="42672"/>
                </a:lnTo>
                <a:lnTo>
                  <a:pt x="7620" y="42672"/>
                </a:lnTo>
                <a:lnTo>
                  <a:pt x="76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4" name="object 204"/>
          <p:cNvSpPr/>
          <p:nvPr/>
        </p:nvSpPr>
        <p:spPr>
          <a:xfrm>
            <a:off x="3520440" y="4676394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5" name="object 205"/>
          <p:cNvSpPr/>
          <p:nvPr/>
        </p:nvSpPr>
        <p:spPr>
          <a:xfrm>
            <a:off x="3520440" y="4710684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6" name="object 206"/>
          <p:cNvSpPr/>
          <p:nvPr/>
        </p:nvSpPr>
        <p:spPr>
          <a:xfrm>
            <a:off x="3835908" y="4628388"/>
            <a:ext cx="55244" cy="6350"/>
          </a:xfrm>
          <a:custGeom>
            <a:avLst/>
            <a:gdLst/>
            <a:ahLst/>
            <a:cxnLst/>
            <a:rect l="l" t="t" r="r" b="b"/>
            <a:pathLst>
              <a:path w="55245" h="6350">
                <a:moveTo>
                  <a:pt x="0" y="0"/>
                </a:moveTo>
                <a:lnTo>
                  <a:pt x="54863" y="0"/>
                </a:lnTo>
                <a:lnTo>
                  <a:pt x="54863" y="6096"/>
                </a:lnTo>
                <a:lnTo>
                  <a:pt x="0" y="609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7" name="object 207"/>
          <p:cNvSpPr/>
          <p:nvPr/>
        </p:nvSpPr>
        <p:spPr>
          <a:xfrm>
            <a:off x="1880616" y="5032247"/>
            <a:ext cx="0" cy="485140"/>
          </a:xfrm>
          <a:custGeom>
            <a:avLst/>
            <a:gdLst/>
            <a:ahLst/>
            <a:cxnLst/>
            <a:rect l="l" t="t" r="r" b="b"/>
            <a:pathLst>
              <a:path w="0" h="485139">
                <a:moveTo>
                  <a:pt x="0" y="0"/>
                </a:moveTo>
                <a:lnTo>
                  <a:pt x="0" y="484631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8" name="object 208"/>
          <p:cNvSpPr/>
          <p:nvPr/>
        </p:nvSpPr>
        <p:spPr>
          <a:xfrm>
            <a:off x="2499360" y="5032247"/>
            <a:ext cx="0" cy="485140"/>
          </a:xfrm>
          <a:custGeom>
            <a:avLst/>
            <a:gdLst/>
            <a:ahLst/>
            <a:cxnLst/>
            <a:rect l="l" t="t" r="r" b="b"/>
            <a:pathLst>
              <a:path w="0" h="485139">
                <a:moveTo>
                  <a:pt x="0" y="0"/>
                </a:moveTo>
                <a:lnTo>
                  <a:pt x="0" y="484631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9" name="object 209"/>
          <p:cNvSpPr/>
          <p:nvPr/>
        </p:nvSpPr>
        <p:spPr>
          <a:xfrm>
            <a:off x="1767839" y="5559551"/>
            <a:ext cx="0" cy="485140"/>
          </a:xfrm>
          <a:custGeom>
            <a:avLst/>
            <a:gdLst/>
            <a:ahLst/>
            <a:cxnLst/>
            <a:rect l="l" t="t" r="r" b="b"/>
            <a:pathLst>
              <a:path w="0" h="485139">
                <a:moveTo>
                  <a:pt x="0" y="0"/>
                </a:moveTo>
                <a:lnTo>
                  <a:pt x="0" y="484631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0" name="object 210"/>
          <p:cNvSpPr/>
          <p:nvPr/>
        </p:nvSpPr>
        <p:spPr>
          <a:xfrm>
            <a:off x="2612135" y="5559551"/>
            <a:ext cx="0" cy="485140"/>
          </a:xfrm>
          <a:custGeom>
            <a:avLst/>
            <a:gdLst/>
            <a:ahLst/>
            <a:cxnLst/>
            <a:rect l="l" t="t" r="r" b="b"/>
            <a:pathLst>
              <a:path w="0" h="485139">
                <a:moveTo>
                  <a:pt x="0" y="0"/>
                </a:moveTo>
                <a:lnTo>
                  <a:pt x="0" y="484631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1" name="object 211"/>
          <p:cNvSpPr/>
          <p:nvPr/>
        </p:nvSpPr>
        <p:spPr>
          <a:xfrm>
            <a:off x="1752600" y="5538215"/>
            <a:ext cx="876300" cy="0"/>
          </a:xfrm>
          <a:custGeom>
            <a:avLst/>
            <a:gdLst/>
            <a:ahLst/>
            <a:cxnLst/>
            <a:rect l="l" t="t" r="r" b="b"/>
            <a:pathLst>
              <a:path w="876300" h="0">
                <a:moveTo>
                  <a:pt x="0" y="0"/>
                </a:moveTo>
                <a:lnTo>
                  <a:pt x="876299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2" name="object 212"/>
          <p:cNvSpPr/>
          <p:nvPr/>
        </p:nvSpPr>
        <p:spPr>
          <a:xfrm>
            <a:off x="2825495" y="5341620"/>
            <a:ext cx="1400555" cy="425195"/>
          </a:xfrm>
          <a:prstGeom prst="rect">
            <a:avLst/>
          </a:prstGeom>
          <a:blipFill>
            <a:blip r:embed="rId6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3" name="object 213"/>
          <p:cNvSpPr/>
          <p:nvPr/>
        </p:nvSpPr>
        <p:spPr>
          <a:xfrm>
            <a:off x="4422647" y="5344667"/>
            <a:ext cx="1021079" cy="385572"/>
          </a:xfrm>
          <a:prstGeom prst="rect">
            <a:avLst/>
          </a:prstGeom>
          <a:blipFill>
            <a:blip r:embed="rId6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4" name="object 214"/>
          <p:cNvSpPr/>
          <p:nvPr/>
        </p:nvSpPr>
        <p:spPr>
          <a:xfrm>
            <a:off x="5640323" y="5538215"/>
            <a:ext cx="762000" cy="0"/>
          </a:xfrm>
          <a:custGeom>
            <a:avLst/>
            <a:gdLst/>
            <a:ahLst/>
            <a:cxnLst/>
            <a:rect l="l" t="t" r="r" b="b"/>
            <a:pathLst>
              <a:path w="762000" h="0">
                <a:moveTo>
                  <a:pt x="0" y="0"/>
                </a:moveTo>
                <a:lnTo>
                  <a:pt x="761999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5" name="object 215"/>
          <p:cNvSpPr/>
          <p:nvPr/>
        </p:nvSpPr>
        <p:spPr>
          <a:xfrm>
            <a:off x="6310884" y="5602223"/>
            <a:ext cx="83819" cy="124967"/>
          </a:xfrm>
          <a:prstGeom prst="rect">
            <a:avLst/>
          </a:prstGeom>
          <a:blipFill>
            <a:blip r:embed="rId6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6" name="object 216"/>
          <p:cNvSpPr/>
          <p:nvPr/>
        </p:nvSpPr>
        <p:spPr>
          <a:xfrm>
            <a:off x="5978652" y="5602223"/>
            <a:ext cx="70103" cy="126491"/>
          </a:xfrm>
          <a:prstGeom prst="rect">
            <a:avLst/>
          </a:prstGeom>
          <a:blipFill>
            <a:blip r:embed="rId6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7" name="object 217"/>
          <p:cNvSpPr/>
          <p:nvPr/>
        </p:nvSpPr>
        <p:spPr>
          <a:xfrm>
            <a:off x="6102096" y="5344667"/>
            <a:ext cx="172212" cy="124968"/>
          </a:xfrm>
          <a:prstGeom prst="rect">
            <a:avLst/>
          </a:prstGeom>
          <a:blipFill>
            <a:blip r:embed="rId6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8" name="object 218"/>
          <p:cNvSpPr/>
          <p:nvPr/>
        </p:nvSpPr>
        <p:spPr>
          <a:xfrm>
            <a:off x="5768340" y="5344667"/>
            <a:ext cx="70104" cy="126492"/>
          </a:xfrm>
          <a:prstGeom prst="rect">
            <a:avLst/>
          </a:prstGeom>
          <a:blipFill>
            <a:blip r:embed="rId6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9" name="object 219"/>
          <p:cNvSpPr/>
          <p:nvPr/>
        </p:nvSpPr>
        <p:spPr>
          <a:xfrm>
            <a:off x="2546604" y="5864352"/>
            <a:ext cx="48895" cy="123825"/>
          </a:xfrm>
          <a:custGeom>
            <a:avLst/>
            <a:gdLst/>
            <a:ahLst/>
            <a:cxnLst/>
            <a:rect l="l" t="t" r="r" b="b"/>
            <a:pathLst>
              <a:path w="48894" h="123825">
                <a:moveTo>
                  <a:pt x="48768" y="120396"/>
                </a:moveTo>
                <a:lnTo>
                  <a:pt x="3047" y="120396"/>
                </a:lnTo>
                <a:lnTo>
                  <a:pt x="3047" y="123444"/>
                </a:lnTo>
                <a:lnTo>
                  <a:pt x="48768" y="123444"/>
                </a:lnTo>
                <a:lnTo>
                  <a:pt x="48768" y="120396"/>
                </a:lnTo>
                <a:close/>
              </a:path>
              <a:path w="48894" h="123825">
                <a:moveTo>
                  <a:pt x="36575" y="118872"/>
                </a:moveTo>
                <a:lnTo>
                  <a:pt x="13715" y="118872"/>
                </a:lnTo>
                <a:lnTo>
                  <a:pt x="10668" y="120396"/>
                </a:lnTo>
                <a:lnTo>
                  <a:pt x="39623" y="120396"/>
                </a:lnTo>
                <a:lnTo>
                  <a:pt x="36575" y="118872"/>
                </a:lnTo>
                <a:close/>
              </a:path>
              <a:path w="48894" h="123825">
                <a:moveTo>
                  <a:pt x="32003" y="13715"/>
                </a:moveTo>
                <a:lnTo>
                  <a:pt x="12191" y="13715"/>
                </a:lnTo>
                <a:lnTo>
                  <a:pt x="13715" y="15239"/>
                </a:lnTo>
                <a:lnTo>
                  <a:pt x="15239" y="15239"/>
                </a:lnTo>
                <a:lnTo>
                  <a:pt x="15239" y="16763"/>
                </a:lnTo>
                <a:lnTo>
                  <a:pt x="16763" y="18287"/>
                </a:lnTo>
                <a:lnTo>
                  <a:pt x="16763" y="19812"/>
                </a:lnTo>
                <a:lnTo>
                  <a:pt x="18287" y="22860"/>
                </a:lnTo>
                <a:lnTo>
                  <a:pt x="18287" y="115824"/>
                </a:lnTo>
                <a:lnTo>
                  <a:pt x="16763" y="117348"/>
                </a:lnTo>
                <a:lnTo>
                  <a:pt x="16763" y="118872"/>
                </a:lnTo>
                <a:lnTo>
                  <a:pt x="33527" y="118872"/>
                </a:lnTo>
                <a:lnTo>
                  <a:pt x="33527" y="115824"/>
                </a:lnTo>
                <a:lnTo>
                  <a:pt x="32003" y="114300"/>
                </a:lnTo>
                <a:lnTo>
                  <a:pt x="32003" y="13715"/>
                </a:lnTo>
                <a:close/>
              </a:path>
              <a:path w="48894" h="123825">
                <a:moveTo>
                  <a:pt x="32003" y="0"/>
                </a:moveTo>
                <a:lnTo>
                  <a:pt x="28956" y="0"/>
                </a:lnTo>
                <a:lnTo>
                  <a:pt x="0" y="13715"/>
                </a:lnTo>
                <a:lnTo>
                  <a:pt x="1523" y="16763"/>
                </a:lnTo>
                <a:lnTo>
                  <a:pt x="7619" y="13715"/>
                </a:lnTo>
                <a:lnTo>
                  <a:pt x="32003" y="13715"/>
                </a:lnTo>
                <a:lnTo>
                  <a:pt x="3200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0" name="object 220"/>
          <p:cNvSpPr/>
          <p:nvPr/>
        </p:nvSpPr>
        <p:spPr>
          <a:xfrm>
            <a:off x="1912620" y="5864352"/>
            <a:ext cx="80772" cy="123444"/>
          </a:xfrm>
          <a:prstGeom prst="rect">
            <a:avLst/>
          </a:prstGeom>
          <a:blipFill>
            <a:blip r:embed="rId7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1" name="object 221"/>
          <p:cNvSpPr/>
          <p:nvPr/>
        </p:nvSpPr>
        <p:spPr>
          <a:xfrm>
            <a:off x="2412492" y="5588508"/>
            <a:ext cx="68580" cy="124967"/>
          </a:xfrm>
          <a:prstGeom prst="rect">
            <a:avLst/>
          </a:prstGeom>
          <a:blipFill>
            <a:blip r:embed="rId7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2" name="object 222"/>
          <p:cNvSpPr/>
          <p:nvPr/>
        </p:nvSpPr>
        <p:spPr>
          <a:xfrm>
            <a:off x="2036064" y="5588508"/>
            <a:ext cx="80772" cy="123443"/>
          </a:xfrm>
          <a:prstGeom prst="rect">
            <a:avLst/>
          </a:prstGeom>
          <a:blipFill>
            <a:blip r:embed="rId7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3" name="object 223"/>
          <p:cNvSpPr/>
          <p:nvPr/>
        </p:nvSpPr>
        <p:spPr>
          <a:xfrm>
            <a:off x="2412492" y="5337047"/>
            <a:ext cx="68580" cy="126491"/>
          </a:xfrm>
          <a:prstGeom prst="rect">
            <a:avLst/>
          </a:prstGeom>
          <a:blipFill>
            <a:blip r:embed="rId7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4" name="object 224"/>
          <p:cNvSpPr/>
          <p:nvPr/>
        </p:nvSpPr>
        <p:spPr>
          <a:xfrm>
            <a:off x="2025395" y="5337047"/>
            <a:ext cx="79248" cy="124967"/>
          </a:xfrm>
          <a:prstGeom prst="rect">
            <a:avLst/>
          </a:prstGeom>
          <a:blipFill>
            <a:blip r:embed="rId7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5" name="object 225"/>
          <p:cNvSpPr/>
          <p:nvPr/>
        </p:nvSpPr>
        <p:spPr>
          <a:xfrm>
            <a:off x="2412492" y="5061203"/>
            <a:ext cx="70103" cy="126492"/>
          </a:xfrm>
          <a:prstGeom prst="rect">
            <a:avLst/>
          </a:prstGeom>
          <a:blipFill>
            <a:blip r:embed="rId7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6" name="object 226"/>
          <p:cNvSpPr/>
          <p:nvPr/>
        </p:nvSpPr>
        <p:spPr>
          <a:xfrm>
            <a:off x="2148839" y="5061203"/>
            <a:ext cx="80772" cy="123444"/>
          </a:xfrm>
          <a:prstGeom prst="rect">
            <a:avLst/>
          </a:prstGeom>
          <a:blipFill>
            <a:blip r:embed="rId7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7" name="object 227"/>
          <p:cNvSpPr/>
          <p:nvPr/>
        </p:nvSpPr>
        <p:spPr>
          <a:xfrm>
            <a:off x="1505711" y="5455920"/>
            <a:ext cx="50800" cy="167640"/>
          </a:xfrm>
          <a:custGeom>
            <a:avLst/>
            <a:gdLst/>
            <a:ahLst/>
            <a:cxnLst/>
            <a:rect l="l" t="t" r="r" b="b"/>
            <a:pathLst>
              <a:path w="50800" h="167639">
                <a:moveTo>
                  <a:pt x="0" y="0"/>
                </a:moveTo>
                <a:lnTo>
                  <a:pt x="0" y="3047"/>
                </a:lnTo>
                <a:lnTo>
                  <a:pt x="12203" y="12215"/>
                </a:lnTo>
                <a:lnTo>
                  <a:pt x="15240" y="18287"/>
                </a:lnTo>
                <a:lnTo>
                  <a:pt x="18287" y="22859"/>
                </a:lnTo>
                <a:lnTo>
                  <a:pt x="21335" y="25907"/>
                </a:lnTo>
                <a:lnTo>
                  <a:pt x="24384" y="32003"/>
                </a:lnTo>
                <a:lnTo>
                  <a:pt x="25907" y="36575"/>
                </a:lnTo>
                <a:lnTo>
                  <a:pt x="28956" y="44195"/>
                </a:lnTo>
                <a:lnTo>
                  <a:pt x="30479" y="51815"/>
                </a:lnTo>
                <a:lnTo>
                  <a:pt x="31599" y="59864"/>
                </a:lnTo>
                <a:lnTo>
                  <a:pt x="32575" y="68198"/>
                </a:lnTo>
                <a:lnTo>
                  <a:pt x="33266" y="77104"/>
                </a:lnTo>
                <a:lnTo>
                  <a:pt x="33528" y="86867"/>
                </a:lnTo>
                <a:lnTo>
                  <a:pt x="33242" y="95107"/>
                </a:lnTo>
                <a:lnTo>
                  <a:pt x="32384" y="103631"/>
                </a:lnTo>
                <a:lnTo>
                  <a:pt x="30956" y="112156"/>
                </a:lnTo>
                <a:lnTo>
                  <a:pt x="28956" y="120395"/>
                </a:lnTo>
                <a:lnTo>
                  <a:pt x="27289" y="128754"/>
                </a:lnTo>
                <a:lnTo>
                  <a:pt x="24765" y="135826"/>
                </a:lnTo>
                <a:lnTo>
                  <a:pt x="21669" y="142041"/>
                </a:lnTo>
                <a:lnTo>
                  <a:pt x="18287" y="147827"/>
                </a:lnTo>
                <a:lnTo>
                  <a:pt x="15240" y="155447"/>
                </a:lnTo>
                <a:lnTo>
                  <a:pt x="7619" y="161543"/>
                </a:lnTo>
                <a:lnTo>
                  <a:pt x="0" y="164591"/>
                </a:lnTo>
                <a:lnTo>
                  <a:pt x="0" y="167639"/>
                </a:lnTo>
                <a:lnTo>
                  <a:pt x="36575" y="135635"/>
                </a:lnTo>
                <a:lnTo>
                  <a:pt x="49434" y="97274"/>
                </a:lnTo>
                <a:lnTo>
                  <a:pt x="50291" y="83819"/>
                </a:lnTo>
                <a:lnTo>
                  <a:pt x="49744" y="74009"/>
                </a:lnTo>
                <a:lnTo>
                  <a:pt x="34480" y="30098"/>
                </a:lnTo>
                <a:lnTo>
                  <a:pt x="7215" y="369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8" name="object 228"/>
          <p:cNvSpPr/>
          <p:nvPr/>
        </p:nvSpPr>
        <p:spPr>
          <a:xfrm>
            <a:off x="1362455" y="5455920"/>
            <a:ext cx="50800" cy="167640"/>
          </a:xfrm>
          <a:custGeom>
            <a:avLst/>
            <a:gdLst/>
            <a:ahLst/>
            <a:cxnLst/>
            <a:rect l="l" t="t" r="r" b="b"/>
            <a:pathLst>
              <a:path w="50800" h="167639">
                <a:moveTo>
                  <a:pt x="50291" y="0"/>
                </a:moveTo>
                <a:lnTo>
                  <a:pt x="39457" y="5667"/>
                </a:lnTo>
                <a:lnTo>
                  <a:pt x="29908" y="13335"/>
                </a:lnTo>
                <a:lnTo>
                  <a:pt x="21788" y="22717"/>
                </a:lnTo>
                <a:lnTo>
                  <a:pt x="15240" y="33527"/>
                </a:lnTo>
                <a:lnTo>
                  <a:pt x="8358" y="44600"/>
                </a:lnTo>
                <a:lnTo>
                  <a:pt x="3619" y="56959"/>
                </a:lnTo>
                <a:lnTo>
                  <a:pt x="881" y="70175"/>
                </a:lnTo>
                <a:lnTo>
                  <a:pt x="0" y="83819"/>
                </a:lnTo>
                <a:lnTo>
                  <a:pt x="547" y="93178"/>
                </a:lnTo>
                <a:lnTo>
                  <a:pt x="16383" y="137540"/>
                </a:lnTo>
                <a:lnTo>
                  <a:pt x="43719" y="164187"/>
                </a:lnTo>
                <a:lnTo>
                  <a:pt x="50291" y="167639"/>
                </a:lnTo>
                <a:lnTo>
                  <a:pt x="50291" y="164591"/>
                </a:lnTo>
                <a:lnTo>
                  <a:pt x="44196" y="161543"/>
                </a:lnTo>
                <a:lnTo>
                  <a:pt x="39624" y="156971"/>
                </a:lnTo>
                <a:lnTo>
                  <a:pt x="35052" y="150875"/>
                </a:lnTo>
                <a:lnTo>
                  <a:pt x="25907" y="137159"/>
                </a:lnTo>
                <a:lnTo>
                  <a:pt x="24384" y="132587"/>
                </a:lnTo>
                <a:lnTo>
                  <a:pt x="21335" y="124967"/>
                </a:lnTo>
                <a:lnTo>
                  <a:pt x="21335" y="115824"/>
                </a:lnTo>
                <a:lnTo>
                  <a:pt x="20216" y="108442"/>
                </a:lnTo>
                <a:lnTo>
                  <a:pt x="19240" y="100202"/>
                </a:lnTo>
                <a:lnTo>
                  <a:pt x="18549" y="91392"/>
                </a:lnTo>
                <a:lnTo>
                  <a:pt x="18287" y="82295"/>
                </a:lnTo>
                <a:lnTo>
                  <a:pt x="18549" y="72747"/>
                </a:lnTo>
                <a:lnTo>
                  <a:pt x="25526" y="32575"/>
                </a:lnTo>
                <a:lnTo>
                  <a:pt x="50291" y="3047"/>
                </a:lnTo>
                <a:lnTo>
                  <a:pt x="5029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9" name="object 229"/>
          <p:cNvSpPr/>
          <p:nvPr/>
        </p:nvSpPr>
        <p:spPr>
          <a:xfrm>
            <a:off x="5739384" y="5573267"/>
            <a:ext cx="44450" cy="70485"/>
          </a:xfrm>
          <a:custGeom>
            <a:avLst/>
            <a:gdLst/>
            <a:ahLst/>
            <a:cxnLst/>
            <a:rect l="l" t="t" r="r" b="b"/>
            <a:pathLst>
              <a:path w="44450" h="70485">
                <a:moveTo>
                  <a:pt x="37337" y="7620"/>
                </a:moveTo>
                <a:lnTo>
                  <a:pt x="21336" y="7620"/>
                </a:lnTo>
                <a:lnTo>
                  <a:pt x="25907" y="9144"/>
                </a:lnTo>
                <a:lnTo>
                  <a:pt x="27431" y="12192"/>
                </a:lnTo>
                <a:lnTo>
                  <a:pt x="30479" y="15240"/>
                </a:lnTo>
                <a:lnTo>
                  <a:pt x="32003" y="19812"/>
                </a:lnTo>
                <a:lnTo>
                  <a:pt x="32003" y="28956"/>
                </a:lnTo>
                <a:lnTo>
                  <a:pt x="30479" y="35052"/>
                </a:lnTo>
                <a:lnTo>
                  <a:pt x="24383" y="42672"/>
                </a:lnTo>
                <a:lnTo>
                  <a:pt x="20359" y="47791"/>
                </a:lnTo>
                <a:lnTo>
                  <a:pt x="15049" y="53911"/>
                </a:lnTo>
                <a:lnTo>
                  <a:pt x="8233" y="60960"/>
                </a:lnTo>
                <a:lnTo>
                  <a:pt x="0" y="68580"/>
                </a:lnTo>
                <a:lnTo>
                  <a:pt x="0" y="70104"/>
                </a:lnTo>
                <a:lnTo>
                  <a:pt x="39624" y="70104"/>
                </a:lnTo>
                <a:lnTo>
                  <a:pt x="41910" y="64008"/>
                </a:lnTo>
                <a:lnTo>
                  <a:pt x="10667" y="64008"/>
                </a:lnTo>
                <a:lnTo>
                  <a:pt x="13715" y="60960"/>
                </a:lnTo>
                <a:lnTo>
                  <a:pt x="16763" y="54864"/>
                </a:lnTo>
                <a:lnTo>
                  <a:pt x="25907" y="45720"/>
                </a:lnTo>
                <a:lnTo>
                  <a:pt x="32003" y="41148"/>
                </a:lnTo>
                <a:lnTo>
                  <a:pt x="36575" y="35052"/>
                </a:lnTo>
                <a:lnTo>
                  <a:pt x="39624" y="28956"/>
                </a:lnTo>
                <a:lnTo>
                  <a:pt x="39624" y="9144"/>
                </a:lnTo>
                <a:lnTo>
                  <a:pt x="37337" y="7620"/>
                </a:lnTo>
                <a:close/>
              </a:path>
              <a:path w="44450" h="70485">
                <a:moveTo>
                  <a:pt x="44195" y="57912"/>
                </a:moveTo>
                <a:lnTo>
                  <a:pt x="42671" y="57912"/>
                </a:lnTo>
                <a:lnTo>
                  <a:pt x="41148" y="59436"/>
                </a:lnTo>
                <a:lnTo>
                  <a:pt x="41148" y="60960"/>
                </a:lnTo>
                <a:lnTo>
                  <a:pt x="39624" y="60960"/>
                </a:lnTo>
                <a:lnTo>
                  <a:pt x="39624" y="62484"/>
                </a:lnTo>
                <a:lnTo>
                  <a:pt x="35051" y="62484"/>
                </a:lnTo>
                <a:lnTo>
                  <a:pt x="32003" y="64008"/>
                </a:lnTo>
                <a:lnTo>
                  <a:pt x="41910" y="64008"/>
                </a:lnTo>
                <a:lnTo>
                  <a:pt x="44195" y="57912"/>
                </a:lnTo>
                <a:close/>
              </a:path>
              <a:path w="44450" h="70485">
                <a:moveTo>
                  <a:pt x="27431" y="0"/>
                </a:moveTo>
                <a:lnTo>
                  <a:pt x="16763" y="0"/>
                </a:lnTo>
                <a:lnTo>
                  <a:pt x="12191" y="1524"/>
                </a:lnTo>
                <a:lnTo>
                  <a:pt x="4571" y="9144"/>
                </a:lnTo>
                <a:lnTo>
                  <a:pt x="3048" y="13716"/>
                </a:lnTo>
                <a:lnTo>
                  <a:pt x="1524" y="19812"/>
                </a:lnTo>
                <a:lnTo>
                  <a:pt x="3048" y="19812"/>
                </a:lnTo>
                <a:lnTo>
                  <a:pt x="4571" y="16764"/>
                </a:lnTo>
                <a:lnTo>
                  <a:pt x="7619" y="13716"/>
                </a:lnTo>
                <a:lnTo>
                  <a:pt x="9143" y="10668"/>
                </a:lnTo>
                <a:lnTo>
                  <a:pt x="15239" y="7620"/>
                </a:lnTo>
                <a:lnTo>
                  <a:pt x="37337" y="7620"/>
                </a:lnTo>
                <a:lnTo>
                  <a:pt x="35051" y="6096"/>
                </a:lnTo>
                <a:lnTo>
                  <a:pt x="32003" y="1524"/>
                </a:lnTo>
                <a:lnTo>
                  <a:pt x="2743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0" name="object 230"/>
          <p:cNvSpPr/>
          <p:nvPr/>
        </p:nvSpPr>
        <p:spPr>
          <a:xfrm>
            <a:off x="6175247" y="5679185"/>
            <a:ext cx="96520" cy="0"/>
          </a:xfrm>
          <a:custGeom>
            <a:avLst/>
            <a:gdLst/>
            <a:ahLst/>
            <a:cxnLst/>
            <a:rect l="l" t="t" r="r" b="b"/>
            <a:pathLst>
              <a:path w="96520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1" name="object 231"/>
          <p:cNvSpPr/>
          <p:nvPr/>
        </p:nvSpPr>
        <p:spPr>
          <a:xfrm>
            <a:off x="5844540" y="5679185"/>
            <a:ext cx="96520" cy="0"/>
          </a:xfrm>
          <a:custGeom>
            <a:avLst/>
            <a:gdLst/>
            <a:ahLst/>
            <a:cxnLst/>
            <a:rect l="l" t="t" r="r" b="b"/>
            <a:pathLst>
              <a:path w="96520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2" name="object 232"/>
          <p:cNvSpPr/>
          <p:nvPr/>
        </p:nvSpPr>
        <p:spPr>
          <a:xfrm>
            <a:off x="5964935" y="5421629"/>
            <a:ext cx="96520" cy="0"/>
          </a:xfrm>
          <a:custGeom>
            <a:avLst/>
            <a:gdLst/>
            <a:ahLst/>
            <a:cxnLst/>
            <a:rect l="l" t="t" r="r" b="b"/>
            <a:pathLst>
              <a:path w="96520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3" name="object 233"/>
          <p:cNvSpPr/>
          <p:nvPr/>
        </p:nvSpPr>
        <p:spPr>
          <a:xfrm>
            <a:off x="5497067" y="5519928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4" name="object 234"/>
          <p:cNvSpPr/>
          <p:nvPr/>
        </p:nvSpPr>
        <p:spPr>
          <a:xfrm>
            <a:off x="5497067" y="5553455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5" name="object 235"/>
          <p:cNvSpPr/>
          <p:nvPr/>
        </p:nvSpPr>
        <p:spPr>
          <a:xfrm>
            <a:off x="4277867" y="5520690"/>
            <a:ext cx="96520" cy="0"/>
          </a:xfrm>
          <a:custGeom>
            <a:avLst/>
            <a:gdLst/>
            <a:ahLst/>
            <a:cxnLst/>
            <a:rect l="l" t="t" r="r" b="b"/>
            <a:pathLst>
              <a:path w="96520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762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6" name="object 236"/>
          <p:cNvSpPr/>
          <p:nvPr/>
        </p:nvSpPr>
        <p:spPr>
          <a:xfrm>
            <a:off x="4277867" y="5553455"/>
            <a:ext cx="96520" cy="0"/>
          </a:xfrm>
          <a:custGeom>
            <a:avLst/>
            <a:gdLst/>
            <a:ahLst/>
            <a:cxnLst/>
            <a:rect l="l" t="t" r="r" b="b"/>
            <a:pathLst>
              <a:path w="96520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7" name="object 237"/>
          <p:cNvSpPr/>
          <p:nvPr/>
        </p:nvSpPr>
        <p:spPr>
          <a:xfrm>
            <a:off x="2682239" y="5520690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762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8" name="object 238"/>
          <p:cNvSpPr/>
          <p:nvPr/>
        </p:nvSpPr>
        <p:spPr>
          <a:xfrm>
            <a:off x="2682239" y="5554217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9" name="object 239"/>
          <p:cNvSpPr/>
          <p:nvPr/>
        </p:nvSpPr>
        <p:spPr>
          <a:xfrm>
            <a:off x="2412492" y="5941314"/>
            <a:ext cx="96520" cy="0"/>
          </a:xfrm>
          <a:custGeom>
            <a:avLst/>
            <a:gdLst/>
            <a:ahLst/>
            <a:cxnLst/>
            <a:rect l="l" t="t" r="r" b="b"/>
            <a:pathLst>
              <a:path w="96519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0" name="object 240"/>
          <p:cNvSpPr/>
          <p:nvPr/>
        </p:nvSpPr>
        <p:spPr>
          <a:xfrm>
            <a:off x="1900427" y="5663946"/>
            <a:ext cx="96520" cy="0"/>
          </a:xfrm>
          <a:custGeom>
            <a:avLst/>
            <a:gdLst/>
            <a:ahLst/>
            <a:cxnLst/>
            <a:rect l="l" t="t" r="r" b="b"/>
            <a:pathLst>
              <a:path w="96519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1" name="object 241"/>
          <p:cNvSpPr/>
          <p:nvPr/>
        </p:nvSpPr>
        <p:spPr>
          <a:xfrm>
            <a:off x="2013204" y="5138165"/>
            <a:ext cx="96520" cy="0"/>
          </a:xfrm>
          <a:custGeom>
            <a:avLst/>
            <a:gdLst/>
            <a:ahLst/>
            <a:cxnLst/>
            <a:rect l="l" t="t" r="r" b="b"/>
            <a:pathLst>
              <a:path w="96519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2" name="object 242"/>
          <p:cNvSpPr/>
          <p:nvPr/>
        </p:nvSpPr>
        <p:spPr>
          <a:xfrm>
            <a:off x="1609344" y="5520690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762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3" name="object 243"/>
          <p:cNvSpPr/>
          <p:nvPr/>
        </p:nvSpPr>
        <p:spPr>
          <a:xfrm>
            <a:off x="1609344" y="5554217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4" name="object 244"/>
          <p:cNvSpPr/>
          <p:nvPr/>
        </p:nvSpPr>
        <p:spPr>
          <a:xfrm>
            <a:off x="6073140" y="5641847"/>
            <a:ext cx="67056" cy="88391"/>
          </a:xfrm>
          <a:prstGeom prst="rect">
            <a:avLst/>
          </a:prstGeom>
          <a:blipFill>
            <a:blip r:embed="rId7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45" name="object 245"/>
          <p:cNvSpPr/>
          <p:nvPr/>
        </p:nvSpPr>
        <p:spPr>
          <a:xfrm>
            <a:off x="5661659" y="5641847"/>
            <a:ext cx="67310" cy="88900"/>
          </a:xfrm>
          <a:custGeom>
            <a:avLst/>
            <a:gdLst/>
            <a:ahLst/>
            <a:cxnLst/>
            <a:rect l="l" t="t" r="r" b="b"/>
            <a:pathLst>
              <a:path w="67310" h="88900">
                <a:moveTo>
                  <a:pt x="43053" y="85343"/>
                </a:moveTo>
                <a:lnTo>
                  <a:pt x="10667" y="85343"/>
                </a:lnTo>
                <a:lnTo>
                  <a:pt x="22860" y="88391"/>
                </a:lnTo>
                <a:lnTo>
                  <a:pt x="33527" y="88391"/>
                </a:lnTo>
                <a:lnTo>
                  <a:pt x="41148" y="86867"/>
                </a:lnTo>
                <a:lnTo>
                  <a:pt x="43053" y="85343"/>
                </a:lnTo>
                <a:close/>
              </a:path>
              <a:path w="67310" h="88900">
                <a:moveTo>
                  <a:pt x="7619" y="57912"/>
                </a:moveTo>
                <a:lnTo>
                  <a:pt x="4572" y="57912"/>
                </a:lnTo>
                <a:lnTo>
                  <a:pt x="0" y="86867"/>
                </a:lnTo>
                <a:lnTo>
                  <a:pt x="3048" y="86867"/>
                </a:lnTo>
                <a:lnTo>
                  <a:pt x="3048" y="85343"/>
                </a:lnTo>
                <a:lnTo>
                  <a:pt x="43053" y="85343"/>
                </a:lnTo>
                <a:lnTo>
                  <a:pt x="46862" y="82296"/>
                </a:lnTo>
                <a:lnTo>
                  <a:pt x="22860" y="82296"/>
                </a:lnTo>
                <a:lnTo>
                  <a:pt x="18287" y="80772"/>
                </a:lnTo>
                <a:lnTo>
                  <a:pt x="13715" y="76200"/>
                </a:lnTo>
                <a:lnTo>
                  <a:pt x="10667" y="71627"/>
                </a:lnTo>
                <a:lnTo>
                  <a:pt x="7619" y="65531"/>
                </a:lnTo>
                <a:lnTo>
                  <a:pt x="7619" y="57912"/>
                </a:lnTo>
                <a:close/>
              </a:path>
              <a:path w="67310" h="88900">
                <a:moveTo>
                  <a:pt x="48767" y="0"/>
                </a:moveTo>
                <a:lnTo>
                  <a:pt x="35051" y="0"/>
                </a:lnTo>
                <a:lnTo>
                  <a:pt x="27431" y="3048"/>
                </a:lnTo>
                <a:lnTo>
                  <a:pt x="22860" y="7619"/>
                </a:lnTo>
                <a:lnTo>
                  <a:pt x="16763" y="12191"/>
                </a:lnTo>
                <a:lnTo>
                  <a:pt x="13715" y="18287"/>
                </a:lnTo>
                <a:lnTo>
                  <a:pt x="12191" y="24384"/>
                </a:lnTo>
                <a:lnTo>
                  <a:pt x="10667" y="28955"/>
                </a:lnTo>
                <a:lnTo>
                  <a:pt x="10667" y="33527"/>
                </a:lnTo>
                <a:lnTo>
                  <a:pt x="13715" y="38100"/>
                </a:lnTo>
                <a:lnTo>
                  <a:pt x="15239" y="41148"/>
                </a:lnTo>
                <a:lnTo>
                  <a:pt x="21336" y="44196"/>
                </a:lnTo>
                <a:lnTo>
                  <a:pt x="27431" y="48767"/>
                </a:lnTo>
                <a:lnTo>
                  <a:pt x="35051" y="53339"/>
                </a:lnTo>
                <a:lnTo>
                  <a:pt x="41148" y="56387"/>
                </a:lnTo>
                <a:lnTo>
                  <a:pt x="44195" y="59436"/>
                </a:lnTo>
                <a:lnTo>
                  <a:pt x="45719" y="62484"/>
                </a:lnTo>
                <a:lnTo>
                  <a:pt x="47243" y="67055"/>
                </a:lnTo>
                <a:lnTo>
                  <a:pt x="45719" y="70103"/>
                </a:lnTo>
                <a:lnTo>
                  <a:pt x="45719" y="73151"/>
                </a:lnTo>
                <a:lnTo>
                  <a:pt x="36575" y="82296"/>
                </a:lnTo>
                <a:lnTo>
                  <a:pt x="46862" y="82296"/>
                </a:lnTo>
                <a:lnTo>
                  <a:pt x="48767" y="80772"/>
                </a:lnTo>
                <a:lnTo>
                  <a:pt x="54863" y="76200"/>
                </a:lnTo>
                <a:lnTo>
                  <a:pt x="60960" y="64007"/>
                </a:lnTo>
                <a:lnTo>
                  <a:pt x="60960" y="56340"/>
                </a:lnTo>
                <a:lnTo>
                  <a:pt x="58674" y="49529"/>
                </a:lnTo>
                <a:lnTo>
                  <a:pt x="54101" y="43862"/>
                </a:lnTo>
                <a:lnTo>
                  <a:pt x="47243" y="39624"/>
                </a:lnTo>
                <a:lnTo>
                  <a:pt x="28955" y="30479"/>
                </a:lnTo>
                <a:lnTo>
                  <a:pt x="25907" y="27431"/>
                </a:lnTo>
                <a:lnTo>
                  <a:pt x="25907" y="24384"/>
                </a:lnTo>
                <a:lnTo>
                  <a:pt x="24384" y="21336"/>
                </a:lnTo>
                <a:lnTo>
                  <a:pt x="24384" y="16763"/>
                </a:lnTo>
                <a:lnTo>
                  <a:pt x="25907" y="13715"/>
                </a:lnTo>
                <a:lnTo>
                  <a:pt x="25907" y="12191"/>
                </a:lnTo>
                <a:lnTo>
                  <a:pt x="32003" y="6096"/>
                </a:lnTo>
                <a:lnTo>
                  <a:pt x="65772" y="6096"/>
                </a:lnTo>
                <a:lnTo>
                  <a:pt x="66414" y="3048"/>
                </a:lnTo>
                <a:lnTo>
                  <a:pt x="56387" y="3048"/>
                </a:lnTo>
                <a:lnTo>
                  <a:pt x="53339" y="1524"/>
                </a:lnTo>
                <a:lnTo>
                  <a:pt x="48767" y="0"/>
                </a:lnTo>
                <a:close/>
              </a:path>
              <a:path w="67310" h="88900">
                <a:moveTo>
                  <a:pt x="65772" y="6096"/>
                </a:moveTo>
                <a:lnTo>
                  <a:pt x="47243" y="6096"/>
                </a:lnTo>
                <a:lnTo>
                  <a:pt x="50291" y="7619"/>
                </a:lnTo>
                <a:lnTo>
                  <a:pt x="56387" y="13715"/>
                </a:lnTo>
                <a:lnTo>
                  <a:pt x="57912" y="19812"/>
                </a:lnTo>
                <a:lnTo>
                  <a:pt x="57912" y="28955"/>
                </a:lnTo>
                <a:lnTo>
                  <a:pt x="60960" y="28955"/>
                </a:lnTo>
                <a:lnTo>
                  <a:pt x="65772" y="6096"/>
                </a:lnTo>
                <a:close/>
              </a:path>
              <a:path w="67310" h="88900">
                <a:moveTo>
                  <a:pt x="67055" y="0"/>
                </a:moveTo>
                <a:lnTo>
                  <a:pt x="64007" y="0"/>
                </a:lnTo>
                <a:lnTo>
                  <a:pt x="64007" y="1524"/>
                </a:lnTo>
                <a:lnTo>
                  <a:pt x="62484" y="3048"/>
                </a:lnTo>
                <a:lnTo>
                  <a:pt x="66414" y="3048"/>
                </a:lnTo>
                <a:lnTo>
                  <a:pt x="6705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6" name="object 246"/>
          <p:cNvSpPr/>
          <p:nvPr/>
        </p:nvSpPr>
        <p:spPr>
          <a:xfrm>
            <a:off x="5862828" y="5385815"/>
            <a:ext cx="67056" cy="86868"/>
          </a:xfrm>
          <a:prstGeom prst="rect">
            <a:avLst/>
          </a:prstGeom>
          <a:blipFill>
            <a:blip r:embed="rId7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47" name="object 247"/>
          <p:cNvSpPr/>
          <p:nvPr/>
        </p:nvSpPr>
        <p:spPr>
          <a:xfrm>
            <a:off x="2308860" y="5903976"/>
            <a:ext cx="68579" cy="88391"/>
          </a:xfrm>
          <a:prstGeom prst="rect">
            <a:avLst/>
          </a:prstGeom>
          <a:blipFill>
            <a:blip r:embed="rId7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48" name="object 248"/>
          <p:cNvSpPr/>
          <p:nvPr/>
        </p:nvSpPr>
        <p:spPr>
          <a:xfrm>
            <a:off x="1796795" y="5628132"/>
            <a:ext cx="67056" cy="86867"/>
          </a:xfrm>
          <a:prstGeom prst="rect">
            <a:avLst/>
          </a:prstGeom>
          <a:blipFill>
            <a:blip r:embed="rId8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49" name="object 249"/>
          <p:cNvSpPr/>
          <p:nvPr/>
        </p:nvSpPr>
        <p:spPr>
          <a:xfrm>
            <a:off x="1909572" y="5100828"/>
            <a:ext cx="68579" cy="86868"/>
          </a:xfrm>
          <a:prstGeom prst="rect">
            <a:avLst/>
          </a:prstGeom>
          <a:blipFill>
            <a:blip r:embed="rId8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0" name="object 250"/>
          <p:cNvSpPr/>
          <p:nvPr/>
        </p:nvSpPr>
        <p:spPr>
          <a:xfrm>
            <a:off x="1434083" y="5500115"/>
            <a:ext cx="67310" cy="86995"/>
          </a:xfrm>
          <a:custGeom>
            <a:avLst/>
            <a:gdLst/>
            <a:ahLst/>
            <a:cxnLst/>
            <a:rect l="l" t="t" r="r" b="b"/>
            <a:pathLst>
              <a:path w="67309" h="86995">
                <a:moveTo>
                  <a:pt x="9143" y="56387"/>
                </a:moveTo>
                <a:lnTo>
                  <a:pt x="6096" y="56387"/>
                </a:lnTo>
                <a:lnTo>
                  <a:pt x="0" y="86868"/>
                </a:lnTo>
                <a:lnTo>
                  <a:pt x="3047" y="86868"/>
                </a:lnTo>
                <a:lnTo>
                  <a:pt x="3047" y="83820"/>
                </a:lnTo>
                <a:lnTo>
                  <a:pt x="43687" y="83820"/>
                </a:lnTo>
                <a:lnTo>
                  <a:pt x="46228" y="82296"/>
                </a:lnTo>
                <a:lnTo>
                  <a:pt x="22859" y="82296"/>
                </a:lnTo>
                <a:lnTo>
                  <a:pt x="18287" y="79248"/>
                </a:lnTo>
                <a:lnTo>
                  <a:pt x="15240" y="74675"/>
                </a:lnTo>
                <a:lnTo>
                  <a:pt x="10668" y="71628"/>
                </a:lnTo>
                <a:lnTo>
                  <a:pt x="9143" y="65532"/>
                </a:lnTo>
                <a:lnTo>
                  <a:pt x="9143" y="56387"/>
                </a:lnTo>
                <a:close/>
              </a:path>
              <a:path w="67309" h="86995">
                <a:moveTo>
                  <a:pt x="43687" y="83820"/>
                </a:moveTo>
                <a:lnTo>
                  <a:pt x="9143" y="83820"/>
                </a:lnTo>
                <a:lnTo>
                  <a:pt x="10668" y="85344"/>
                </a:lnTo>
                <a:lnTo>
                  <a:pt x="18287" y="86868"/>
                </a:lnTo>
                <a:lnTo>
                  <a:pt x="35052" y="86868"/>
                </a:lnTo>
                <a:lnTo>
                  <a:pt x="41147" y="85344"/>
                </a:lnTo>
                <a:lnTo>
                  <a:pt x="43687" y="83820"/>
                </a:lnTo>
                <a:close/>
              </a:path>
              <a:path w="67309" h="86995">
                <a:moveTo>
                  <a:pt x="45719" y="0"/>
                </a:moveTo>
                <a:lnTo>
                  <a:pt x="35052" y="0"/>
                </a:lnTo>
                <a:lnTo>
                  <a:pt x="28956" y="1524"/>
                </a:lnTo>
                <a:lnTo>
                  <a:pt x="22859" y="6096"/>
                </a:lnTo>
                <a:lnTo>
                  <a:pt x="18287" y="10668"/>
                </a:lnTo>
                <a:lnTo>
                  <a:pt x="13715" y="16763"/>
                </a:lnTo>
                <a:lnTo>
                  <a:pt x="12191" y="24384"/>
                </a:lnTo>
                <a:lnTo>
                  <a:pt x="12191" y="33528"/>
                </a:lnTo>
                <a:lnTo>
                  <a:pt x="13715" y="36575"/>
                </a:lnTo>
                <a:lnTo>
                  <a:pt x="16763" y="41148"/>
                </a:lnTo>
                <a:lnTo>
                  <a:pt x="19812" y="44196"/>
                </a:lnTo>
                <a:lnTo>
                  <a:pt x="28956" y="47244"/>
                </a:lnTo>
                <a:lnTo>
                  <a:pt x="36575" y="51816"/>
                </a:lnTo>
                <a:lnTo>
                  <a:pt x="41147" y="56387"/>
                </a:lnTo>
                <a:lnTo>
                  <a:pt x="42671" y="59436"/>
                </a:lnTo>
                <a:lnTo>
                  <a:pt x="45719" y="62484"/>
                </a:lnTo>
                <a:lnTo>
                  <a:pt x="45719" y="70104"/>
                </a:lnTo>
                <a:lnTo>
                  <a:pt x="44196" y="71628"/>
                </a:lnTo>
                <a:lnTo>
                  <a:pt x="42671" y="76200"/>
                </a:lnTo>
                <a:lnTo>
                  <a:pt x="38100" y="80772"/>
                </a:lnTo>
                <a:lnTo>
                  <a:pt x="33528" y="82296"/>
                </a:lnTo>
                <a:lnTo>
                  <a:pt x="46228" y="82296"/>
                </a:lnTo>
                <a:lnTo>
                  <a:pt x="48768" y="80772"/>
                </a:lnTo>
                <a:lnTo>
                  <a:pt x="59435" y="70104"/>
                </a:lnTo>
                <a:lnTo>
                  <a:pt x="60959" y="62484"/>
                </a:lnTo>
                <a:lnTo>
                  <a:pt x="61602" y="55268"/>
                </a:lnTo>
                <a:lnTo>
                  <a:pt x="59245" y="49339"/>
                </a:lnTo>
                <a:lnTo>
                  <a:pt x="54316" y="44267"/>
                </a:lnTo>
                <a:lnTo>
                  <a:pt x="47243" y="39624"/>
                </a:lnTo>
                <a:lnTo>
                  <a:pt x="36575" y="32004"/>
                </a:lnTo>
                <a:lnTo>
                  <a:pt x="30479" y="28956"/>
                </a:lnTo>
                <a:lnTo>
                  <a:pt x="24384" y="22860"/>
                </a:lnTo>
                <a:lnTo>
                  <a:pt x="24384" y="13716"/>
                </a:lnTo>
                <a:lnTo>
                  <a:pt x="30479" y="7620"/>
                </a:lnTo>
                <a:lnTo>
                  <a:pt x="36575" y="4572"/>
                </a:lnTo>
                <a:lnTo>
                  <a:pt x="66293" y="4572"/>
                </a:lnTo>
                <a:lnTo>
                  <a:pt x="66547" y="3048"/>
                </a:lnTo>
                <a:lnTo>
                  <a:pt x="59435" y="3048"/>
                </a:lnTo>
                <a:lnTo>
                  <a:pt x="56387" y="1524"/>
                </a:lnTo>
                <a:lnTo>
                  <a:pt x="48768" y="1524"/>
                </a:lnTo>
                <a:lnTo>
                  <a:pt x="45719" y="0"/>
                </a:lnTo>
                <a:close/>
              </a:path>
              <a:path w="67309" h="86995">
                <a:moveTo>
                  <a:pt x="66293" y="4572"/>
                </a:moveTo>
                <a:lnTo>
                  <a:pt x="45719" y="4572"/>
                </a:lnTo>
                <a:lnTo>
                  <a:pt x="50291" y="6096"/>
                </a:lnTo>
                <a:lnTo>
                  <a:pt x="53340" y="9144"/>
                </a:lnTo>
                <a:lnTo>
                  <a:pt x="56387" y="13716"/>
                </a:lnTo>
                <a:lnTo>
                  <a:pt x="57912" y="19812"/>
                </a:lnTo>
                <a:lnTo>
                  <a:pt x="59435" y="27432"/>
                </a:lnTo>
                <a:lnTo>
                  <a:pt x="62484" y="27432"/>
                </a:lnTo>
                <a:lnTo>
                  <a:pt x="66293" y="4572"/>
                </a:lnTo>
                <a:close/>
              </a:path>
              <a:path w="67309" h="86995">
                <a:moveTo>
                  <a:pt x="67056" y="0"/>
                </a:moveTo>
                <a:lnTo>
                  <a:pt x="64007" y="0"/>
                </a:lnTo>
                <a:lnTo>
                  <a:pt x="64007" y="1524"/>
                </a:lnTo>
                <a:lnTo>
                  <a:pt x="62484" y="1524"/>
                </a:lnTo>
                <a:lnTo>
                  <a:pt x="62484" y="3048"/>
                </a:lnTo>
                <a:lnTo>
                  <a:pt x="66547" y="3048"/>
                </a:lnTo>
                <a:lnTo>
                  <a:pt x="670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1" name="object 251"/>
          <p:cNvSpPr/>
          <p:nvPr/>
        </p:nvSpPr>
        <p:spPr>
          <a:xfrm>
            <a:off x="1255775" y="5462015"/>
            <a:ext cx="128270" cy="123825"/>
          </a:xfrm>
          <a:custGeom>
            <a:avLst/>
            <a:gdLst/>
            <a:ahLst/>
            <a:cxnLst/>
            <a:rect l="l" t="t" r="r" b="b"/>
            <a:pathLst>
              <a:path w="128269" h="123825">
                <a:moveTo>
                  <a:pt x="65532" y="118872"/>
                </a:moveTo>
                <a:lnTo>
                  <a:pt x="13715" y="118872"/>
                </a:lnTo>
                <a:lnTo>
                  <a:pt x="13715" y="123444"/>
                </a:lnTo>
                <a:lnTo>
                  <a:pt x="64008" y="123444"/>
                </a:lnTo>
                <a:lnTo>
                  <a:pt x="65532" y="118872"/>
                </a:lnTo>
                <a:close/>
              </a:path>
              <a:path w="128269" h="123825">
                <a:moveTo>
                  <a:pt x="44196" y="4572"/>
                </a:moveTo>
                <a:lnTo>
                  <a:pt x="4571" y="4572"/>
                </a:lnTo>
                <a:lnTo>
                  <a:pt x="9143" y="7620"/>
                </a:lnTo>
                <a:lnTo>
                  <a:pt x="12192" y="9144"/>
                </a:lnTo>
                <a:lnTo>
                  <a:pt x="13715" y="10668"/>
                </a:lnTo>
                <a:lnTo>
                  <a:pt x="13715" y="12192"/>
                </a:lnTo>
                <a:lnTo>
                  <a:pt x="15240" y="16763"/>
                </a:lnTo>
                <a:lnTo>
                  <a:pt x="18287" y="21336"/>
                </a:lnTo>
                <a:lnTo>
                  <a:pt x="41148" y="73151"/>
                </a:lnTo>
                <a:lnTo>
                  <a:pt x="35052" y="102108"/>
                </a:lnTo>
                <a:lnTo>
                  <a:pt x="33528" y="109728"/>
                </a:lnTo>
                <a:lnTo>
                  <a:pt x="32004" y="112775"/>
                </a:lnTo>
                <a:lnTo>
                  <a:pt x="27432" y="117348"/>
                </a:lnTo>
                <a:lnTo>
                  <a:pt x="22860" y="118872"/>
                </a:lnTo>
                <a:lnTo>
                  <a:pt x="53340" y="118872"/>
                </a:lnTo>
                <a:lnTo>
                  <a:pt x="50292" y="112775"/>
                </a:lnTo>
                <a:lnTo>
                  <a:pt x="50292" y="109728"/>
                </a:lnTo>
                <a:lnTo>
                  <a:pt x="51815" y="102108"/>
                </a:lnTo>
                <a:lnTo>
                  <a:pt x="59436" y="70104"/>
                </a:lnTo>
                <a:lnTo>
                  <a:pt x="65786" y="62484"/>
                </a:lnTo>
                <a:lnTo>
                  <a:pt x="56387" y="62484"/>
                </a:lnTo>
                <a:lnTo>
                  <a:pt x="38100" y="22860"/>
                </a:lnTo>
                <a:lnTo>
                  <a:pt x="36576" y="16763"/>
                </a:lnTo>
                <a:lnTo>
                  <a:pt x="36576" y="9144"/>
                </a:lnTo>
                <a:lnTo>
                  <a:pt x="38100" y="7620"/>
                </a:lnTo>
                <a:lnTo>
                  <a:pt x="44196" y="4572"/>
                </a:lnTo>
                <a:close/>
              </a:path>
              <a:path w="128269" h="123825">
                <a:moveTo>
                  <a:pt x="121920" y="4572"/>
                </a:moveTo>
                <a:lnTo>
                  <a:pt x="92964" y="4572"/>
                </a:lnTo>
                <a:lnTo>
                  <a:pt x="96012" y="7620"/>
                </a:lnTo>
                <a:lnTo>
                  <a:pt x="96012" y="9144"/>
                </a:lnTo>
                <a:lnTo>
                  <a:pt x="97536" y="10668"/>
                </a:lnTo>
                <a:lnTo>
                  <a:pt x="97536" y="12192"/>
                </a:lnTo>
                <a:lnTo>
                  <a:pt x="96012" y="13716"/>
                </a:lnTo>
                <a:lnTo>
                  <a:pt x="96012" y="16763"/>
                </a:lnTo>
                <a:lnTo>
                  <a:pt x="92964" y="19812"/>
                </a:lnTo>
                <a:lnTo>
                  <a:pt x="88392" y="25908"/>
                </a:lnTo>
                <a:lnTo>
                  <a:pt x="56387" y="62484"/>
                </a:lnTo>
                <a:lnTo>
                  <a:pt x="65786" y="62484"/>
                </a:lnTo>
                <a:lnTo>
                  <a:pt x="97536" y="24384"/>
                </a:lnTo>
                <a:lnTo>
                  <a:pt x="103632" y="18287"/>
                </a:lnTo>
                <a:lnTo>
                  <a:pt x="105156" y="15239"/>
                </a:lnTo>
                <a:lnTo>
                  <a:pt x="109728" y="12192"/>
                </a:lnTo>
                <a:lnTo>
                  <a:pt x="112776" y="9144"/>
                </a:lnTo>
                <a:lnTo>
                  <a:pt x="121920" y="4572"/>
                </a:lnTo>
                <a:close/>
              </a:path>
              <a:path w="128269" h="123825">
                <a:moveTo>
                  <a:pt x="53340" y="0"/>
                </a:moveTo>
                <a:lnTo>
                  <a:pt x="0" y="0"/>
                </a:lnTo>
                <a:lnTo>
                  <a:pt x="0" y="4572"/>
                </a:lnTo>
                <a:lnTo>
                  <a:pt x="51815" y="4572"/>
                </a:lnTo>
                <a:lnTo>
                  <a:pt x="53340" y="0"/>
                </a:lnTo>
                <a:close/>
              </a:path>
              <a:path w="128269" h="123825">
                <a:moveTo>
                  <a:pt x="128015" y="0"/>
                </a:moveTo>
                <a:lnTo>
                  <a:pt x="86868" y="0"/>
                </a:lnTo>
                <a:lnTo>
                  <a:pt x="85343" y="4572"/>
                </a:lnTo>
                <a:lnTo>
                  <a:pt x="128015" y="4572"/>
                </a:lnTo>
                <a:lnTo>
                  <a:pt x="12801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2" name="object 252"/>
          <p:cNvSpPr/>
          <p:nvPr/>
        </p:nvSpPr>
        <p:spPr>
          <a:xfrm>
            <a:off x="1752600" y="6402323"/>
            <a:ext cx="914400" cy="0"/>
          </a:xfrm>
          <a:custGeom>
            <a:avLst/>
            <a:gdLst/>
            <a:ahLst/>
            <a:cxnLst/>
            <a:rect l="l" t="t" r="r" b="b"/>
            <a:pathLst>
              <a:path w="914400" h="0">
                <a:moveTo>
                  <a:pt x="0" y="0"/>
                </a:moveTo>
                <a:lnTo>
                  <a:pt x="914399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3" name="object 253"/>
          <p:cNvSpPr/>
          <p:nvPr/>
        </p:nvSpPr>
        <p:spPr>
          <a:xfrm>
            <a:off x="2863595" y="6402323"/>
            <a:ext cx="320040" cy="0"/>
          </a:xfrm>
          <a:custGeom>
            <a:avLst/>
            <a:gdLst/>
            <a:ahLst/>
            <a:cxnLst/>
            <a:rect l="l" t="t" r="r" b="b"/>
            <a:pathLst>
              <a:path w="320039" h="0">
                <a:moveTo>
                  <a:pt x="0" y="0"/>
                </a:moveTo>
                <a:lnTo>
                  <a:pt x="320039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4" name="object 254"/>
          <p:cNvSpPr/>
          <p:nvPr/>
        </p:nvSpPr>
        <p:spPr>
          <a:xfrm>
            <a:off x="3363467" y="6402323"/>
            <a:ext cx="352425" cy="0"/>
          </a:xfrm>
          <a:custGeom>
            <a:avLst/>
            <a:gdLst/>
            <a:ahLst/>
            <a:cxnLst/>
            <a:rect l="l" t="t" r="r" b="b"/>
            <a:pathLst>
              <a:path w="352425" h="0">
                <a:moveTo>
                  <a:pt x="0" y="0"/>
                </a:moveTo>
                <a:lnTo>
                  <a:pt x="352043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5" name="object 255"/>
          <p:cNvSpPr/>
          <p:nvPr/>
        </p:nvSpPr>
        <p:spPr>
          <a:xfrm>
            <a:off x="3624071" y="6464808"/>
            <a:ext cx="82295" cy="126491"/>
          </a:xfrm>
          <a:prstGeom prst="rect">
            <a:avLst/>
          </a:prstGeom>
          <a:blipFill>
            <a:blip r:embed="rId8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6" name="object 256"/>
          <p:cNvSpPr/>
          <p:nvPr/>
        </p:nvSpPr>
        <p:spPr>
          <a:xfrm>
            <a:off x="3124200" y="6464808"/>
            <a:ext cx="47625" cy="127000"/>
          </a:xfrm>
          <a:custGeom>
            <a:avLst/>
            <a:gdLst/>
            <a:ahLst/>
            <a:cxnLst/>
            <a:rect l="l" t="t" r="r" b="b"/>
            <a:pathLst>
              <a:path w="47625" h="127000">
                <a:moveTo>
                  <a:pt x="47243" y="121919"/>
                </a:moveTo>
                <a:lnTo>
                  <a:pt x="1524" y="121919"/>
                </a:lnTo>
                <a:lnTo>
                  <a:pt x="1524" y="126491"/>
                </a:lnTo>
                <a:lnTo>
                  <a:pt x="47243" y="126491"/>
                </a:lnTo>
                <a:lnTo>
                  <a:pt x="47243" y="121919"/>
                </a:lnTo>
                <a:close/>
              </a:path>
              <a:path w="47625" h="127000">
                <a:moveTo>
                  <a:pt x="36575" y="120395"/>
                </a:moveTo>
                <a:lnTo>
                  <a:pt x="12192" y="120395"/>
                </a:lnTo>
                <a:lnTo>
                  <a:pt x="10668" y="121919"/>
                </a:lnTo>
                <a:lnTo>
                  <a:pt x="38100" y="121919"/>
                </a:lnTo>
                <a:lnTo>
                  <a:pt x="36575" y="120395"/>
                </a:lnTo>
                <a:close/>
              </a:path>
              <a:path w="47625" h="127000">
                <a:moveTo>
                  <a:pt x="32004" y="16763"/>
                </a:moveTo>
                <a:lnTo>
                  <a:pt x="13716" y="16763"/>
                </a:lnTo>
                <a:lnTo>
                  <a:pt x="16763" y="19812"/>
                </a:lnTo>
                <a:lnTo>
                  <a:pt x="16763" y="22859"/>
                </a:lnTo>
                <a:lnTo>
                  <a:pt x="18287" y="28955"/>
                </a:lnTo>
                <a:lnTo>
                  <a:pt x="18287" y="112775"/>
                </a:lnTo>
                <a:lnTo>
                  <a:pt x="16763" y="115824"/>
                </a:lnTo>
                <a:lnTo>
                  <a:pt x="16763" y="117347"/>
                </a:lnTo>
                <a:lnTo>
                  <a:pt x="15239" y="118871"/>
                </a:lnTo>
                <a:lnTo>
                  <a:pt x="15239" y="120395"/>
                </a:lnTo>
                <a:lnTo>
                  <a:pt x="35051" y="120395"/>
                </a:lnTo>
                <a:lnTo>
                  <a:pt x="33527" y="118871"/>
                </a:lnTo>
                <a:lnTo>
                  <a:pt x="33527" y="115824"/>
                </a:lnTo>
                <a:lnTo>
                  <a:pt x="32004" y="114300"/>
                </a:lnTo>
                <a:lnTo>
                  <a:pt x="32004" y="16763"/>
                </a:lnTo>
                <a:close/>
              </a:path>
              <a:path w="47625" h="127000">
                <a:moveTo>
                  <a:pt x="32004" y="0"/>
                </a:moveTo>
                <a:lnTo>
                  <a:pt x="28956" y="0"/>
                </a:lnTo>
                <a:lnTo>
                  <a:pt x="0" y="16763"/>
                </a:lnTo>
                <a:lnTo>
                  <a:pt x="0" y="18287"/>
                </a:lnTo>
                <a:lnTo>
                  <a:pt x="4572" y="16763"/>
                </a:lnTo>
                <a:lnTo>
                  <a:pt x="32004" y="16763"/>
                </a:lnTo>
                <a:lnTo>
                  <a:pt x="3200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7" name="object 257"/>
          <p:cNvSpPr/>
          <p:nvPr/>
        </p:nvSpPr>
        <p:spPr>
          <a:xfrm>
            <a:off x="2511551" y="6463284"/>
            <a:ext cx="143256" cy="166115"/>
          </a:xfrm>
          <a:prstGeom prst="rect">
            <a:avLst/>
          </a:prstGeom>
          <a:blipFill>
            <a:blip r:embed="rId8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8" name="object 258"/>
          <p:cNvSpPr/>
          <p:nvPr/>
        </p:nvSpPr>
        <p:spPr>
          <a:xfrm>
            <a:off x="2077211" y="6463284"/>
            <a:ext cx="175260" cy="166115"/>
          </a:xfrm>
          <a:prstGeom prst="rect">
            <a:avLst/>
          </a:prstGeom>
          <a:blipFill>
            <a:blip r:embed="rId8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9" name="object 259"/>
          <p:cNvSpPr/>
          <p:nvPr/>
        </p:nvSpPr>
        <p:spPr>
          <a:xfrm>
            <a:off x="1766316" y="6463284"/>
            <a:ext cx="50800" cy="166370"/>
          </a:xfrm>
          <a:custGeom>
            <a:avLst/>
            <a:gdLst/>
            <a:ahLst/>
            <a:cxnLst/>
            <a:rect l="l" t="t" r="r" b="b"/>
            <a:pathLst>
              <a:path w="50800" h="166370">
                <a:moveTo>
                  <a:pt x="50291" y="0"/>
                </a:moveTo>
                <a:lnTo>
                  <a:pt x="13715" y="32003"/>
                </a:lnTo>
                <a:lnTo>
                  <a:pt x="857" y="70151"/>
                </a:lnTo>
                <a:lnTo>
                  <a:pt x="0" y="83819"/>
                </a:lnTo>
                <a:lnTo>
                  <a:pt x="523" y="92940"/>
                </a:lnTo>
                <a:lnTo>
                  <a:pt x="15049" y="136588"/>
                </a:lnTo>
                <a:lnTo>
                  <a:pt x="43505" y="162663"/>
                </a:lnTo>
                <a:lnTo>
                  <a:pt x="50291" y="166115"/>
                </a:lnTo>
                <a:lnTo>
                  <a:pt x="50291" y="163067"/>
                </a:lnTo>
                <a:lnTo>
                  <a:pt x="44195" y="160019"/>
                </a:lnTo>
                <a:lnTo>
                  <a:pt x="38100" y="155448"/>
                </a:lnTo>
                <a:lnTo>
                  <a:pt x="35051" y="150875"/>
                </a:lnTo>
                <a:lnTo>
                  <a:pt x="30479" y="144779"/>
                </a:lnTo>
                <a:lnTo>
                  <a:pt x="28956" y="140207"/>
                </a:lnTo>
                <a:lnTo>
                  <a:pt x="25907" y="135636"/>
                </a:lnTo>
                <a:lnTo>
                  <a:pt x="24383" y="131063"/>
                </a:lnTo>
                <a:lnTo>
                  <a:pt x="22859" y="123443"/>
                </a:lnTo>
                <a:lnTo>
                  <a:pt x="19811" y="115824"/>
                </a:lnTo>
                <a:lnTo>
                  <a:pt x="18692" y="107561"/>
                </a:lnTo>
                <a:lnTo>
                  <a:pt x="17716" y="98869"/>
                </a:lnTo>
                <a:lnTo>
                  <a:pt x="17025" y="89892"/>
                </a:lnTo>
                <a:lnTo>
                  <a:pt x="16763" y="80771"/>
                </a:lnTo>
                <a:lnTo>
                  <a:pt x="17049" y="72532"/>
                </a:lnTo>
                <a:lnTo>
                  <a:pt x="17906" y="64007"/>
                </a:lnTo>
                <a:lnTo>
                  <a:pt x="19335" y="55483"/>
                </a:lnTo>
                <a:lnTo>
                  <a:pt x="21335" y="47243"/>
                </a:lnTo>
                <a:lnTo>
                  <a:pt x="22979" y="39314"/>
                </a:lnTo>
                <a:lnTo>
                  <a:pt x="44838" y="5881"/>
                </a:lnTo>
                <a:lnTo>
                  <a:pt x="50291" y="3048"/>
                </a:lnTo>
                <a:lnTo>
                  <a:pt x="5029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0" name="object 260"/>
          <p:cNvSpPr/>
          <p:nvPr/>
        </p:nvSpPr>
        <p:spPr>
          <a:xfrm>
            <a:off x="2290572" y="6208776"/>
            <a:ext cx="172211" cy="124968"/>
          </a:xfrm>
          <a:prstGeom prst="rect">
            <a:avLst/>
          </a:prstGeom>
          <a:blipFill>
            <a:blip r:embed="rId8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61" name="object 261"/>
          <p:cNvSpPr/>
          <p:nvPr/>
        </p:nvSpPr>
        <p:spPr>
          <a:xfrm>
            <a:off x="1955292" y="6208776"/>
            <a:ext cx="70103" cy="126491"/>
          </a:xfrm>
          <a:prstGeom prst="rect">
            <a:avLst/>
          </a:prstGeom>
          <a:blipFill>
            <a:blip r:embed="rId8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62" name="object 262"/>
          <p:cNvSpPr/>
          <p:nvPr/>
        </p:nvSpPr>
        <p:spPr>
          <a:xfrm>
            <a:off x="1505711" y="6320028"/>
            <a:ext cx="50800" cy="167640"/>
          </a:xfrm>
          <a:custGeom>
            <a:avLst/>
            <a:gdLst/>
            <a:ahLst/>
            <a:cxnLst/>
            <a:rect l="l" t="t" r="r" b="b"/>
            <a:pathLst>
              <a:path w="50800" h="167639">
                <a:moveTo>
                  <a:pt x="0" y="0"/>
                </a:moveTo>
                <a:lnTo>
                  <a:pt x="0" y="4572"/>
                </a:lnTo>
                <a:lnTo>
                  <a:pt x="7619" y="7620"/>
                </a:lnTo>
                <a:lnTo>
                  <a:pt x="12191" y="12192"/>
                </a:lnTo>
                <a:lnTo>
                  <a:pt x="15240" y="16763"/>
                </a:lnTo>
                <a:lnTo>
                  <a:pt x="18287" y="22860"/>
                </a:lnTo>
                <a:lnTo>
                  <a:pt x="21335" y="27432"/>
                </a:lnTo>
                <a:lnTo>
                  <a:pt x="24384" y="30480"/>
                </a:lnTo>
                <a:lnTo>
                  <a:pt x="25907" y="36575"/>
                </a:lnTo>
                <a:lnTo>
                  <a:pt x="28956" y="42672"/>
                </a:lnTo>
                <a:lnTo>
                  <a:pt x="33528" y="86868"/>
                </a:lnTo>
                <a:lnTo>
                  <a:pt x="33242" y="95773"/>
                </a:lnTo>
                <a:lnTo>
                  <a:pt x="24765" y="135826"/>
                </a:lnTo>
                <a:lnTo>
                  <a:pt x="18287" y="146304"/>
                </a:lnTo>
                <a:lnTo>
                  <a:pt x="15216" y="151733"/>
                </a:lnTo>
                <a:lnTo>
                  <a:pt x="10858" y="156590"/>
                </a:lnTo>
                <a:lnTo>
                  <a:pt x="5643" y="160877"/>
                </a:lnTo>
                <a:lnTo>
                  <a:pt x="0" y="164592"/>
                </a:lnTo>
                <a:lnTo>
                  <a:pt x="0" y="167639"/>
                </a:lnTo>
                <a:lnTo>
                  <a:pt x="36575" y="135636"/>
                </a:lnTo>
                <a:lnTo>
                  <a:pt x="49434" y="97488"/>
                </a:lnTo>
                <a:lnTo>
                  <a:pt x="50291" y="83820"/>
                </a:lnTo>
                <a:lnTo>
                  <a:pt x="49744" y="74461"/>
                </a:lnTo>
                <a:lnTo>
                  <a:pt x="34480" y="30861"/>
                </a:lnTo>
                <a:lnTo>
                  <a:pt x="22859" y="16763"/>
                </a:lnTo>
                <a:lnTo>
                  <a:pt x="18216" y="11572"/>
                </a:lnTo>
                <a:lnTo>
                  <a:pt x="13144" y="7238"/>
                </a:lnTo>
                <a:lnTo>
                  <a:pt x="7215" y="347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3" name="object 263"/>
          <p:cNvSpPr/>
          <p:nvPr/>
        </p:nvSpPr>
        <p:spPr>
          <a:xfrm>
            <a:off x="1362455" y="6320028"/>
            <a:ext cx="50800" cy="167640"/>
          </a:xfrm>
          <a:custGeom>
            <a:avLst/>
            <a:gdLst/>
            <a:ahLst/>
            <a:cxnLst/>
            <a:rect l="l" t="t" r="r" b="b"/>
            <a:pathLst>
              <a:path w="50800" h="167639">
                <a:moveTo>
                  <a:pt x="50291" y="0"/>
                </a:moveTo>
                <a:lnTo>
                  <a:pt x="15240" y="32004"/>
                </a:lnTo>
                <a:lnTo>
                  <a:pt x="881" y="70365"/>
                </a:lnTo>
                <a:lnTo>
                  <a:pt x="0" y="83820"/>
                </a:lnTo>
                <a:lnTo>
                  <a:pt x="547" y="93845"/>
                </a:lnTo>
                <a:lnTo>
                  <a:pt x="16383" y="137541"/>
                </a:lnTo>
                <a:lnTo>
                  <a:pt x="44362" y="164163"/>
                </a:lnTo>
                <a:lnTo>
                  <a:pt x="50291" y="167639"/>
                </a:lnTo>
                <a:lnTo>
                  <a:pt x="50291" y="164592"/>
                </a:lnTo>
                <a:lnTo>
                  <a:pt x="44196" y="160020"/>
                </a:lnTo>
                <a:lnTo>
                  <a:pt x="39624" y="155448"/>
                </a:lnTo>
                <a:lnTo>
                  <a:pt x="36575" y="150875"/>
                </a:lnTo>
                <a:lnTo>
                  <a:pt x="32003" y="146304"/>
                </a:lnTo>
                <a:lnTo>
                  <a:pt x="25907" y="137160"/>
                </a:lnTo>
                <a:lnTo>
                  <a:pt x="24384" y="131063"/>
                </a:lnTo>
                <a:lnTo>
                  <a:pt x="21335" y="124968"/>
                </a:lnTo>
                <a:lnTo>
                  <a:pt x="21335" y="117348"/>
                </a:lnTo>
                <a:lnTo>
                  <a:pt x="20216" y="109061"/>
                </a:lnTo>
                <a:lnTo>
                  <a:pt x="19240" y="100203"/>
                </a:lnTo>
                <a:lnTo>
                  <a:pt x="18549" y="90773"/>
                </a:lnTo>
                <a:lnTo>
                  <a:pt x="18287" y="80772"/>
                </a:lnTo>
                <a:lnTo>
                  <a:pt x="18549" y="72556"/>
                </a:lnTo>
                <a:lnTo>
                  <a:pt x="25526" y="33337"/>
                </a:lnTo>
                <a:lnTo>
                  <a:pt x="50291" y="4572"/>
                </a:lnTo>
                <a:lnTo>
                  <a:pt x="5029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4" name="object 264"/>
          <p:cNvSpPr/>
          <p:nvPr/>
        </p:nvSpPr>
        <p:spPr>
          <a:xfrm>
            <a:off x="3488435" y="6543293"/>
            <a:ext cx="96520" cy="0"/>
          </a:xfrm>
          <a:custGeom>
            <a:avLst/>
            <a:gdLst/>
            <a:ahLst/>
            <a:cxnLst/>
            <a:rect l="l" t="t" r="r" b="b"/>
            <a:pathLst>
              <a:path w="96520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5" name="object 265"/>
          <p:cNvSpPr/>
          <p:nvPr/>
        </p:nvSpPr>
        <p:spPr>
          <a:xfrm>
            <a:off x="3268979" y="6405371"/>
            <a:ext cx="9525" cy="43180"/>
          </a:xfrm>
          <a:custGeom>
            <a:avLst/>
            <a:gdLst/>
            <a:ahLst/>
            <a:cxnLst/>
            <a:rect l="l" t="t" r="r" b="b"/>
            <a:pathLst>
              <a:path w="9525" h="43179">
                <a:moveTo>
                  <a:pt x="9144" y="0"/>
                </a:moveTo>
                <a:lnTo>
                  <a:pt x="0" y="0"/>
                </a:lnTo>
                <a:lnTo>
                  <a:pt x="0" y="42672"/>
                </a:lnTo>
                <a:lnTo>
                  <a:pt x="9144" y="42672"/>
                </a:lnTo>
                <a:lnTo>
                  <a:pt x="914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6" name="object 266"/>
          <p:cNvSpPr/>
          <p:nvPr/>
        </p:nvSpPr>
        <p:spPr>
          <a:xfrm>
            <a:off x="3226307" y="6400800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8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7" name="object 267"/>
          <p:cNvSpPr/>
          <p:nvPr/>
        </p:nvSpPr>
        <p:spPr>
          <a:xfrm>
            <a:off x="3268979" y="6353555"/>
            <a:ext cx="9525" cy="43180"/>
          </a:xfrm>
          <a:custGeom>
            <a:avLst/>
            <a:gdLst/>
            <a:ahLst/>
            <a:cxnLst/>
            <a:rect l="l" t="t" r="r" b="b"/>
            <a:pathLst>
              <a:path w="9525" h="43179">
                <a:moveTo>
                  <a:pt x="9144" y="0"/>
                </a:moveTo>
                <a:lnTo>
                  <a:pt x="0" y="0"/>
                </a:lnTo>
                <a:lnTo>
                  <a:pt x="0" y="42672"/>
                </a:lnTo>
                <a:lnTo>
                  <a:pt x="9144" y="42672"/>
                </a:lnTo>
                <a:lnTo>
                  <a:pt x="914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8" name="object 268"/>
          <p:cNvSpPr/>
          <p:nvPr/>
        </p:nvSpPr>
        <p:spPr>
          <a:xfrm>
            <a:off x="3031235" y="6548628"/>
            <a:ext cx="7620" cy="43180"/>
          </a:xfrm>
          <a:custGeom>
            <a:avLst/>
            <a:gdLst/>
            <a:ahLst/>
            <a:cxnLst/>
            <a:rect l="l" t="t" r="r" b="b"/>
            <a:pathLst>
              <a:path w="7619" h="43179">
                <a:moveTo>
                  <a:pt x="7619" y="0"/>
                </a:moveTo>
                <a:lnTo>
                  <a:pt x="0" y="0"/>
                </a:lnTo>
                <a:lnTo>
                  <a:pt x="0" y="42672"/>
                </a:lnTo>
                <a:lnTo>
                  <a:pt x="7619" y="42672"/>
                </a:lnTo>
                <a:lnTo>
                  <a:pt x="761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9" name="object 269"/>
          <p:cNvSpPr/>
          <p:nvPr/>
        </p:nvSpPr>
        <p:spPr>
          <a:xfrm>
            <a:off x="2987039" y="6544056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0" name="object 270"/>
          <p:cNvSpPr/>
          <p:nvPr/>
        </p:nvSpPr>
        <p:spPr>
          <a:xfrm>
            <a:off x="3031235" y="6496811"/>
            <a:ext cx="7620" cy="43180"/>
          </a:xfrm>
          <a:custGeom>
            <a:avLst/>
            <a:gdLst/>
            <a:ahLst/>
            <a:cxnLst/>
            <a:rect l="l" t="t" r="r" b="b"/>
            <a:pathLst>
              <a:path w="7619" h="43179">
                <a:moveTo>
                  <a:pt x="7619" y="0"/>
                </a:moveTo>
                <a:lnTo>
                  <a:pt x="0" y="0"/>
                </a:lnTo>
                <a:lnTo>
                  <a:pt x="0" y="42672"/>
                </a:lnTo>
                <a:lnTo>
                  <a:pt x="7619" y="42672"/>
                </a:lnTo>
                <a:lnTo>
                  <a:pt x="761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1" name="object 271"/>
          <p:cNvSpPr/>
          <p:nvPr/>
        </p:nvSpPr>
        <p:spPr>
          <a:xfrm>
            <a:off x="2718816" y="6384035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2" name="object 272"/>
          <p:cNvSpPr/>
          <p:nvPr/>
        </p:nvSpPr>
        <p:spPr>
          <a:xfrm>
            <a:off x="2718816" y="6418326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762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3" name="object 273"/>
          <p:cNvSpPr/>
          <p:nvPr/>
        </p:nvSpPr>
        <p:spPr>
          <a:xfrm>
            <a:off x="2375916" y="6543293"/>
            <a:ext cx="96520" cy="0"/>
          </a:xfrm>
          <a:custGeom>
            <a:avLst/>
            <a:gdLst/>
            <a:ahLst/>
            <a:cxnLst/>
            <a:rect l="l" t="t" r="r" b="b"/>
            <a:pathLst>
              <a:path w="96519" h="0">
                <a:moveTo>
                  <a:pt x="0" y="0"/>
                </a:moveTo>
                <a:lnTo>
                  <a:pt x="96011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4" name="object 274"/>
          <p:cNvSpPr/>
          <p:nvPr/>
        </p:nvSpPr>
        <p:spPr>
          <a:xfrm>
            <a:off x="1984248" y="6548628"/>
            <a:ext cx="9525" cy="43180"/>
          </a:xfrm>
          <a:custGeom>
            <a:avLst/>
            <a:gdLst/>
            <a:ahLst/>
            <a:cxnLst/>
            <a:rect l="l" t="t" r="r" b="b"/>
            <a:pathLst>
              <a:path w="9525" h="43179">
                <a:moveTo>
                  <a:pt x="9143" y="0"/>
                </a:moveTo>
                <a:lnTo>
                  <a:pt x="0" y="0"/>
                </a:lnTo>
                <a:lnTo>
                  <a:pt x="0" y="42672"/>
                </a:lnTo>
                <a:lnTo>
                  <a:pt x="9143" y="42672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5" name="object 275"/>
          <p:cNvSpPr/>
          <p:nvPr/>
        </p:nvSpPr>
        <p:spPr>
          <a:xfrm>
            <a:off x="1941576" y="6544056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6" name="object 276"/>
          <p:cNvSpPr/>
          <p:nvPr/>
        </p:nvSpPr>
        <p:spPr>
          <a:xfrm>
            <a:off x="1984248" y="6496811"/>
            <a:ext cx="9525" cy="43180"/>
          </a:xfrm>
          <a:custGeom>
            <a:avLst/>
            <a:gdLst/>
            <a:ahLst/>
            <a:cxnLst/>
            <a:rect l="l" t="t" r="r" b="b"/>
            <a:pathLst>
              <a:path w="9525" h="43179">
                <a:moveTo>
                  <a:pt x="9143" y="0"/>
                </a:moveTo>
                <a:lnTo>
                  <a:pt x="0" y="0"/>
                </a:lnTo>
                <a:lnTo>
                  <a:pt x="0" y="42672"/>
                </a:lnTo>
                <a:lnTo>
                  <a:pt x="9143" y="42672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7" name="object 277"/>
          <p:cNvSpPr/>
          <p:nvPr/>
        </p:nvSpPr>
        <p:spPr>
          <a:xfrm>
            <a:off x="2153411" y="6285738"/>
            <a:ext cx="96520" cy="0"/>
          </a:xfrm>
          <a:custGeom>
            <a:avLst/>
            <a:gdLst/>
            <a:ahLst/>
            <a:cxnLst/>
            <a:rect l="l" t="t" r="r" b="b"/>
            <a:pathLst>
              <a:path w="96519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8" name="object 278"/>
          <p:cNvSpPr/>
          <p:nvPr/>
        </p:nvSpPr>
        <p:spPr>
          <a:xfrm>
            <a:off x="1609344" y="6384035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9" name="object 279"/>
          <p:cNvSpPr/>
          <p:nvPr/>
        </p:nvSpPr>
        <p:spPr>
          <a:xfrm>
            <a:off x="1609344" y="6418326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762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0" name="object 280"/>
          <p:cNvSpPr/>
          <p:nvPr/>
        </p:nvSpPr>
        <p:spPr>
          <a:xfrm>
            <a:off x="3384803" y="6505956"/>
            <a:ext cx="68580" cy="88392"/>
          </a:xfrm>
          <a:prstGeom prst="rect">
            <a:avLst/>
          </a:prstGeom>
          <a:blipFill>
            <a:blip r:embed="rId8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81" name="object 281"/>
          <p:cNvSpPr/>
          <p:nvPr/>
        </p:nvSpPr>
        <p:spPr>
          <a:xfrm>
            <a:off x="3480815" y="6211823"/>
            <a:ext cx="137160" cy="121920"/>
          </a:xfrm>
          <a:prstGeom prst="rect">
            <a:avLst/>
          </a:prstGeom>
          <a:blipFill>
            <a:blip r:embed="rId8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82" name="object 282"/>
          <p:cNvSpPr/>
          <p:nvPr/>
        </p:nvSpPr>
        <p:spPr>
          <a:xfrm>
            <a:off x="2883407" y="6505956"/>
            <a:ext cx="68580" cy="88392"/>
          </a:xfrm>
          <a:prstGeom prst="rect">
            <a:avLst/>
          </a:prstGeom>
          <a:blipFill>
            <a:blip r:embed="rId8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83" name="object 283"/>
          <p:cNvSpPr/>
          <p:nvPr/>
        </p:nvSpPr>
        <p:spPr>
          <a:xfrm>
            <a:off x="2971895" y="6208776"/>
            <a:ext cx="120300" cy="128015"/>
          </a:xfrm>
          <a:prstGeom prst="rect">
            <a:avLst/>
          </a:prstGeom>
          <a:blipFill>
            <a:blip r:embed="rId9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84" name="object 284"/>
          <p:cNvSpPr/>
          <p:nvPr/>
        </p:nvSpPr>
        <p:spPr>
          <a:xfrm>
            <a:off x="2272283" y="6505956"/>
            <a:ext cx="68580" cy="88392"/>
          </a:xfrm>
          <a:prstGeom prst="rect">
            <a:avLst/>
          </a:prstGeom>
          <a:blipFill>
            <a:blip r:embed="rId9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85" name="object 285"/>
          <p:cNvSpPr/>
          <p:nvPr/>
        </p:nvSpPr>
        <p:spPr>
          <a:xfrm>
            <a:off x="1837944" y="6505956"/>
            <a:ext cx="67056" cy="88392"/>
          </a:xfrm>
          <a:prstGeom prst="rect">
            <a:avLst/>
          </a:prstGeom>
          <a:blipFill>
            <a:blip r:embed="rId9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86" name="object 286"/>
          <p:cNvSpPr/>
          <p:nvPr/>
        </p:nvSpPr>
        <p:spPr>
          <a:xfrm>
            <a:off x="2049779" y="6248400"/>
            <a:ext cx="68580" cy="88391"/>
          </a:xfrm>
          <a:prstGeom prst="rect">
            <a:avLst/>
          </a:prstGeom>
          <a:blipFill>
            <a:blip r:embed="rId9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87" name="object 287"/>
          <p:cNvSpPr/>
          <p:nvPr/>
        </p:nvSpPr>
        <p:spPr>
          <a:xfrm>
            <a:off x="1432560" y="6364223"/>
            <a:ext cx="68580" cy="86995"/>
          </a:xfrm>
          <a:custGeom>
            <a:avLst/>
            <a:gdLst/>
            <a:ahLst/>
            <a:cxnLst/>
            <a:rect l="l" t="t" r="r" b="b"/>
            <a:pathLst>
              <a:path w="68580" h="86995">
                <a:moveTo>
                  <a:pt x="44703" y="82296"/>
                </a:moveTo>
                <a:lnTo>
                  <a:pt x="9143" y="82296"/>
                </a:lnTo>
                <a:lnTo>
                  <a:pt x="10668" y="83820"/>
                </a:lnTo>
                <a:lnTo>
                  <a:pt x="12192" y="83820"/>
                </a:lnTo>
                <a:lnTo>
                  <a:pt x="19812" y="85343"/>
                </a:lnTo>
                <a:lnTo>
                  <a:pt x="24384" y="86867"/>
                </a:lnTo>
                <a:lnTo>
                  <a:pt x="36576" y="86867"/>
                </a:lnTo>
                <a:lnTo>
                  <a:pt x="42671" y="83820"/>
                </a:lnTo>
                <a:lnTo>
                  <a:pt x="44703" y="82296"/>
                </a:lnTo>
                <a:close/>
              </a:path>
              <a:path w="68580" h="86995">
                <a:moveTo>
                  <a:pt x="10668" y="54863"/>
                </a:moveTo>
                <a:lnTo>
                  <a:pt x="7620" y="54863"/>
                </a:lnTo>
                <a:lnTo>
                  <a:pt x="0" y="85343"/>
                </a:lnTo>
                <a:lnTo>
                  <a:pt x="3048" y="85343"/>
                </a:lnTo>
                <a:lnTo>
                  <a:pt x="6096" y="82296"/>
                </a:lnTo>
                <a:lnTo>
                  <a:pt x="44703" y="82296"/>
                </a:lnTo>
                <a:lnTo>
                  <a:pt x="46736" y="80772"/>
                </a:lnTo>
                <a:lnTo>
                  <a:pt x="24384" y="80772"/>
                </a:lnTo>
                <a:lnTo>
                  <a:pt x="19812" y="79248"/>
                </a:lnTo>
                <a:lnTo>
                  <a:pt x="12192" y="71627"/>
                </a:lnTo>
                <a:lnTo>
                  <a:pt x="10668" y="64008"/>
                </a:lnTo>
                <a:lnTo>
                  <a:pt x="10668" y="54863"/>
                </a:lnTo>
                <a:close/>
              </a:path>
              <a:path w="68580" h="86995">
                <a:moveTo>
                  <a:pt x="50292" y="0"/>
                </a:moveTo>
                <a:lnTo>
                  <a:pt x="36576" y="0"/>
                </a:lnTo>
                <a:lnTo>
                  <a:pt x="30480" y="1524"/>
                </a:lnTo>
                <a:lnTo>
                  <a:pt x="24384" y="7620"/>
                </a:lnTo>
                <a:lnTo>
                  <a:pt x="19812" y="10667"/>
                </a:lnTo>
                <a:lnTo>
                  <a:pt x="15240" y="16763"/>
                </a:lnTo>
                <a:lnTo>
                  <a:pt x="13715" y="22860"/>
                </a:lnTo>
                <a:lnTo>
                  <a:pt x="13715" y="32003"/>
                </a:lnTo>
                <a:lnTo>
                  <a:pt x="15240" y="36575"/>
                </a:lnTo>
                <a:lnTo>
                  <a:pt x="18287" y="39624"/>
                </a:lnTo>
                <a:lnTo>
                  <a:pt x="21336" y="44196"/>
                </a:lnTo>
                <a:lnTo>
                  <a:pt x="28956" y="48767"/>
                </a:lnTo>
                <a:lnTo>
                  <a:pt x="38100" y="53339"/>
                </a:lnTo>
                <a:lnTo>
                  <a:pt x="42671" y="54863"/>
                </a:lnTo>
                <a:lnTo>
                  <a:pt x="44196" y="57912"/>
                </a:lnTo>
                <a:lnTo>
                  <a:pt x="47243" y="60960"/>
                </a:lnTo>
                <a:lnTo>
                  <a:pt x="47243" y="70103"/>
                </a:lnTo>
                <a:lnTo>
                  <a:pt x="44196" y="76200"/>
                </a:lnTo>
                <a:lnTo>
                  <a:pt x="42671" y="77724"/>
                </a:lnTo>
                <a:lnTo>
                  <a:pt x="38100" y="79248"/>
                </a:lnTo>
                <a:lnTo>
                  <a:pt x="35052" y="80772"/>
                </a:lnTo>
                <a:lnTo>
                  <a:pt x="46736" y="80772"/>
                </a:lnTo>
                <a:lnTo>
                  <a:pt x="48768" y="79248"/>
                </a:lnTo>
                <a:lnTo>
                  <a:pt x="56387" y="76200"/>
                </a:lnTo>
                <a:lnTo>
                  <a:pt x="60959" y="70103"/>
                </a:lnTo>
                <a:lnTo>
                  <a:pt x="62484" y="60960"/>
                </a:lnTo>
                <a:lnTo>
                  <a:pt x="62421" y="54863"/>
                </a:lnTo>
                <a:lnTo>
                  <a:pt x="32003" y="30479"/>
                </a:lnTo>
                <a:lnTo>
                  <a:pt x="28956" y="27431"/>
                </a:lnTo>
                <a:lnTo>
                  <a:pt x="24384" y="18287"/>
                </a:lnTo>
                <a:lnTo>
                  <a:pt x="25908" y="15239"/>
                </a:lnTo>
                <a:lnTo>
                  <a:pt x="25908" y="12191"/>
                </a:lnTo>
                <a:lnTo>
                  <a:pt x="28956" y="9143"/>
                </a:lnTo>
                <a:lnTo>
                  <a:pt x="35052" y="6096"/>
                </a:lnTo>
                <a:lnTo>
                  <a:pt x="67564" y="6096"/>
                </a:lnTo>
                <a:lnTo>
                  <a:pt x="68072" y="3048"/>
                </a:lnTo>
                <a:lnTo>
                  <a:pt x="57912" y="3048"/>
                </a:lnTo>
                <a:lnTo>
                  <a:pt x="54864" y="1524"/>
                </a:lnTo>
                <a:lnTo>
                  <a:pt x="50292" y="0"/>
                </a:lnTo>
                <a:close/>
              </a:path>
              <a:path w="68580" h="86995">
                <a:moveTo>
                  <a:pt x="67564" y="6096"/>
                </a:moveTo>
                <a:lnTo>
                  <a:pt x="47243" y="6096"/>
                </a:lnTo>
                <a:lnTo>
                  <a:pt x="51815" y="7620"/>
                </a:lnTo>
                <a:lnTo>
                  <a:pt x="54864" y="9143"/>
                </a:lnTo>
                <a:lnTo>
                  <a:pt x="57912" y="12191"/>
                </a:lnTo>
                <a:lnTo>
                  <a:pt x="59436" y="18287"/>
                </a:lnTo>
                <a:lnTo>
                  <a:pt x="60959" y="27431"/>
                </a:lnTo>
                <a:lnTo>
                  <a:pt x="64008" y="27431"/>
                </a:lnTo>
                <a:lnTo>
                  <a:pt x="67564" y="6096"/>
                </a:lnTo>
                <a:close/>
              </a:path>
              <a:path w="68580" h="86995">
                <a:moveTo>
                  <a:pt x="68580" y="0"/>
                </a:moveTo>
                <a:lnTo>
                  <a:pt x="65531" y="0"/>
                </a:lnTo>
                <a:lnTo>
                  <a:pt x="65531" y="1524"/>
                </a:lnTo>
                <a:lnTo>
                  <a:pt x="64008" y="1524"/>
                </a:lnTo>
                <a:lnTo>
                  <a:pt x="64008" y="3048"/>
                </a:lnTo>
                <a:lnTo>
                  <a:pt x="68072" y="3048"/>
                </a:lnTo>
                <a:lnTo>
                  <a:pt x="685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8" name="object 288"/>
          <p:cNvSpPr/>
          <p:nvPr/>
        </p:nvSpPr>
        <p:spPr>
          <a:xfrm>
            <a:off x="1255775" y="6326123"/>
            <a:ext cx="128270" cy="121920"/>
          </a:xfrm>
          <a:custGeom>
            <a:avLst/>
            <a:gdLst/>
            <a:ahLst/>
            <a:cxnLst/>
            <a:rect l="l" t="t" r="r" b="b"/>
            <a:pathLst>
              <a:path w="128269" h="121920">
                <a:moveTo>
                  <a:pt x="65532" y="118872"/>
                </a:moveTo>
                <a:lnTo>
                  <a:pt x="13715" y="118872"/>
                </a:lnTo>
                <a:lnTo>
                  <a:pt x="13715" y="121920"/>
                </a:lnTo>
                <a:lnTo>
                  <a:pt x="64008" y="121920"/>
                </a:lnTo>
                <a:lnTo>
                  <a:pt x="65532" y="118872"/>
                </a:lnTo>
                <a:close/>
              </a:path>
              <a:path w="128269" h="121920">
                <a:moveTo>
                  <a:pt x="45720" y="3048"/>
                </a:moveTo>
                <a:lnTo>
                  <a:pt x="3048" y="3048"/>
                </a:lnTo>
                <a:lnTo>
                  <a:pt x="4571" y="4572"/>
                </a:lnTo>
                <a:lnTo>
                  <a:pt x="9143" y="6096"/>
                </a:lnTo>
                <a:lnTo>
                  <a:pt x="12192" y="7620"/>
                </a:lnTo>
                <a:lnTo>
                  <a:pt x="12192" y="10667"/>
                </a:lnTo>
                <a:lnTo>
                  <a:pt x="13715" y="12191"/>
                </a:lnTo>
                <a:lnTo>
                  <a:pt x="15240" y="15239"/>
                </a:lnTo>
                <a:lnTo>
                  <a:pt x="16764" y="21336"/>
                </a:lnTo>
                <a:lnTo>
                  <a:pt x="39624" y="71627"/>
                </a:lnTo>
                <a:lnTo>
                  <a:pt x="35052" y="100584"/>
                </a:lnTo>
                <a:lnTo>
                  <a:pt x="22860" y="118872"/>
                </a:lnTo>
                <a:lnTo>
                  <a:pt x="57912" y="118872"/>
                </a:lnTo>
                <a:lnTo>
                  <a:pt x="53340" y="117348"/>
                </a:lnTo>
                <a:lnTo>
                  <a:pt x="50292" y="114300"/>
                </a:lnTo>
                <a:lnTo>
                  <a:pt x="50292" y="109727"/>
                </a:lnTo>
                <a:lnTo>
                  <a:pt x="51815" y="100584"/>
                </a:lnTo>
                <a:lnTo>
                  <a:pt x="59436" y="70103"/>
                </a:lnTo>
                <a:lnTo>
                  <a:pt x="65785" y="62484"/>
                </a:lnTo>
                <a:lnTo>
                  <a:pt x="56387" y="62484"/>
                </a:lnTo>
                <a:lnTo>
                  <a:pt x="38100" y="22860"/>
                </a:lnTo>
                <a:lnTo>
                  <a:pt x="36576" y="18287"/>
                </a:lnTo>
                <a:lnTo>
                  <a:pt x="36576" y="9143"/>
                </a:lnTo>
                <a:lnTo>
                  <a:pt x="38100" y="6096"/>
                </a:lnTo>
                <a:lnTo>
                  <a:pt x="41148" y="4572"/>
                </a:lnTo>
                <a:lnTo>
                  <a:pt x="42671" y="4572"/>
                </a:lnTo>
                <a:lnTo>
                  <a:pt x="45720" y="3048"/>
                </a:lnTo>
                <a:close/>
              </a:path>
              <a:path w="128269" h="121920">
                <a:moveTo>
                  <a:pt x="124968" y="3048"/>
                </a:moveTo>
                <a:lnTo>
                  <a:pt x="91440" y="3048"/>
                </a:lnTo>
                <a:lnTo>
                  <a:pt x="92964" y="4572"/>
                </a:lnTo>
                <a:lnTo>
                  <a:pt x="94487" y="4572"/>
                </a:lnTo>
                <a:lnTo>
                  <a:pt x="96012" y="6096"/>
                </a:lnTo>
                <a:lnTo>
                  <a:pt x="96012" y="9143"/>
                </a:lnTo>
                <a:lnTo>
                  <a:pt x="97536" y="10667"/>
                </a:lnTo>
                <a:lnTo>
                  <a:pt x="96012" y="12191"/>
                </a:lnTo>
                <a:lnTo>
                  <a:pt x="96012" y="15239"/>
                </a:lnTo>
                <a:lnTo>
                  <a:pt x="92964" y="19812"/>
                </a:lnTo>
                <a:lnTo>
                  <a:pt x="88392" y="24384"/>
                </a:lnTo>
                <a:lnTo>
                  <a:pt x="56387" y="62484"/>
                </a:lnTo>
                <a:lnTo>
                  <a:pt x="65785" y="62484"/>
                </a:lnTo>
                <a:lnTo>
                  <a:pt x="97536" y="24384"/>
                </a:lnTo>
                <a:lnTo>
                  <a:pt x="103632" y="18287"/>
                </a:lnTo>
                <a:lnTo>
                  <a:pt x="105156" y="15239"/>
                </a:lnTo>
                <a:lnTo>
                  <a:pt x="108204" y="12191"/>
                </a:lnTo>
                <a:lnTo>
                  <a:pt x="112776" y="9143"/>
                </a:lnTo>
                <a:lnTo>
                  <a:pt x="115824" y="6096"/>
                </a:lnTo>
                <a:lnTo>
                  <a:pt x="118872" y="6096"/>
                </a:lnTo>
                <a:lnTo>
                  <a:pt x="124968" y="3048"/>
                </a:lnTo>
                <a:close/>
              </a:path>
              <a:path w="128269" h="121920">
                <a:moveTo>
                  <a:pt x="53340" y="0"/>
                </a:moveTo>
                <a:lnTo>
                  <a:pt x="0" y="0"/>
                </a:lnTo>
                <a:lnTo>
                  <a:pt x="0" y="3048"/>
                </a:lnTo>
                <a:lnTo>
                  <a:pt x="51815" y="3048"/>
                </a:lnTo>
                <a:lnTo>
                  <a:pt x="53340" y="0"/>
                </a:lnTo>
                <a:close/>
              </a:path>
              <a:path w="128269" h="121920">
                <a:moveTo>
                  <a:pt x="128015" y="0"/>
                </a:moveTo>
                <a:lnTo>
                  <a:pt x="85343" y="0"/>
                </a:lnTo>
                <a:lnTo>
                  <a:pt x="85343" y="3048"/>
                </a:lnTo>
                <a:lnTo>
                  <a:pt x="128015" y="3048"/>
                </a:lnTo>
                <a:lnTo>
                  <a:pt x="12801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9" name="object 289"/>
          <p:cNvSpPr/>
          <p:nvPr/>
        </p:nvSpPr>
        <p:spPr>
          <a:xfrm>
            <a:off x="1556003" y="7002779"/>
            <a:ext cx="528955" cy="0"/>
          </a:xfrm>
          <a:custGeom>
            <a:avLst/>
            <a:gdLst/>
            <a:ahLst/>
            <a:cxnLst/>
            <a:rect l="l" t="t" r="r" b="b"/>
            <a:pathLst>
              <a:path w="528955" h="0">
                <a:moveTo>
                  <a:pt x="0" y="0"/>
                </a:moveTo>
                <a:lnTo>
                  <a:pt x="528827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0" name="object 290"/>
          <p:cNvSpPr/>
          <p:nvPr/>
        </p:nvSpPr>
        <p:spPr>
          <a:xfrm>
            <a:off x="2101595" y="6781800"/>
            <a:ext cx="0" cy="441959"/>
          </a:xfrm>
          <a:custGeom>
            <a:avLst/>
            <a:gdLst/>
            <a:ahLst/>
            <a:cxnLst/>
            <a:rect l="l" t="t" r="r" b="b"/>
            <a:pathLst>
              <a:path w="0" h="441959">
                <a:moveTo>
                  <a:pt x="0" y="0"/>
                </a:moveTo>
                <a:lnTo>
                  <a:pt x="0" y="441959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1" name="object 291"/>
          <p:cNvSpPr/>
          <p:nvPr/>
        </p:nvSpPr>
        <p:spPr>
          <a:xfrm>
            <a:off x="2540507" y="7002779"/>
            <a:ext cx="751840" cy="0"/>
          </a:xfrm>
          <a:custGeom>
            <a:avLst/>
            <a:gdLst/>
            <a:ahLst/>
            <a:cxnLst/>
            <a:rect l="l" t="t" r="r" b="b"/>
            <a:pathLst>
              <a:path w="751839" h="0">
                <a:moveTo>
                  <a:pt x="0" y="0"/>
                </a:moveTo>
                <a:lnTo>
                  <a:pt x="751331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2" name="object 292"/>
          <p:cNvSpPr/>
          <p:nvPr/>
        </p:nvSpPr>
        <p:spPr>
          <a:xfrm>
            <a:off x="3488435" y="7002779"/>
            <a:ext cx="327660" cy="0"/>
          </a:xfrm>
          <a:custGeom>
            <a:avLst/>
            <a:gdLst/>
            <a:ahLst/>
            <a:cxnLst/>
            <a:rect l="l" t="t" r="r" b="b"/>
            <a:pathLst>
              <a:path w="327660" h="0">
                <a:moveTo>
                  <a:pt x="0" y="0"/>
                </a:moveTo>
                <a:lnTo>
                  <a:pt x="327659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3" name="object 293"/>
          <p:cNvSpPr/>
          <p:nvPr/>
        </p:nvSpPr>
        <p:spPr>
          <a:xfrm>
            <a:off x="4012691" y="6926580"/>
            <a:ext cx="71628" cy="124968"/>
          </a:xfrm>
          <a:prstGeom prst="rect">
            <a:avLst/>
          </a:prstGeom>
          <a:blipFill>
            <a:blip r:embed="rId9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4" name="object 294"/>
          <p:cNvSpPr/>
          <p:nvPr/>
        </p:nvSpPr>
        <p:spPr>
          <a:xfrm>
            <a:off x="3683508" y="7068311"/>
            <a:ext cx="71627" cy="124968"/>
          </a:xfrm>
          <a:prstGeom prst="rect">
            <a:avLst/>
          </a:prstGeom>
          <a:blipFill>
            <a:blip r:embed="rId9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5" name="object 295"/>
          <p:cNvSpPr/>
          <p:nvPr/>
        </p:nvSpPr>
        <p:spPr>
          <a:xfrm>
            <a:off x="3636264" y="6809231"/>
            <a:ext cx="169163" cy="126492"/>
          </a:xfrm>
          <a:prstGeom prst="rect">
            <a:avLst/>
          </a:prstGeom>
          <a:blipFill>
            <a:blip r:embed="rId9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6" name="object 296"/>
          <p:cNvSpPr/>
          <p:nvPr/>
        </p:nvSpPr>
        <p:spPr>
          <a:xfrm>
            <a:off x="3055620" y="7066788"/>
            <a:ext cx="83819" cy="124968"/>
          </a:xfrm>
          <a:prstGeom prst="rect">
            <a:avLst/>
          </a:prstGeom>
          <a:blipFill>
            <a:blip r:embed="rId9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7" name="object 297"/>
          <p:cNvSpPr/>
          <p:nvPr/>
        </p:nvSpPr>
        <p:spPr>
          <a:xfrm>
            <a:off x="2828544" y="7066788"/>
            <a:ext cx="48895" cy="125095"/>
          </a:xfrm>
          <a:custGeom>
            <a:avLst/>
            <a:gdLst/>
            <a:ahLst/>
            <a:cxnLst/>
            <a:rect l="l" t="t" r="r" b="b"/>
            <a:pathLst>
              <a:path w="48894" h="125095">
                <a:moveTo>
                  <a:pt x="48768" y="120395"/>
                </a:moveTo>
                <a:lnTo>
                  <a:pt x="3048" y="120395"/>
                </a:lnTo>
                <a:lnTo>
                  <a:pt x="3048" y="124967"/>
                </a:lnTo>
                <a:lnTo>
                  <a:pt x="48768" y="124967"/>
                </a:lnTo>
                <a:lnTo>
                  <a:pt x="48768" y="120395"/>
                </a:lnTo>
                <a:close/>
              </a:path>
              <a:path w="48894" h="125095">
                <a:moveTo>
                  <a:pt x="38100" y="118871"/>
                </a:moveTo>
                <a:lnTo>
                  <a:pt x="15239" y="118871"/>
                </a:lnTo>
                <a:lnTo>
                  <a:pt x="12192" y="120395"/>
                </a:lnTo>
                <a:lnTo>
                  <a:pt x="41148" y="120395"/>
                </a:lnTo>
                <a:lnTo>
                  <a:pt x="38100" y="118871"/>
                </a:lnTo>
                <a:close/>
              </a:path>
              <a:path w="48894" h="125095">
                <a:moveTo>
                  <a:pt x="33528" y="15239"/>
                </a:moveTo>
                <a:lnTo>
                  <a:pt x="16763" y="15239"/>
                </a:lnTo>
                <a:lnTo>
                  <a:pt x="18287" y="16763"/>
                </a:lnTo>
                <a:lnTo>
                  <a:pt x="18287" y="19811"/>
                </a:lnTo>
                <a:lnTo>
                  <a:pt x="19812" y="21335"/>
                </a:lnTo>
                <a:lnTo>
                  <a:pt x="19812" y="114299"/>
                </a:lnTo>
                <a:lnTo>
                  <a:pt x="18287" y="115823"/>
                </a:lnTo>
                <a:lnTo>
                  <a:pt x="18287" y="117347"/>
                </a:lnTo>
                <a:lnTo>
                  <a:pt x="16763" y="118871"/>
                </a:lnTo>
                <a:lnTo>
                  <a:pt x="36575" y="118871"/>
                </a:lnTo>
                <a:lnTo>
                  <a:pt x="35051" y="117347"/>
                </a:lnTo>
                <a:lnTo>
                  <a:pt x="35051" y="115823"/>
                </a:lnTo>
                <a:lnTo>
                  <a:pt x="33528" y="114299"/>
                </a:lnTo>
                <a:lnTo>
                  <a:pt x="33528" y="15239"/>
                </a:lnTo>
                <a:close/>
              </a:path>
              <a:path w="48894" h="125095">
                <a:moveTo>
                  <a:pt x="33528" y="0"/>
                </a:moveTo>
                <a:lnTo>
                  <a:pt x="30480" y="0"/>
                </a:lnTo>
                <a:lnTo>
                  <a:pt x="0" y="15239"/>
                </a:lnTo>
                <a:lnTo>
                  <a:pt x="1524" y="16763"/>
                </a:lnTo>
                <a:lnTo>
                  <a:pt x="6095" y="15239"/>
                </a:lnTo>
                <a:lnTo>
                  <a:pt x="33528" y="15239"/>
                </a:lnTo>
                <a:lnTo>
                  <a:pt x="3352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8" name="object 298"/>
          <p:cNvSpPr/>
          <p:nvPr/>
        </p:nvSpPr>
        <p:spPr>
          <a:xfrm>
            <a:off x="3108960" y="6809231"/>
            <a:ext cx="173736" cy="124968"/>
          </a:xfrm>
          <a:prstGeom prst="rect">
            <a:avLst/>
          </a:prstGeom>
          <a:blipFill>
            <a:blip r:embed="rId9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9" name="object 299"/>
          <p:cNvSpPr/>
          <p:nvPr/>
        </p:nvSpPr>
        <p:spPr>
          <a:xfrm>
            <a:off x="2819400" y="6806183"/>
            <a:ext cx="108204" cy="166115"/>
          </a:xfrm>
          <a:prstGeom prst="rect">
            <a:avLst/>
          </a:prstGeom>
          <a:blipFill>
            <a:blip r:embed="rId9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00" name="object 300"/>
          <p:cNvSpPr/>
          <p:nvPr/>
        </p:nvSpPr>
        <p:spPr>
          <a:xfrm>
            <a:off x="2638044" y="6806183"/>
            <a:ext cx="48895" cy="166370"/>
          </a:xfrm>
          <a:custGeom>
            <a:avLst/>
            <a:gdLst/>
            <a:ahLst/>
            <a:cxnLst/>
            <a:rect l="l" t="t" r="r" b="b"/>
            <a:pathLst>
              <a:path w="48894" h="166370">
                <a:moveTo>
                  <a:pt x="48768" y="0"/>
                </a:moveTo>
                <a:lnTo>
                  <a:pt x="12192" y="32003"/>
                </a:lnTo>
                <a:lnTo>
                  <a:pt x="833" y="70151"/>
                </a:lnTo>
                <a:lnTo>
                  <a:pt x="0" y="83819"/>
                </a:lnTo>
                <a:lnTo>
                  <a:pt x="285" y="92963"/>
                </a:lnTo>
                <a:lnTo>
                  <a:pt x="14096" y="136778"/>
                </a:lnTo>
                <a:lnTo>
                  <a:pt x="42195" y="162663"/>
                </a:lnTo>
                <a:lnTo>
                  <a:pt x="48768" y="166115"/>
                </a:lnTo>
                <a:lnTo>
                  <a:pt x="48768" y="163067"/>
                </a:lnTo>
                <a:lnTo>
                  <a:pt x="42672" y="160019"/>
                </a:lnTo>
                <a:lnTo>
                  <a:pt x="28956" y="146303"/>
                </a:lnTo>
                <a:lnTo>
                  <a:pt x="27431" y="140207"/>
                </a:lnTo>
                <a:lnTo>
                  <a:pt x="22860" y="131063"/>
                </a:lnTo>
                <a:lnTo>
                  <a:pt x="21336" y="124967"/>
                </a:lnTo>
                <a:lnTo>
                  <a:pt x="19812" y="115823"/>
                </a:lnTo>
                <a:lnTo>
                  <a:pt x="18049" y="107561"/>
                </a:lnTo>
                <a:lnTo>
                  <a:pt x="17144" y="98869"/>
                </a:lnTo>
                <a:lnTo>
                  <a:pt x="16811" y="89892"/>
                </a:lnTo>
                <a:lnTo>
                  <a:pt x="16763" y="80771"/>
                </a:lnTo>
                <a:lnTo>
                  <a:pt x="17025" y="72532"/>
                </a:lnTo>
                <a:lnTo>
                  <a:pt x="24574" y="32003"/>
                </a:lnTo>
                <a:lnTo>
                  <a:pt x="30480" y="21335"/>
                </a:lnTo>
                <a:lnTo>
                  <a:pt x="34194" y="15906"/>
                </a:lnTo>
                <a:lnTo>
                  <a:pt x="38481" y="11048"/>
                </a:lnTo>
                <a:lnTo>
                  <a:pt x="43338" y="6762"/>
                </a:lnTo>
                <a:lnTo>
                  <a:pt x="48768" y="3047"/>
                </a:lnTo>
                <a:lnTo>
                  <a:pt x="4876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1" name="object 301"/>
          <p:cNvSpPr/>
          <p:nvPr/>
        </p:nvSpPr>
        <p:spPr>
          <a:xfrm>
            <a:off x="2551176" y="6809231"/>
            <a:ext cx="68580" cy="127000"/>
          </a:xfrm>
          <a:custGeom>
            <a:avLst/>
            <a:gdLst/>
            <a:ahLst/>
            <a:cxnLst/>
            <a:rect l="l" t="t" r="r" b="b"/>
            <a:pathLst>
              <a:path w="68580" h="127000">
                <a:moveTo>
                  <a:pt x="10668" y="111252"/>
                </a:moveTo>
                <a:lnTo>
                  <a:pt x="1524" y="111252"/>
                </a:lnTo>
                <a:lnTo>
                  <a:pt x="0" y="112776"/>
                </a:lnTo>
                <a:lnTo>
                  <a:pt x="0" y="121920"/>
                </a:lnTo>
                <a:lnTo>
                  <a:pt x="3048" y="123444"/>
                </a:lnTo>
                <a:lnTo>
                  <a:pt x="6096" y="126492"/>
                </a:lnTo>
                <a:lnTo>
                  <a:pt x="21336" y="126492"/>
                </a:lnTo>
                <a:lnTo>
                  <a:pt x="32194" y="125634"/>
                </a:lnTo>
                <a:lnTo>
                  <a:pt x="41909" y="123063"/>
                </a:lnTo>
                <a:lnTo>
                  <a:pt x="50291" y="118872"/>
                </a:lnTo>
                <a:lnTo>
                  <a:pt x="27431" y="118872"/>
                </a:lnTo>
                <a:lnTo>
                  <a:pt x="24384" y="117348"/>
                </a:lnTo>
                <a:lnTo>
                  <a:pt x="22860" y="117348"/>
                </a:lnTo>
                <a:lnTo>
                  <a:pt x="22860" y="115824"/>
                </a:lnTo>
                <a:lnTo>
                  <a:pt x="18287" y="114300"/>
                </a:lnTo>
                <a:lnTo>
                  <a:pt x="15240" y="112776"/>
                </a:lnTo>
                <a:lnTo>
                  <a:pt x="12192" y="112776"/>
                </a:lnTo>
                <a:lnTo>
                  <a:pt x="10668" y="111252"/>
                </a:lnTo>
                <a:close/>
              </a:path>
              <a:path w="68580" h="127000">
                <a:moveTo>
                  <a:pt x="58674" y="12192"/>
                </a:moveTo>
                <a:lnTo>
                  <a:pt x="33528" y="12192"/>
                </a:lnTo>
                <a:lnTo>
                  <a:pt x="38100" y="13716"/>
                </a:lnTo>
                <a:lnTo>
                  <a:pt x="45719" y="21336"/>
                </a:lnTo>
                <a:lnTo>
                  <a:pt x="47243" y="25908"/>
                </a:lnTo>
                <a:lnTo>
                  <a:pt x="47243" y="38100"/>
                </a:lnTo>
                <a:lnTo>
                  <a:pt x="45719" y="42672"/>
                </a:lnTo>
                <a:lnTo>
                  <a:pt x="45719" y="45720"/>
                </a:lnTo>
                <a:lnTo>
                  <a:pt x="42672" y="50292"/>
                </a:lnTo>
                <a:lnTo>
                  <a:pt x="39624" y="53340"/>
                </a:lnTo>
                <a:lnTo>
                  <a:pt x="33528" y="56388"/>
                </a:lnTo>
                <a:lnTo>
                  <a:pt x="28956" y="59436"/>
                </a:lnTo>
                <a:lnTo>
                  <a:pt x="24384" y="60960"/>
                </a:lnTo>
                <a:lnTo>
                  <a:pt x="19812" y="60960"/>
                </a:lnTo>
                <a:lnTo>
                  <a:pt x="19812" y="64008"/>
                </a:lnTo>
                <a:lnTo>
                  <a:pt x="27431" y="64008"/>
                </a:lnTo>
                <a:lnTo>
                  <a:pt x="45719" y="70104"/>
                </a:lnTo>
                <a:lnTo>
                  <a:pt x="45719" y="73152"/>
                </a:lnTo>
                <a:lnTo>
                  <a:pt x="48768" y="74676"/>
                </a:lnTo>
                <a:lnTo>
                  <a:pt x="51816" y="80772"/>
                </a:lnTo>
                <a:lnTo>
                  <a:pt x="54863" y="89916"/>
                </a:lnTo>
                <a:lnTo>
                  <a:pt x="54863" y="102108"/>
                </a:lnTo>
                <a:lnTo>
                  <a:pt x="53340" y="108204"/>
                </a:lnTo>
                <a:lnTo>
                  <a:pt x="47243" y="112776"/>
                </a:lnTo>
                <a:lnTo>
                  <a:pt x="44196" y="115824"/>
                </a:lnTo>
                <a:lnTo>
                  <a:pt x="39624" y="118872"/>
                </a:lnTo>
                <a:lnTo>
                  <a:pt x="50291" y="118872"/>
                </a:lnTo>
                <a:lnTo>
                  <a:pt x="68580" y="83820"/>
                </a:lnTo>
                <a:lnTo>
                  <a:pt x="68580" y="76200"/>
                </a:lnTo>
                <a:lnTo>
                  <a:pt x="67056" y="70104"/>
                </a:lnTo>
                <a:lnTo>
                  <a:pt x="62484" y="65532"/>
                </a:lnTo>
                <a:lnTo>
                  <a:pt x="59436" y="59436"/>
                </a:lnTo>
                <a:lnTo>
                  <a:pt x="53340" y="54864"/>
                </a:lnTo>
                <a:lnTo>
                  <a:pt x="45719" y="51816"/>
                </a:lnTo>
                <a:lnTo>
                  <a:pt x="52839" y="45600"/>
                </a:lnTo>
                <a:lnTo>
                  <a:pt x="58102" y="38671"/>
                </a:lnTo>
                <a:lnTo>
                  <a:pt x="61364" y="31456"/>
                </a:lnTo>
                <a:lnTo>
                  <a:pt x="62484" y="24384"/>
                </a:lnTo>
                <a:lnTo>
                  <a:pt x="62484" y="19812"/>
                </a:lnTo>
                <a:lnTo>
                  <a:pt x="60960" y="15240"/>
                </a:lnTo>
                <a:lnTo>
                  <a:pt x="58674" y="12192"/>
                </a:lnTo>
                <a:close/>
              </a:path>
              <a:path w="68580" h="127000">
                <a:moveTo>
                  <a:pt x="44196" y="0"/>
                </a:moveTo>
                <a:lnTo>
                  <a:pt x="25907" y="0"/>
                </a:lnTo>
                <a:lnTo>
                  <a:pt x="19812" y="1524"/>
                </a:lnTo>
                <a:lnTo>
                  <a:pt x="13716" y="6096"/>
                </a:lnTo>
                <a:lnTo>
                  <a:pt x="9143" y="10668"/>
                </a:lnTo>
                <a:lnTo>
                  <a:pt x="0" y="25908"/>
                </a:lnTo>
                <a:lnTo>
                  <a:pt x="3048" y="27432"/>
                </a:lnTo>
                <a:lnTo>
                  <a:pt x="8786" y="21193"/>
                </a:lnTo>
                <a:lnTo>
                  <a:pt x="14668" y="16383"/>
                </a:lnTo>
                <a:lnTo>
                  <a:pt x="20835" y="13287"/>
                </a:lnTo>
                <a:lnTo>
                  <a:pt x="27431" y="12192"/>
                </a:lnTo>
                <a:lnTo>
                  <a:pt x="58674" y="12192"/>
                </a:lnTo>
                <a:lnTo>
                  <a:pt x="56387" y="9144"/>
                </a:lnTo>
                <a:lnTo>
                  <a:pt x="50292" y="3048"/>
                </a:lnTo>
                <a:lnTo>
                  <a:pt x="4419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2" name="object 302"/>
          <p:cNvSpPr/>
          <p:nvPr/>
        </p:nvSpPr>
        <p:spPr>
          <a:xfrm>
            <a:off x="1905000" y="7066788"/>
            <a:ext cx="82295" cy="124968"/>
          </a:xfrm>
          <a:prstGeom prst="rect">
            <a:avLst/>
          </a:prstGeom>
          <a:blipFill>
            <a:blip r:embed="rId10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03" name="object 303"/>
          <p:cNvSpPr/>
          <p:nvPr/>
        </p:nvSpPr>
        <p:spPr>
          <a:xfrm>
            <a:off x="1900427" y="6809231"/>
            <a:ext cx="172212" cy="124968"/>
          </a:xfrm>
          <a:prstGeom prst="rect">
            <a:avLst/>
          </a:prstGeom>
          <a:blipFill>
            <a:blip r:embed="rId10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04" name="object 304"/>
          <p:cNvSpPr/>
          <p:nvPr/>
        </p:nvSpPr>
        <p:spPr>
          <a:xfrm>
            <a:off x="1566672" y="6809231"/>
            <a:ext cx="70103" cy="126492"/>
          </a:xfrm>
          <a:prstGeom prst="rect">
            <a:avLst/>
          </a:prstGeom>
          <a:blipFill>
            <a:blip r:embed="rId10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05" name="object 305"/>
          <p:cNvSpPr/>
          <p:nvPr/>
        </p:nvSpPr>
        <p:spPr>
          <a:xfrm>
            <a:off x="2299716" y="7161276"/>
            <a:ext cx="27940" cy="70485"/>
          </a:xfrm>
          <a:custGeom>
            <a:avLst/>
            <a:gdLst/>
            <a:ahLst/>
            <a:cxnLst/>
            <a:rect l="l" t="t" r="r" b="b"/>
            <a:pathLst>
              <a:path w="27939" h="70484">
                <a:moveTo>
                  <a:pt x="27431" y="68580"/>
                </a:moveTo>
                <a:lnTo>
                  <a:pt x="1523" y="68580"/>
                </a:lnTo>
                <a:lnTo>
                  <a:pt x="1523" y="70104"/>
                </a:lnTo>
                <a:lnTo>
                  <a:pt x="27431" y="70104"/>
                </a:lnTo>
                <a:lnTo>
                  <a:pt x="27431" y="68580"/>
                </a:lnTo>
                <a:close/>
              </a:path>
              <a:path w="27939" h="70484">
                <a:moveTo>
                  <a:pt x="21335" y="67056"/>
                </a:moveTo>
                <a:lnTo>
                  <a:pt x="7619" y="67056"/>
                </a:lnTo>
                <a:lnTo>
                  <a:pt x="6095" y="68580"/>
                </a:lnTo>
                <a:lnTo>
                  <a:pt x="22859" y="68580"/>
                </a:lnTo>
                <a:lnTo>
                  <a:pt x="21335" y="67056"/>
                </a:lnTo>
                <a:close/>
              </a:path>
              <a:path w="27939" h="70484">
                <a:moveTo>
                  <a:pt x="19811" y="9143"/>
                </a:moveTo>
                <a:lnTo>
                  <a:pt x="7619" y="9143"/>
                </a:lnTo>
                <a:lnTo>
                  <a:pt x="7619" y="10668"/>
                </a:lnTo>
                <a:lnTo>
                  <a:pt x="9143" y="10668"/>
                </a:lnTo>
                <a:lnTo>
                  <a:pt x="9143" y="12192"/>
                </a:lnTo>
                <a:lnTo>
                  <a:pt x="10667" y="12192"/>
                </a:lnTo>
                <a:lnTo>
                  <a:pt x="10667" y="64007"/>
                </a:lnTo>
                <a:lnTo>
                  <a:pt x="9143" y="65531"/>
                </a:lnTo>
                <a:lnTo>
                  <a:pt x="9143" y="67056"/>
                </a:lnTo>
                <a:lnTo>
                  <a:pt x="19811" y="67056"/>
                </a:lnTo>
                <a:lnTo>
                  <a:pt x="19811" y="9143"/>
                </a:lnTo>
                <a:close/>
              </a:path>
              <a:path w="27939" h="70484">
                <a:moveTo>
                  <a:pt x="19811" y="0"/>
                </a:moveTo>
                <a:lnTo>
                  <a:pt x="16763" y="0"/>
                </a:lnTo>
                <a:lnTo>
                  <a:pt x="0" y="9143"/>
                </a:lnTo>
                <a:lnTo>
                  <a:pt x="0" y="10668"/>
                </a:lnTo>
                <a:lnTo>
                  <a:pt x="3047" y="9143"/>
                </a:lnTo>
                <a:lnTo>
                  <a:pt x="19811" y="9143"/>
                </a:lnTo>
                <a:lnTo>
                  <a:pt x="1981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6" name="object 306"/>
          <p:cNvSpPr/>
          <p:nvPr/>
        </p:nvSpPr>
        <p:spPr>
          <a:xfrm>
            <a:off x="3869435" y="6984492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7" name="object 307"/>
          <p:cNvSpPr/>
          <p:nvPr/>
        </p:nvSpPr>
        <p:spPr>
          <a:xfrm>
            <a:off x="3869435" y="7018019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8" name="object 308"/>
          <p:cNvSpPr/>
          <p:nvPr/>
        </p:nvSpPr>
        <p:spPr>
          <a:xfrm>
            <a:off x="3549396" y="7143750"/>
            <a:ext cx="96520" cy="0"/>
          </a:xfrm>
          <a:custGeom>
            <a:avLst/>
            <a:gdLst/>
            <a:ahLst/>
            <a:cxnLst/>
            <a:rect l="l" t="t" r="r" b="b"/>
            <a:pathLst>
              <a:path w="96520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9" name="object 309"/>
          <p:cNvSpPr/>
          <p:nvPr/>
        </p:nvSpPr>
        <p:spPr>
          <a:xfrm>
            <a:off x="3499103" y="6886193"/>
            <a:ext cx="96520" cy="0"/>
          </a:xfrm>
          <a:custGeom>
            <a:avLst/>
            <a:gdLst/>
            <a:ahLst/>
            <a:cxnLst/>
            <a:rect l="l" t="t" r="r" b="b"/>
            <a:pathLst>
              <a:path w="96520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0" name="object 310"/>
          <p:cNvSpPr/>
          <p:nvPr/>
        </p:nvSpPr>
        <p:spPr>
          <a:xfrm>
            <a:off x="3345179" y="6984492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1" name="object 311"/>
          <p:cNvSpPr/>
          <p:nvPr/>
        </p:nvSpPr>
        <p:spPr>
          <a:xfrm>
            <a:off x="3345179" y="7018019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2" name="object 312"/>
          <p:cNvSpPr/>
          <p:nvPr/>
        </p:nvSpPr>
        <p:spPr>
          <a:xfrm>
            <a:off x="2919983" y="7143750"/>
            <a:ext cx="96520" cy="0"/>
          </a:xfrm>
          <a:custGeom>
            <a:avLst/>
            <a:gdLst/>
            <a:ahLst/>
            <a:cxnLst/>
            <a:rect l="l" t="t" r="r" b="b"/>
            <a:pathLst>
              <a:path w="96519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3" name="object 313"/>
          <p:cNvSpPr/>
          <p:nvPr/>
        </p:nvSpPr>
        <p:spPr>
          <a:xfrm>
            <a:off x="2695955" y="7143750"/>
            <a:ext cx="96520" cy="0"/>
          </a:xfrm>
          <a:custGeom>
            <a:avLst/>
            <a:gdLst/>
            <a:ahLst/>
            <a:cxnLst/>
            <a:rect l="l" t="t" r="r" b="b"/>
            <a:pathLst>
              <a:path w="96519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4" name="object 314"/>
          <p:cNvSpPr/>
          <p:nvPr/>
        </p:nvSpPr>
        <p:spPr>
          <a:xfrm>
            <a:off x="2971800" y="6886193"/>
            <a:ext cx="96520" cy="0"/>
          </a:xfrm>
          <a:custGeom>
            <a:avLst/>
            <a:gdLst/>
            <a:ahLst/>
            <a:cxnLst/>
            <a:rect l="l" t="t" r="r" b="b"/>
            <a:pathLst>
              <a:path w="96519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5" name="object 315"/>
          <p:cNvSpPr/>
          <p:nvPr/>
        </p:nvSpPr>
        <p:spPr>
          <a:xfrm>
            <a:off x="2699004" y="6886193"/>
            <a:ext cx="96520" cy="0"/>
          </a:xfrm>
          <a:custGeom>
            <a:avLst/>
            <a:gdLst/>
            <a:ahLst/>
            <a:cxnLst/>
            <a:rect l="l" t="t" r="r" b="b"/>
            <a:pathLst>
              <a:path w="96519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6" name="object 316"/>
          <p:cNvSpPr/>
          <p:nvPr/>
        </p:nvSpPr>
        <p:spPr>
          <a:xfrm>
            <a:off x="2395727" y="6984492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8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7" name="object 317"/>
          <p:cNvSpPr/>
          <p:nvPr/>
        </p:nvSpPr>
        <p:spPr>
          <a:xfrm>
            <a:off x="2395727" y="7018019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8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8" name="object 318"/>
          <p:cNvSpPr/>
          <p:nvPr/>
        </p:nvSpPr>
        <p:spPr>
          <a:xfrm>
            <a:off x="1769364" y="7143750"/>
            <a:ext cx="96520" cy="0"/>
          </a:xfrm>
          <a:custGeom>
            <a:avLst/>
            <a:gdLst/>
            <a:ahLst/>
            <a:cxnLst/>
            <a:rect l="l" t="t" r="r" b="b"/>
            <a:pathLst>
              <a:path w="96519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9" name="object 319"/>
          <p:cNvSpPr/>
          <p:nvPr/>
        </p:nvSpPr>
        <p:spPr>
          <a:xfrm>
            <a:off x="1764792" y="6886193"/>
            <a:ext cx="96520" cy="0"/>
          </a:xfrm>
          <a:custGeom>
            <a:avLst/>
            <a:gdLst/>
            <a:ahLst/>
            <a:cxnLst/>
            <a:rect l="l" t="t" r="r" b="b"/>
            <a:pathLst>
              <a:path w="96519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0" name="object 320"/>
          <p:cNvSpPr/>
          <p:nvPr/>
        </p:nvSpPr>
        <p:spPr>
          <a:xfrm>
            <a:off x="1412747" y="6985254"/>
            <a:ext cx="94615" cy="0"/>
          </a:xfrm>
          <a:custGeom>
            <a:avLst/>
            <a:gdLst/>
            <a:ahLst/>
            <a:cxnLst/>
            <a:rect l="l" t="t" r="r" b="b"/>
            <a:pathLst>
              <a:path w="94615" h="0">
                <a:moveTo>
                  <a:pt x="0" y="0"/>
                </a:moveTo>
                <a:lnTo>
                  <a:pt x="94488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1" name="object 321"/>
          <p:cNvSpPr/>
          <p:nvPr/>
        </p:nvSpPr>
        <p:spPr>
          <a:xfrm>
            <a:off x="1412747" y="7018019"/>
            <a:ext cx="94615" cy="0"/>
          </a:xfrm>
          <a:custGeom>
            <a:avLst/>
            <a:gdLst/>
            <a:ahLst/>
            <a:cxnLst/>
            <a:rect l="l" t="t" r="r" b="b"/>
            <a:pathLst>
              <a:path w="94615" h="0">
                <a:moveTo>
                  <a:pt x="0" y="0"/>
                </a:moveTo>
                <a:lnTo>
                  <a:pt x="94488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2" name="object 322"/>
          <p:cNvSpPr/>
          <p:nvPr/>
        </p:nvSpPr>
        <p:spPr>
          <a:xfrm>
            <a:off x="2231135" y="7202423"/>
            <a:ext cx="55244" cy="6350"/>
          </a:xfrm>
          <a:custGeom>
            <a:avLst/>
            <a:gdLst/>
            <a:ahLst/>
            <a:cxnLst/>
            <a:rect l="l" t="t" r="r" b="b"/>
            <a:pathLst>
              <a:path w="55244" h="6350">
                <a:moveTo>
                  <a:pt x="0" y="0"/>
                </a:moveTo>
                <a:lnTo>
                  <a:pt x="54863" y="0"/>
                </a:lnTo>
                <a:lnTo>
                  <a:pt x="54863" y="6095"/>
                </a:lnTo>
                <a:lnTo>
                  <a:pt x="0" y="609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3" name="object 323"/>
          <p:cNvSpPr/>
          <p:nvPr/>
        </p:nvSpPr>
        <p:spPr>
          <a:xfrm>
            <a:off x="2173223" y="7194804"/>
            <a:ext cx="53340" cy="22860"/>
          </a:xfrm>
          <a:custGeom>
            <a:avLst/>
            <a:gdLst/>
            <a:ahLst/>
            <a:cxnLst/>
            <a:rect l="l" t="t" r="r" b="b"/>
            <a:pathLst>
              <a:path w="53339" h="22859">
                <a:moveTo>
                  <a:pt x="53339" y="0"/>
                </a:moveTo>
                <a:lnTo>
                  <a:pt x="0" y="0"/>
                </a:lnTo>
                <a:lnTo>
                  <a:pt x="0" y="3048"/>
                </a:lnTo>
                <a:lnTo>
                  <a:pt x="53339" y="3048"/>
                </a:lnTo>
                <a:lnTo>
                  <a:pt x="53339" y="0"/>
                </a:lnTo>
                <a:close/>
              </a:path>
              <a:path w="53339" h="22859">
                <a:moveTo>
                  <a:pt x="53339" y="18288"/>
                </a:moveTo>
                <a:lnTo>
                  <a:pt x="0" y="18288"/>
                </a:lnTo>
                <a:lnTo>
                  <a:pt x="0" y="22860"/>
                </a:lnTo>
                <a:lnTo>
                  <a:pt x="53339" y="22860"/>
                </a:lnTo>
                <a:lnTo>
                  <a:pt x="53339" y="1828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4" name="object 324"/>
          <p:cNvSpPr/>
          <p:nvPr/>
        </p:nvSpPr>
        <p:spPr>
          <a:xfrm>
            <a:off x="2130551" y="7184135"/>
            <a:ext cx="36830" cy="48895"/>
          </a:xfrm>
          <a:custGeom>
            <a:avLst/>
            <a:gdLst/>
            <a:ahLst/>
            <a:cxnLst/>
            <a:rect l="l" t="t" r="r" b="b"/>
            <a:pathLst>
              <a:path w="36830" h="48895">
                <a:moveTo>
                  <a:pt x="4572" y="32003"/>
                </a:moveTo>
                <a:lnTo>
                  <a:pt x="3048" y="32003"/>
                </a:lnTo>
                <a:lnTo>
                  <a:pt x="0" y="48767"/>
                </a:lnTo>
                <a:lnTo>
                  <a:pt x="1524" y="48767"/>
                </a:lnTo>
                <a:lnTo>
                  <a:pt x="1524" y="47243"/>
                </a:lnTo>
                <a:lnTo>
                  <a:pt x="22860" y="47243"/>
                </a:lnTo>
                <a:lnTo>
                  <a:pt x="27431" y="45719"/>
                </a:lnTo>
                <a:lnTo>
                  <a:pt x="12192" y="45719"/>
                </a:lnTo>
                <a:lnTo>
                  <a:pt x="9143" y="44195"/>
                </a:lnTo>
                <a:lnTo>
                  <a:pt x="7620" y="42671"/>
                </a:lnTo>
                <a:lnTo>
                  <a:pt x="4572" y="36575"/>
                </a:lnTo>
                <a:lnTo>
                  <a:pt x="4572" y="32003"/>
                </a:lnTo>
                <a:close/>
              </a:path>
              <a:path w="36830" h="48895">
                <a:moveTo>
                  <a:pt x="22860" y="47243"/>
                </a:moveTo>
                <a:lnTo>
                  <a:pt x="6096" y="47243"/>
                </a:lnTo>
                <a:lnTo>
                  <a:pt x="9143" y="48767"/>
                </a:lnTo>
                <a:lnTo>
                  <a:pt x="18287" y="48767"/>
                </a:lnTo>
                <a:lnTo>
                  <a:pt x="22860" y="47243"/>
                </a:lnTo>
                <a:close/>
              </a:path>
              <a:path w="36830" h="48895">
                <a:moveTo>
                  <a:pt x="27431" y="0"/>
                </a:moveTo>
                <a:lnTo>
                  <a:pt x="18287" y="0"/>
                </a:lnTo>
                <a:lnTo>
                  <a:pt x="15240" y="1523"/>
                </a:lnTo>
                <a:lnTo>
                  <a:pt x="9143" y="7619"/>
                </a:lnTo>
                <a:lnTo>
                  <a:pt x="7620" y="10667"/>
                </a:lnTo>
                <a:lnTo>
                  <a:pt x="7620" y="12191"/>
                </a:lnTo>
                <a:lnTo>
                  <a:pt x="6096" y="15239"/>
                </a:lnTo>
                <a:lnTo>
                  <a:pt x="6096" y="18287"/>
                </a:lnTo>
                <a:lnTo>
                  <a:pt x="7620" y="19811"/>
                </a:lnTo>
                <a:lnTo>
                  <a:pt x="9143" y="22859"/>
                </a:lnTo>
                <a:lnTo>
                  <a:pt x="10668" y="24383"/>
                </a:lnTo>
                <a:lnTo>
                  <a:pt x="19812" y="30479"/>
                </a:lnTo>
                <a:lnTo>
                  <a:pt x="22860" y="32003"/>
                </a:lnTo>
                <a:lnTo>
                  <a:pt x="25908" y="35051"/>
                </a:lnTo>
                <a:lnTo>
                  <a:pt x="25908" y="38099"/>
                </a:lnTo>
                <a:lnTo>
                  <a:pt x="24384" y="41147"/>
                </a:lnTo>
                <a:lnTo>
                  <a:pt x="24384" y="42671"/>
                </a:lnTo>
                <a:lnTo>
                  <a:pt x="21336" y="44195"/>
                </a:lnTo>
                <a:lnTo>
                  <a:pt x="19812" y="45719"/>
                </a:lnTo>
                <a:lnTo>
                  <a:pt x="27431" y="45719"/>
                </a:lnTo>
                <a:lnTo>
                  <a:pt x="30480" y="42671"/>
                </a:lnTo>
                <a:lnTo>
                  <a:pt x="32004" y="38099"/>
                </a:lnTo>
                <a:lnTo>
                  <a:pt x="32004" y="35051"/>
                </a:lnTo>
                <a:lnTo>
                  <a:pt x="33528" y="30479"/>
                </a:lnTo>
                <a:lnTo>
                  <a:pt x="32004" y="25907"/>
                </a:lnTo>
                <a:lnTo>
                  <a:pt x="25908" y="21335"/>
                </a:lnTo>
                <a:lnTo>
                  <a:pt x="13716" y="15239"/>
                </a:lnTo>
                <a:lnTo>
                  <a:pt x="13716" y="13715"/>
                </a:lnTo>
                <a:lnTo>
                  <a:pt x="12192" y="12191"/>
                </a:lnTo>
                <a:lnTo>
                  <a:pt x="12192" y="9143"/>
                </a:lnTo>
                <a:lnTo>
                  <a:pt x="13716" y="7619"/>
                </a:lnTo>
                <a:lnTo>
                  <a:pt x="13716" y="6095"/>
                </a:lnTo>
                <a:lnTo>
                  <a:pt x="15240" y="4571"/>
                </a:lnTo>
                <a:lnTo>
                  <a:pt x="18287" y="4571"/>
                </a:lnTo>
                <a:lnTo>
                  <a:pt x="19812" y="3047"/>
                </a:lnTo>
                <a:lnTo>
                  <a:pt x="35966" y="3047"/>
                </a:lnTo>
                <a:lnTo>
                  <a:pt x="36271" y="1523"/>
                </a:lnTo>
                <a:lnTo>
                  <a:pt x="30480" y="1523"/>
                </a:lnTo>
                <a:lnTo>
                  <a:pt x="27431" y="0"/>
                </a:lnTo>
                <a:close/>
              </a:path>
              <a:path w="36830" h="48895">
                <a:moveTo>
                  <a:pt x="35966" y="3047"/>
                </a:moveTo>
                <a:lnTo>
                  <a:pt x="25908" y="3047"/>
                </a:lnTo>
                <a:lnTo>
                  <a:pt x="28956" y="4571"/>
                </a:lnTo>
                <a:lnTo>
                  <a:pt x="32004" y="7619"/>
                </a:lnTo>
                <a:lnTo>
                  <a:pt x="32004" y="15239"/>
                </a:lnTo>
                <a:lnTo>
                  <a:pt x="33528" y="15239"/>
                </a:lnTo>
                <a:lnTo>
                  <a:pt x="35966" y="3047"/>
                </a:lnTo>
                <a:close/>
              </a:path>
              <a:path w="36830" h="48895">
                <a:moveTo>
                  <a:pt x="36575" y="0"/>
                </a:moveTo>
                <a:lnTo>
                  <a:pt x="35052" y="0"/>
                </a:lnTo>
                <a:lnTo>
                  <a:pt x="35052" y="1523"/>
                </a:lnTo>
                <a:lnTo>
                  <a:pt x="36271" y="1523"/>
                </a:lnTo>
                <a:lnTo>
                  <a:pt x="365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5" name="object 325"/>
          <p:cNvSpPr/>
          <p:nvPr/>
        </p:nvSpPr>
        <p:spPr>
          <a:xfrm>
            <a:off x="1665732" y="7104888"/>
            <a:ext cx="67056" cy="89916"/>
          </a:xfrm>
          <a:prstGeom prst="rect">
            <a:avLst/>
          </a:prstGeom>
          <a:blipFill>
            <a:blip r:embed="rId10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26" name="object 326"/>
          <p:cNvSpPr/>
          <p:nvPr/>
        </p:nvSpPr>
        <p:spPr>
          <a:xfrm>
            <a:off x="1661160" y="6848856"/>
            <a:ext cx="67056" cy="88392"/>
          </a:xfrm>
          <a:prstGeom prst="rect">
            <a:avLst/>
          </a:prstGeom>
          <a:blipFill>
            <a:blip r:embed="rId10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27" name="object 327"/>
          <p:cNvSpPr/>
          <p:nvPr/>
        </p:nvSpPr>
        <p:spPr>
          <a:xfrm>
            <a:off x="1251299" y="6923531"/>
            <a:ext cx="120300" cy="128016"/>
          </a:xfrm>
          <a:prstGeom prst="rect">
            <a:avLst/>
          </a:prstGeom>
          <a:blipFill>
            <a:blip r:embed="rId10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28" name="object 328"/>
          <p:cNvSpPr/>
          <p:nvPr/>
        </p:nvSpPr>
        <p:spPr>
          <a:xfrm>
            <a:off x="1571243" y="7603235"/>
            <a:ext cx="527685" cy="0"/>
          </a:xfrm>
          <a:custGeom>
            <a:avLst/>
            <a:gdLst/>
            <a:ahLst/>
            <a:cxnLst/>
            <a:rect l="l" t="t" r="r" b="b"/>
            <a:pathLst>
              <a:path w="527685" h="0">
                <a:moveTo>
                  <a:pt x="0" y="0"/>
                </a:moveTo>
                <a:lnTo>
                  <a:pt x="527303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9" name="object 329"/>
          <p:cNvSpPr/>
          <p:nvPr/>
        </p:nvSpPr>
        <p:spPr>
          <a:xfrm>
            <a:off x="2116835" y="7380731"/>
            <a:ext cx="0" cy="443865"/>
          </a:xfrm>
          <a:custGeom>
            <a:avLst/>
            <a:gdLst/>
            <a:ahLst/>
            <a:cxnLst/>
            <a:rect l="l" t="t" r="r" b="b"/>
            <a:pathLst>
              <a:path w="0" h="443865">
                <a:moveTo>
                  <a:pt x="0" y="0"/>
                </a:moveTo>
                <a:lnTo>
                  <a:pt x="0" y="443483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0" name="object 330"/>
          <p:cNvSpPr/>
          <p:nvPr/>
        </p:nvSpPr>
        <p:spPr>
          <a:xfrm>
            <a:off x="2505455" y="7603235"/>
            <a:ext cx="666115" cy="0"/>
          </a:xfrm>
          <a:custGeom>
            <a:avLst/>
            <a:gdLst/>
            <a:ahLst/>
            <a:cxnLst/>
            <a:rect l="l" t="t" r="r" b="b"/>
            <a:pathLst>
              <a:path w="666114" h="0">
                <a:moveTo>
                  <a:pt x="0" y="0"/>
                </a:moveTo>
                <a:lnTo>
                  <a:pt x="665987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1" name="object 331"/>
          <p:cNvSpPr/>
          <p:nvPr/>
        </p:nvSpPr>
        <p:spPr>
          <a:xfrm>
            <a:off x="3368039" y="7603235"/>
            <a:ext cx="311150" cy="0"/>
          </a:xfrm>
          <a:custGeom>
            <a:avLst/>
            <a:gdLst/>
            <a:ahLst/>
            <a:cxnLst/>
            <a:rect l="l" t="t" r="r" b="b"/>
            <a:pathLst>
              <a:path w="311150" h="0">
                <a:moveTo>
                  <a:pt x="0" y="0"/>
                </a:moveTo>
                <a:lnTo>
                  <a:pt x="310895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2" name="object 332"/>
          <p:cNvSpPr/>
          <p:nvPr/>
        </p:nvSpPr>
        <p:spPr>
          <a:xfrm>
            <a:off x="3976115" y="7523988"/>
            <a:ext cx="82550" cy="125095"/>
          </a:xfrm>
          <a:custGeom>
            <a:avLst/>
            <a:gdLst/>
            <a:ahLst/>
            <a:cxnLst/>
            <a:rect l="l" t="t" r="r" b="b"/>
            <a:pathLst>
              <a:path w="82550" h="125095">
                <a:moveTo>
                  <a:pt x="68199" y="15239"/>
                </a:moveTo>
                <a:lnTo>
                  <a:pt x="39624" y="15239"/>
                </a:lnTo>
                <a:lnTo>
                  <a:pt x="45720" y="16763"/>
                </a:lnTo>
                <a:lnTo>
                  <a:pt x="51816" y="21335"/>
                </a:lnTo>
                <a:lnTo>
                  <a:pt x="56387" y="27431"/>
                </a:lnTo>
                <a:lnTo>
                  <a:pt x="59436" y="33527"/>
                </a:lnTo>
                <a:lnTo>
                  <a:pt x="59436" y="39623"/>
                </a:lnTo>
                <a:lnTo>
                  <a:pt x="38361" y="83772"/>
                </a:lnTo>
                <a:lnTo>
                  <a:pt x="0" y="121919"/>
                </a:lnTo>
                <a:lnTo>
                  <a:pt x="0" y="124967"/>
                </a:lnTo>
                <a:lnTo>
                  <a:pt x="73151" y="124967"/>
                </a:lnTo>
                <a:lnTo>
                  <a:pt x="78638" y="111251"/>
                </a:lnTo>
                <a:lnTo>
                  <a:pt x="19812" y="111251"/>
                </a:lnTo>
                <a:lnTo>
                  <a:pt x="23578" y="107680"/>
                </a:lnTo>
                <a:lnTo>
                  <a:pt x="29527" y="101917"/>
                </a:lnTo>
                <a:lnTo>
                  <a:pt x="37599" y="93464"/>
                </a:lnTo>
                <a:lnTo>
                  <a:pt x="47244" y="82295"/>
                </a:lnTo>
                <a:lnTo>
                  <a:pt x="54435" y="74318"/>
                </a:lnTo>
                <a:lnTo>
                  <a:pt x="73151" y="39623"/>
                </a:lnTo>
                <a:lnTo>
                  <a:pt x="73151" y="24383"/>
                </a:lnTo>
                <a:lnTo>
                  <a:pt x="70104" y="16763"/>
                </a:lnTo>
                <a:lnTo>
                  <a:pt x="68199" y="15239"/>
                </a:lnTo>
                <a:close/>
              </a:path>
              <a:path w="82550" h="125095">
                <a:moveTo>
                  <a:pt x="82296" y="102107"/>
                </a:moveTo>
                <a:lnTo>
                  <a:pt x="77724" y="102107"/>
                </a:lnTo>
                <a:lnTo>
                  <a:pt x="76200" y="105155"/>
                </a:lnTo>
                <a:lnTo>
                  <a:pt x="74675" y="106679"/>
                </a:lnTo>
                <a:lnTo>
                  <a:pt x="71628" y="108203"/>
                </a:lnTo>
                <a:lnTo>
                  <a:pt x="70104" y="108203"/>
                </a:lnTo>
                <a:lnTo>
                  <a:pt x="67056" y="109727"/>
                </a:lnTo>
                <a:lnTo>
                  <a:pt x="64008" y="109727"/>
                </a:lnTo>
                <a:lnTo>
                  <a:pt x="62484" y="111251"/>
                </a:lnTo>
                <a:lnTo>
                  <a:pt x="78638" y="111251"/>
                </a:lnTo>
                <a:lnTo>
                  <a:pt x="82296" y="102107"/>
                </a:lnTo>
                <a:close/>
              </a:path>
              <a:path w="82550" h="125095">
                <a:moveTo>
                  <a:pt x="48768" y="0"/>
                </a:moveTo>
                <a:lnTo>
                  <a:pt x="30480" y="0"/>
                </a:lnTo>
                <a:lnTo>
                  <a:pt x="21336" y="3047"/>
                </a:lnTo>
                <a:lnTo>
                  <a:pt x="16763" y="9143"/>
                </a:lnTo>
                <a:lnTo>
                  <a:pt x="11858" y="14906"/>
                </a:lnTo>
                <a:lnTo>
                  <a:pt x="8381" y="20954"/>
                </a:lnTo>
                <a:lnTo>
                  <a:pt x="6048" y="27574"/>
                </a:lnTo>
                <a:lnTo>
                  <a:pt x="4572" y="35051"/>
                </a:lnTo>
                <a:lnTo>
                  <a:pt x="7620" y="35051"/>
                </a:lnTo>
                <a:lnTo>
                  <a:pt x="13716" y="22859"/>
                </a:lnTo>
                <a:lnTo>
                  <a:pt x="16763" y="18287"/>
                </a:lnTo>
                <a:lnTo>
                  <a:pt x="28956" y="15239"/>
                </a:lnTo>
                <a:lnTo>
                  <a:pt x="68199" y="15239"/>
                </a:lnTo>
                <a:lnTo>
                  <a:pt x="62484" y="10667"/>
                </a:lnTo>
                <a:lnTo>
                  <a:pt x="57912" y="3047"/>
                </a:lnTo>
                <a:lnTo>
                  <a:pt x="4876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3" name="object 333"/>
          <p:cNvSpPr/>
          <p:nvPr/>
        </p:nvSpPr>
        <p:spPr>
          <a:xfrm>
            <a:off x="3488435" y="7668768"/>
            <a:ext cx="70103" cy="123443"/>
          </a:xfrm>
          <a:prstGeom prst="rect">
            <a:avLst/>
          </a:prstGeom>
          <a:blipFill>
            <a:blip r:embed="rId10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34" name="object 334"/>
          <p:cNvSpPr/>
          <p:nvPr/>
        </p:nvSpPr>
        <p:spPr>
          <a:xfrm>
            <a:off x="3512820" y="7409688"/>
            <a:ext cx="47625" cy="125095"/>
          </a:xfrm>
          <a:custGeom>
            <a:avLst/>
            <a:gdLst/>
            <a:ahLst/>
            <a:cxnLst/>
            <a:rect l="l" t="t" r="r" b="b"/>
            <a:pathLst>
              <a:path w="47625" h="125095">
                <a:moveTo>
                  <a:pt x="42671" y="120395"/>
                </a:moveTo>
                <a:lnTo>
                  <a:pt x="7619" y="120395"/>
                </a:lnTo>
                <a:lnTo>
                  <a:pt x="1524" y="121919"/>
                </a:lnTo>
                <a:lnTo>
                  <a:pt x="1524" y="124967"/>
                </a:lnTo>
                <a:lnTo>
                  <a:pt x="47243" y="124967"/>
                </a:lnTo>
                <a:lnTo>
                  <a:pt x="47243" y="121919"/>
                </a:lnTo>
                <a:lnTo>
                  <a:pt x="42671" y="120395"/>
                </a:lnTo>
                <a:close/>
              </a:path>
              <a:path w="47625" h="125095">
                <a:moveTo>
                  <a:pt x="38100" y="118871"/>
                </a:moveTo>
                <a:lnTo>
                  <a:pt x="13715" y="118871"/>
                </a:lnTo>
                <a:lnTo>
                  <a:pt x="12191" y="120395"/>
                </a:lnTo>
                <a:lnTo>
                  <a:pt x="39624" y="120395"/>
                </a:lnTo>
                <a:lnTo>
                  <a:pt x="38100" y="118871"/>
                </a:lnTo>
                <a:close/>
              </a:path>
              <a:path w="47625" h="125095">
                <a:moveTo>
                  <a:pt x="33527" y="15239"/>
                </a:moveTo>
                <a:lnTo>
                  <a:pt x="13715" y="15239"/>
                </a:lnTo>
                <a:lnTo>
                  <a:pt x="15239" y="16763"/>
                </a:lnTo>
                <a:lnTo>
                  <a:pt x="16763" y="16763"/>
                </a:lnTo>
                <a:lnTo>
                  <a:pt x="18287" y="19811"/>
                </a:lnTo>
                <a:lnTo>
                  <a:pt x="18287" y="115823"/>
                </a:lnTo>
                <a:lnTo>
                  <a:pt x="15239" y="118871"/>
                </a:lnTo>
                <a:lnTo>
                  <a:pt x="35051" y="118871"/>
                </a:lnTo>
                <a:lnTo>
                  <a:pt x="35051" y="117347"/>
                </a:lnTo>
                <a:lnTo>
                  <a:pt x="33527" y="115823"/>
                </a:lnTo>
                <a:lnTo>
                  <a:pt x="33527" y="15239"/>
                </a:lnTo>
                <a:close/>
              </a:path>
              <a:path w="47625" h="125095">
                <a:moveTo>
                  <a:pt x="33527" y="0"/>
                </a:moveTo>
                <a:lnTo>
                  <a:pt x="30479" y="0"/>
                </a:lnTo>
                <a:lnTo>
                  <a:pt x="0" y="15239"/>
                </a:lnTo>
                <a:lnTo>
                  <a:pt x="1524" y="16763"/>
                </a:lnTo>
                <a:lnTo>
                  <a:pt x="4571" y="16763"/>
                </a:lnTo>
                <a:lnTo>
                  <a:pt x="9143" y="15239"/>
                </a:lnTo>
                <a:lnTo>
                  <a:pt x="33527" y="15239"/>
                </a:lnTo>
                <a:lnTo>
                  <a:pt x="3352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5" name="object 335"/>
          <p:cNvSpPr/>
          <p:nvPr/>
        </p:nvSpPr>
        <p:spPr>
          <a:xfrm>
            <a:off x="3590619" y="7409688"/>
            <a:ext cx="79172" cy="126492"/>
          </a:xfrm>
          <a:prstGeom prst="rect">
            <a:avLst/>
          </a:prstGeom>
          <a:blipFill>
            <a:blip r:embed="rId10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36" name="object 336"/>
          <p:cNvSpPr/>
          <p:nvPr/>
        </p:nvSpPr>
        <p:spPr>
          <a:xfrm>
            <a:off x="2945892" y="7665719"/>
            <a:ext cx="47625" cy="125095"/>
          </a:xfrm>
          <a:custGeom>
            <a:avLst/>
            <a:gdLst/>
            <a:ahLst/>
            <a:cxnLst/>
            <a:rect l="l" t="t" r="r" b="b"/>
            <a:pathLst>
              <a:path w="47625" h="125095">
                <a:moveTo>
                  <a:pt x="47243" y="121919"/>
                </a:moveTo>
                <a:lnTo>
                  <a:pt x="1524" y="121919"/>
                </a:lnTo>
                <a:lnTo>
                  <a:pt x="1524" y="124967"/>
                </a:lnTo>
                <a:lnTo>
                  <a:pt x="47243" y="124967"/>
                </a:lnTo>
                <a:lnTo>
                  <a:pt x="47243" y="121919"/>
                </a:lnTo>
                <a:close/>
              </a:path>
              <a:path w="47625" h="125095">
                <a:moveTo>
                  <a:pt x="33527" y="15239"/>
                </a:moveTo>
                <a:lnTo>
                  <a:pt x="15239" y="15239"/>
                </a:lnTo>
                <a:lnTo>
                  <a:pt x="16763" y="16763"/>
                </a:lnTo>
                <a:lnTo>
                  <a:pt x="16763" y="118871"/>
                </a:lnTo>
                <a:lnTo>
                  <a:pt x="15239" y="120395"/>
                </a:lnTo>
                <a:lnTo>
                  <a:pt x="13715" y="120395"/>
                </a:lnTo>
                <a:lnTo>
                  <a:pt x="12191" y="121919"/>
                </a:lnTo>
                <a:lnTo>
                  <a:pt x="39624" y="121919"/>
                </a:lnTo>
                <a:lnTo>
                  <a:pt x="38100" y="120395"/>
                </a:lnTo>
                <a:lnTo>
                  <a:pt x="35051" y="118871"/>
                </a:lnTo>
                <a:lnTo>
                  <a:pt x="33527" y="115823"/>
                </a:lnTo>
                <a:lnTo>
                  <a:pt x="33527" y="15239"/>
                </a:lnTo>
                <a:close/>
              </a:path>
              <a:path w="47625" h="125095">
                <a:moveTo>
                  <a:pt x="33527" y="0"/>
                </a:moveTo>
                <a:lnTo>
                  <a:pt x="30480" y="0"/>
                </a:lnTo>
                <a:lnTo>
                  <a:pt x="0" y="15239"/>
                </a:lnTo>
                <a:lnTo>
                  <a:pt x="1524" y="16763"/>
                </a:lnTo>
                <a:lnTo>
                  <a:pt x="4571" y="15239"/>
                </a:lnTo>
                <a:lnTo>
                  <a:pt x="33527" y="15239"/>
                </a:lnTo>
                <a:lnTo>
                  <a:pt x="3352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7" name="object 337"/>
          <p:cNvSpPr/>
          <p:nvPr/>
        </p:nvSpPr>
        <p:spPr>
          <a:xfrm>
            <a:off x="2685288" y="7665719"/>
            <a:ext cx="82295" cy="124968"/>
          </a:xfrm>
          <a:prstGeom prst="rect">
            <a:avLst/>
          </a:prstGeom>
          <a:blipFill>
            <a:blip r:embed="rId10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38" name="object 338"/>
          <p:cNvSpPr/>
          <p:nvPr/>
        </p:nvSpPr>
        <p:spPr>
          <a:xfrm>
            <a:off x="2988564" y="7409688"/>
            <a:ext cx="172212" cy="124968"/>
          </a:xfrm>
          <a:prstGeom prst="rect">
            <a:avLst/>
          </a:prstGeom>
          <a:blipFill>
            <a:blip r:embed="rId10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39" name="object 339"/>
          <p:cNvSpPr/>
          <p:nvPr/>
        </p:nvSpPr>
        <p:spPr>
          <a:xfrm>
            <a:off x="2516123" y="7405116"/>
            <a:ext cx="291083" cy="167639"/>
          </a:xfrm>
          <a:prstGeom prst="rect">
            <a:avLst/>
          </a:prstGeom>
          <a:blipFill>
            <a:blip r:embed="rId1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40" name="object 340"/>
          <p:cNvSpPr/>
          <p:nvPr/>
        </p:nvSpPr>
        <p:spPr>
          <a:xfrm>
            <a:off x="1935479" y="7665719"/>
            <a:ext cx="48895" cy="125095"/>
          </a:xfrm>
          <a:custGeom>
            <a:avLst/>
            <a:gdLst/>
            <a:ahLst/>
            <a:cxnLst/>
            <a:rect l="l" t="t" r="r" b="b"/>
            <a:pathLst>
              <a:path w="48894" h="125095">
                <a:moveTo>
                  <a:pt x="48768" y="121919"/>
                </a:moveTo>
                <a:lnTo>
                  <a:pt x="1524" y="121919"/>
                </a:lnTo>
                <a:lnTo>
                  <a:pt x="1524" y="124967"/>
                </a:lnTo>
                <a:lnTo>
                  <a:pt x="48768" y="124967"/>
                </a:lnTo>
                <a:lnTo>
                  <a:pt x="48768" y="121919"/>
                </a:lnTo>
                <a:close/>
              </a:path>
              <a:path w="48894" h="125095">
                <a:moveTo>
                  <a:pt x="33527" y="15239"/>
                </a:moveTo>
                <a:lnTo>
                  <a:pt x="15239" y="15239"/>
                </a:lnTo>
                <a:lnTo>
                  <a:pt x="16763" y="16763"/>
                </a:lnTo>
                <a:lnTo>
                  <a:pt x="16763" y="18287"/>
                </a:lnTo>
                <a:lnTo>
                  <a:pt x="18287" y="19811"/>
                </a:lnTo>
                <a:lnTo>
                  <a:pt x="18287" y="117347"/>
                </a:lnTo>
                <a:lnTo>
                  <a:pt x="15239" y="120395"/>
                </a:lnTo>
                <a:lnTo>
                  <a:pt x="13715" y="120395"/>
                </a:lnTo>
                <a:lnTo>
                  <a:pt x="12192" y="121919"/>
                </a:lnTo>
                <a:lnTo>
                  <a:pt x="39624" y="121919"/>
                </a:lnTo>
                <a:lnTo>
                  <a:pt x="36575" y="118871"/>
                </a:lnTo>
                <a:lnTo>
                  <a:pt x="35051" y="118871"/>
                </a:lnTo>
                <a:lnTo>
                  <a:pt x="33527" y="115823"/>
                </a:lnTo>
                <a:lnTo>
                  <a:pt x="33527" y="15239"/>
                </a:lnTo>
                <a:close/>
              </a:path>
              <a:path w="48894" h="125095">
                <a:moveTo>
                  <a:pt x="33527" y="0"/>
                </a:moveTo>
                <a:lnTo>
                  <a:pt x="30480" y="0"/>
                </a:lnTo>
                <a:lnTo>
                  <a:pt x="0" y="15239"/>
                </a:lnTo>
                <a:lnTo>
                  <a:pt x="1524" y="16763"/>
                </a:lnTo>
                <a:lnTo>
                  <a:pt x="6095" y="15239"/>
                </a:lnTo>
                <a:lnTo>
                  <a:pt x="33527" y="15239"/>
                </a:lnTo>
                <a:lnTo>
                  <a:pt x="3352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1" name="object 341"/>
          <p:cNvSpPr/>
          <p:nvPr/>
        </p:nvSpPr>
        <p:spPr>
          <a:xfrm>
            <a:off x="1915667" y="7409688"/>
            <a:ext cx="172212" cy="124968"/>
          </a:xfrm>
          <a:prstGeom prst="rect">
            <a:avLst/>
          </a:prstGeom>
          <a:blipFill>
            <a:blip r:embed="rId1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42" name="object 342"/>
          <p:cNvSpPr/>
          <p:nvPr/>
        </p:nvSpPr>
        <p:spPr>
          <a:xfrm>
            <a:off x="1581911" y="7409688"/>
            <a:ext cx="70104" cy="126492"/>
          </a:xfrm>
          <a:prstGeom prst="rect">
            <a:avLst/>
          </a:prstGeom>
          <a:blipFill>
            <a:blip r:embed="rId1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43" name="object 343"/>
          <p:cNvSpPr/>
          <p:nvPr/>
        </p:nvSpPr>
        <p:spPr>
          <a:xfrm>
            <a:off x="2247900" y="7761731"/>
            <a:ext cx="45720" cy="70485"/>
          </a:xfrm>
          <a:custGeom>
            <a:avLst/>
            <a:gdLst/>
            <a:ahLst/>
            <a:cxnLst/>
            <a:rect l="l" t="t" r="r" b="b"/>
            <a:pathLst>
              <a:path w="45719" h="70484">
                <a:moveTo>
                  <a:pt x="36575" y="51816"/>
                </a:moveTo>
                <a:lnTo>
                  <a:pt x="28956" y="51816"/>
                </a:lnTo>
                <a:lnTo>
                  <a:pt x="28956" y="70104"/>
                </a:lnTo>
                <a:lnTo>
                  <a:pt x="36575" y="70104"/>
                </a:lnTo>
                <a:lnTo>
                  <a:pt x="36575" y="51816"/>
                </a:lnTo>
                <a:close/>
              </a:path>
              <a:path w="45719" h="70484">
                <a:moveTo>
                  <a:pt x="36575" y="0"/>
                </a:moveTo>
                <a:lnTo>
                  <a:pt x="30480" y="0"/>
                </a:lnTo>
                <a:lnTo>
                  <a:pt x="0" y="45720"/>
                </a:lnTo>
                <a:lnTo>
                  <a:pt x="0" y="51816"/>
                </a:lnTo>
                <a:lnTo>
                  <a:pt x="45719" y="51816"/>
                </a:lnTo>
                <a:lnTo>
                  <a:pt x="45719" y="44196"/>
                </a:lnTo>
                <a:lnTo>
                  <a:pt x="4572" y="44196"/>
                </a:lnTo>
                <a:lnTo>
                  <a:pt x="28956" y="10668"/>
                </a:lnTo>
                <a:lnTo>
                  <a:pt x="36575" y="10668"/>
                </a:lnTo>
                <a:lnTo>
                  <a:pt x="36575" y="0"/>
                </a:lnTo>
                <a:close/>
              </a:path>
              <a:path w="45719" h="70484">
                <a:moveTo>
                  <a:pt x="36575" y="10668"/>
                </a:moveTo>
                <a:lnTo>
                  <a:pt x="28956" y="10668"/>
                </a:lnTo>
                <a:lnTo>
                  <a:pt x="28956" y="44196"/>
                </a:lnTo>
                <a:lnTo>
                  <a:pt x="36575" y="44196"/>
                </a:lnTo>
                <a:lnTo>
                  <a:pt x="36575" y="1066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4" name="object 344"/>
          <p:cNvSpPr/>
          <p:nvPr/>
        </p:nvSpPr>
        <p:spPr>
          <a:xfrm>
            <a:off x="3875532" y="7602473"/>
            <a:ext cx="96520" cy="0"/>
          </a:xfrm>
          <a:custGeom>
            <a:avLst/>
            <a:gdLst/>
            <a:ahLst/>
            <a:cxnLst/>
            <a:rect l="l" t="t" r="r" b="b"/>
            <a:pathLst>
              <a:path w="96520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5" name="object 345"/>
          <p:cNvSpPr/>
          <p:nvPr/>
        </p:nvSpPr>
        <p:spPr>
          <a:xfrm>
            <a:off x="3732276" y="7584947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6" name="object 346"/>
          <p:cNvSpPr/>
          <p:nvPr/>
        </p:nvSpPr>
        <p:spPr>
          <a:xfrm>
            <a:off x="3732276" y="7618476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7" name="object 347"/>
          <p:cNvSpPr/>
          <p:nvPr/>
        </p:nvSpPr>
        <p:spPr>
          <a:xfrm>
            <a:off x="3378708" y="7486650"/>
            <a:ext cx="96520" cy="0"/>
          </a:xfrm>
          <a:custGeom>
            <a:avLst/>
            <a:gdLst/>
            <a:ahLst/>
            <a:cxnLst/>
            <a:rect l="l" t="t" r="r" b="b"/>
            <a:pathLst>
              <a:path w="96520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8" name="object 348"/>
          <p:cNvSpPr/>
          <p:nvPr/>
        </p:nvSpPr>
        <p:spPr>
          <a:xfrm>
            <a:off x="3224783" y="7584947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8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9" name="object 349"/>
          <p:cNvSpPr/>
          <p:nvPr/>
        </p:nvSpPr>
        <p:spPr>
          <a:xfrm>
            <a:off x="3224783" y="7618476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8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0" name="object 350"/>
          <p:cNvSpPr/>
          <p:nvPr/>
        </p:nvSpPr>
        <p:spPr>
          <a:xfrm>
            <a:off x="2851404" y="7748016"/>
            <a:ext cx="9525" cy="43180"/>
          </a:xfrm>
          <a:custGeom>
            <a:avLst/>
            <a:gdLst/>
            <a:ahLst/>
            <a:cxnLst/>
            <a:rect l="l" t="t" r="r" b="b"/>
            <a:pathLst>
              <a:path w="9525" h="43179">
                <a:moveTo>
                  <a:pt x="9143" y="0"/>
                </a:moveTo>
                <a:lnTo>
                  <a:pt x="0" y="0"/>
                </a:lnTo>
                <a:lnTo>
                  <a:pt x="0" y="42671"/>
                </a:lnTo>
                <a:lnTo>
                  <a:pt x="9143" y="42671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1" name="object 351"/>
          <p:cNvSpPr/>
          <p:nvPr/>
        </p:nvSpPr>
        <p:spPr>
          <a:xfrm>
            <a:off x="2808732" y="7743443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2" name="object 352"/>
          <p:cNvSpPr/>
          <p:nvPr/>
        </p:nvSpPr>
        <p:spPr>
          <a:xfrm>
            <a:off x="2851404" y="7696200"/>
            <a:ext cx="9525" cy="43180"/>
          </a:xfrm>
          <a:custGeom>
            <a:avLst/>
            <a:gdLst/>
            <a:ahLst/>
            <a:cxnLst/>
            <a:rect l="l" t="t" r="r" b="b"/>
            <a:pathLst>
              <a:path w="9525" h="43179">
                <a:moveTo>
                  <a:pt x="9143" y="0"/>
                </a:moveTo>
                <a:lnTo>
                  <a:pt x="0" y="0"/>
                </a:lnTo>
                <a:lnTo>
                  <a:pt x="0" y="42672"/>
                </a:lnTo>
                <a:lnTo>
                  <a:pt x="9143" y="42672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3" name="object 353"/>
          <p:cNvSpPr/>
          <p:nvPr/>
        </p:nvSpPr>
        <p:spPr>
          <a:xfrm>
            <a:off x="2851404" y="7486650"/>
            <a:ext cx="96520" cy="0"/>
          </a:xfrm>
          <a:custGeom>
            <a:avLst/>
            <a:gdLst/>
            <a:ahLst/>
            <a:cxnLst/>
            <a:rect l="l" t="t" r="r" b="b"/>
            <a:pathLst>
              <a:path w="96519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4" name="object 354"/>
          <p:cNvSpPr/>
          <p:nvPr/>
        </p:nvSpPr>
        <p:spPr>
          <a:xfrm>
            <a:off x="2362200" y="7584947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5" name="object 355"/>
          <p:cNvSpPr/>
          <p:nvPr/>
        </p:nvSpPr>
        <p:spPr>
          <a:xfrm>
            <a:off x="2362200" y="7618476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6" name="object 356"/>
          <p:cNvSpPr/>
          <p:nvPr/>
        </p:nvSpPr>
        <p:spPr>
          <a:xfrm>
            <a:off x="1840992" y="7748016"/>
            <a:ext cx="10795" cy="43180"/>
          </a:xfrm>
          <a:custGeom>
            <a:avLst/>
            <a:gdLst/>
            <a:ahLst/>
            <a:cxnLst/>
            <a:rect l="l" t="t" r="r" b="b"/>
            <a:pathLst>
              <a:path w="10794" h="43179">
                <a:moveTo>
                  <a:pt x="10668" y="0"/>
                </a:moveTo>
                <a:lnTo>
                  <a:pt x="0" y="0"/>
                </a:lnTo>
                <a:lnTo>
                  <a:pt x="0" y="42671"/>
                </a:lnTo>
                <a:lnTo>
                  <a:pt x="10668" y="42671"/>
                </a:lnTo>
                <a:lnTo>
                  <a:pt x="1066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7" name="object 357"/>
          <p:cNvSpPr/>
          <p:nvPr/>
        </p:nvSpPr>
        <p:spPr>
          <a:xfrm>
            <a:off x="1798320" y="7743443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8" name="object 358"/>
          <p:cNvSpPr/>
          <p:nvPr/>
        </p:nvSpPr>
        <p:spPr>
          <a:xfrm>
            <a:off x="1840992" y="7696200"/>
            <a:ext cx="10795" cy="43180"/>
          </a:xfrm>
          <a:custGeom>
            <a:avLst/>
            <a:gdLst/>
            <a:ahLst/>
            <a:cxnLst/>
            <a:rect l="l" t="t" r="r" b="b"/>
            <a:pathLst>
              <a:path w="10794" h="43179">
                <a:moveTo>
                  <a:pt x="10668" y="0"/>
                </a:moveTo>
                <a:lnTo>
                  <a:pt x="0" y="0"/>
                </a:lnTo>
                <a:lnTo>
                  <a:pt x="0" y="42672"/>
                </a:lnTo>
                <a:lnTo>
                  <a:pt x="10668" y="42672"/>
                </a:lnTo>
                <a:lnTo>
                  <a:pt x="1066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9" name="object 359"/>
          <p:cNvSpPr/>
          <p:nvPr/>
        </p:nvSpPr>
        <p:spPr>
          <a:xfrm>
            <a:off x="1778507" y="7486650"/>
            <a:ext cx="96520" cy="0"/>
          </a:xfrm>
          <a:custGeom>
            <a:avLst/>
            <a:gdLst/>
            <a:ahLst/>
            <a:cxnLst/>
            <a:rect l="l" t="t" r="r" b="b"/>
            <a:pathLst>
              <a:path w="96519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0" name="object 360"/>
          <p:cNvSpPr/>
          <p:nvPr/>
        </p:nvSpPr>
        <p:spPr>
          <a:xfrm>
            <a:off x="1427988" y="7584947"/>
            <a:ext cx="93345" cy="0"/>
          </a:xfrm>
          <a:custGeom>
            <a:avLst/>
            <a:gdLst/>
            <a:ahLst/>
            <a:cxnLst/>
            <a:rect l="l" t="t" r="r" b="b"/>
            <a:pathLst>
              <a:path w="93344" h="0">
                <a:moveTo>
                  <a:pt x="0" y="0"/>
                </a:moveTo>
                <a:lnTo>
                  <a:pt x="92964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1" name="object 361"/>
          <p:cNvSpPr/>
          <p:nvPr/>
        </p:nvSpPr>
        <p:spPr>
          <a:xfrm>
            <a:off x="1427988" y="7618476"/>
            <a:ext cx="93345" cy="0"/>
          </a:xfrm>
          <a:custGeom>
            <a:avLst/>
            <a:gdLst/>
            <a:ahLst/>
            <a:cxnLst/>
            <a:rect l="l" t="t" r="r" b="b"/>
            <a:pathLst>
              <a:path w="93344" h="0">
                <a:moveTo>
                  <a:pt x="0" y="0"/>
                </a:moveTo>
                <a:lnTo>
                  <a:pt x="92964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2" name="object 362"/>
          <p:cNvSpPr/>
          <p:nvPr/>
        </p:nvSpPr>
        <p:spPr>
          <a:xfrm>
            <a:off x="2186939" y="7792211"/>
            <a:ext cx="53340" cy="24765"/>
          </a:xfrm>
          <a:custGeom>
            <a:avLst/>
            <a:gdLst/>
            <a:ahLst/>
            <a:cxnLst/>
            <a:rect l="l" t="t" r="r" b="b"/>
            <a:pathLst>
              <a:path w="53339" h="24765">
                <a:moveTo>
                  <a:pt x="53340" y="0"/>
                </a:moveTo>
                <a:lnTo>
                  <a:pt x="0" y="0"/>
                </a:lnTo>
                <a:lnTo>
                  <a:pt x="0" y="6096"/>
                </a:lnTo>
                <a:lnTo>
                  <a:pt x="53340" y="6096"/>
                </a:lnTo>
                <a:lnTo>
                  <a:pt x="53340" y="0"/>
                </a:lnTo>
                <a:close/>
              </a:path>
              <a:path w="53339" h="24765">
                <a:moveTo>
                  <a:pt x="53340" y="19812"/>
                </a:moveTo>
                <a:lnTo>
                  <a:pt x="0" y="19812"/>
                </a:lnTo>
                <a:lnTo>
                  <a:pt x="0" y="24384"/>
                </a:lnTo>
                <a:lnTo>
                  <a:pt x="53340" y="24384"/>
                </a:lnTo>
                <a:lnTo>
                  <a:pt x="53340" y="1981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3" name="object 363"/>
          <p:cNvSpPr/>
          <p:nvPr/>
        </p:nvSpPr>
        <p:spPr>
          <a:xfrm>
            <a:off x="2144267" y="7784592"/>
            <a:ext cx="38100" cy="48895"/>
          </a:xfrm>
          <a:custGeom>
            <a:avLst/>
            <a:gdLst/>
            <a:ahLst/>
            <a:cxnLst/>
            <a:rect l="l" t="t" r="r" b="b"/>
            <a:pathLst>
              <a:path w="38100" h="48895">
                <a:moveTo>
                  <a:pt x="4571" y="30479"/>
                </a:moveTo>
                <a:lnTo>
                  <a:pt x="3048" y="30479"/>
                </a:lnTo>
                <a:lnTo>
                  <a:pt x="0" y="48767"/>
                </a:lnTo>
                <a:lnTo>
                  <a:pt x="1524" y="48767"/>
                </a:lnTo>
                <a:lnTo>
                  <a:pt x="1524" y="47243"/>
                </a:lnTo>
                <a:lnTo>
                  <a:pt x="22859" y="47243"/>
                </a:lnTo>
                <a:lnTo>
                  <a:pt x="25145" y="45719"/>
                </a:lnTo>
                <a:lnTo>
                  <a:pt x="13715" y="45719"/>
                </a:lnTo>
                <a:lnTo>
                  <a:pt x="10668" y="44195"/>
                </a:lnTo>
                <a:lnTo>
                  <a:pt x="9143" y="41147"/>
                </a:lnTo>
                <a:lnTo>
                  <a:pt x="6095" y="39623"/>
                </a:lnTo>
                <a:lnTo>
                  <a:pt x="4571" y="35051"/>
                </a:lnTo>
                <a:lnTo>
                  <a:pt x="4571" y="30479"/>
                </a:lnTo>
                <a:close/>
              </a:path>
              <a:path w="38100" h="48895">
                <a:moveTo>
                  <a:pt x="22859" y="47243"/>
                </a:moveTo>
                <a:lnTo>
                  <a:pt x="6095" y="47243"/>
                </a:lnTo>
                <a:lnTo>
                  <a:pt x="10668" y="48767"/>
                </a:lnTo>
                <a:lnTo>
                  <a:pt x="18287" y="48767"/>
                </a:lnTo>
                <a:lnTo>
                  <a:pt x="22859" y="47243"/>
                </a:lnTo>
                <a:close/>
              </a:path>
              <a:path w="38100" h="48895">
                <a:moveTo>
                  <a:pt x="30480" y="0"/>
                </a:moveTo>
                <a:lnTo>
                  <a:pt x="19812" y="0"/>
                </a:lnTo>
                <a:lnTo>
                  <a:pt x="13715" y="3047"/>
                </a:lnTo>
                <a:lnTo>
                  <a:pt x="10668" y="6095"/>
                </a:lnTo>
                <a:lnTo>
                  <a:pt x="7619" y="7619"/>
                </a:lnTo>
                <a:lnTo>
                  <a:pt x="7619" y="12191"/>
                </a:lnTo>
                <a:lnTo>
                  <a:pt x="6095" y="15239"/>
                </a:lnTo>
                <a:lnTo>
                  <a:pt x="6095" y="18287"/>
                </a:lnTo>
                <a:lnTo>
                  <a:pt x="7619" y="19811"/>
                </a:lnTo>
                <a:lnTo>
                  <a:pt x="9143" y="22859"/>
                </a:lnTo>
                <a:lnTo>
                  <a:pt x="12192" y="24383"/>
                </a:lnTo>
                <a:lnTo>
                  <a:pt x="16763" y="27431"/>
                </a:lnTo>
                <a:lnTo>
                  <a:pt x="22859" y="30479"/>
                </a:lnTo>
                <a:lnTo>
                  <a:pt x="25907" y="33527"/>
                </a:lnTo>
                <a:lnTo>
                  <a:pt x="25907" y="39623"/>
                </a:lnTo>
                <a:lnTo>
                  <a:pt x="24383" y="42671"/>
                </a:lnTo>
                <a:lnTo>
                  <a:pt x="22859" y="44195"/>
                </a:lnTo>
                <a:lnTo>
                  <a:pt x="19812" y="44195"/>
                </a:lnTo>
                <a:lnTo>
                  <a:pt x="18287" y="45719"/>
                </a:lnTo>
                <a:lnTo>
                  <a:pt x="25145" y="45719"/>
                </a:lnTo>
                <a:lnTo>
                  <a:pt x="27431" y="44195"/>
                </a:lnTo>
                <a:lnTo>
                  <a:pt x="30480" y="42671"/>
                </a:lnTo>
                <a:lnTo>
                  <a:pt x="33527" y="38099"/>
                </a:lnTo>
                <a:lnTo>
                  <a:pt x="35051" y="33527"/>
                </a:lnTo>
                <a:lnTo>
                  <a:pt x="35051" y="28955"/>
                </a:lnTo>
                <a:lnTo>
                  <a:pt x="33527" y="24383"/>
                </a:lnTo>
                <a:lnTo>
                  <a:pt x="25907" y="21335"/>
                </a:lnTo>
                <a:lnTo>
                  <a:pt x="19812" y="16763"/>
                </a:lnTo>
                <a:lnTo>
                  <a:pt x="18287" y="15239"/>
                </a:lnTo>
                <a:lnTo>
                  <a:pt x="15239" y="13715"/>
                </a:lnTo>
                <a:lnTo>
                  <a:pt x="15239" y="12191"/>
                </a:lnTo>
                <a:lnTo>
                  <a:pt x="13715" y="10667"/>
                </a:lnTo>
                <a:lnTo>
                  <a:pt x="13715" y="9143"/>
                </a:lnTo>
                <a:lnTo>
                  <a:pt x="15239" y="7619"/>
                </a:lnTo>
                <a:lnTo>
                  <a:pt x="15239" y="6095"/>
                </a:lnTo>
                <a:lnTo>
                  <a:pt x="18287" y="4571"/>
                </a:lnTo>
                <a:lnTo>
                  <a:pt x="18287" y="3047"/>
                </a:lnTo>
                <a:lnTo>
                  <a:pt x="37490" y="3047"/>
                </a:lnTo>
                <a:lnTo>
                  <a:pt x="37795" y="1523"/>
                </a:lnTo>
                <a:lnTo>
                  <a:pt x="32004" y="1523"/>
                </a:lnTo>
                <a:lnTo>
                  <a:pt x="30480" y="0"/>
                </a:lnTo>
                <a:close/>
              </a:path>
              <a:path w="38100" h="48895">
                <a:moveTo>
                  <a:pt x="37490" y="3047"/>
                </a:moveTo>
                <a:lnTo>
                  <a:pt x="28956" y="3047"/>
                </a:lnTo>
                <a:lnTo>
                  <a:pt x="30480" y="6095"/>
                </a:lnTo>
                <a:lnTo>
                  <a:pt x="33527" y="9143"/>
                </a:lnTo>
                <a:lnTo>
                  <a:pt x="33527" y="15239"/>
                </a:lnTo>
                <a:lnTo>
                  <a:pt x="35051" y="15239"/>
                </a:lnTo>
                <a:lnTo>
                  <a:pt x="37490" y="3047"/>
                </a:lnTo>
                <a:close/>
              </a:path>
              <a:path w="38100" h="48895">
                <a:moveTo>
                  <a:pt x="38100" y="0"/>
                </a:moveTo>
                <a:lnTo>
                  <a:pt x="36575" y="0"/>
                </a:lnTo>
                <a:lnTo>
                  <a:pt x="35051" y="1523"/>
                </a:lnTo>
                <a:lnTo>
                  <a:pt x="37795" y="1523"/>
                </a:lnTo>
                <a:lnTo>
                  <a:pt x="381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4" name="object 364"/>
          <p:cNvSpPr/>
          <p:nvPr/>
        </p:nvSpPr>
        <p:spPr>
          <a:xfrm>
            <a:off x="1696211" y="7705343"/>
            <a:ext cx="67056" cy="86868"/>
          </a:xfrm>
          <a:prstGeom prst="rect">
            <a:avLst/>
          </a:prstGeom>
          <a:blipFill>
            <a:blip r:embed="rId1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65" name="object 365"/>
          <p:cNvSpPr/>
          <p:nvPr/>
        </p:nvSpPr>
        <p:spPr>
          <a:xfrm>
            <a:off x="1676400" y="7449311"/>
            <a:ext cx="67056" cy="88392"/>
          </a:xfrm>
          <a:prstGeom prst="rect">
            <a:avLst/>
          </a:prstGeom>
          <a:blipFill>
            <a:blip r:embed="rId1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66" name="object 366"/>
          <p:cNvSpPr/>
          <p:nvPr/>
        </p:nvSpPr>
        <p:spPr>
          <a:xfrm>
            <a:off x="1248155" y="7527035"/>
            <a:ext cx="137922" cy="121919"/>
          </a:xfrm>
          <a:prstGeom prst="rect">
            <a:avLst/>
          </a:prstGeom>
          <a:blipFill>
            <a:blip r:embed="rId1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67" name="object 367"/>
          <p:cNvSpPr/>
          <p:nvPr/>
        </p:nvSpPr>
        <p:spPr>
          <a:xfrm>
            <a:off x="1752600" y="8189976"/>
            <a:ext cx="320040" cy="0"/>
          </a:xfrm>
          <a:custGeom>
            <a:avLst/>
            <a:gdLst/>
            <a:ahLst/>
            <a:cxnLst/>
            <a:rect l="l" t="t" r="r" b="b"/>
            <a:pathLst>
              <a:path w="320039" h="0">
                <a:moveTo>
                  <a:pt x="0" y="0"/>
                </a:moveTo>
                <a:lnTo>
                  <a:pt x="320039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8" name="object 368"/>
          <p:cNvSpPr/>
          <p:nvPr/>
        </p:nvSpPr>
        <p:spPr>
          <a:xfrm>
            <a:off x="2252472" y="8189976"/>
            <a:ext cx="350520" cy="0"/>
          </a:xfrm>
          <a:custGeom>
            <a:avLst/>
            <a:gdLst/>
            <a:ahLst/>
            <a:cxnLst/>
            <a:rect l="l" t="t" r="r" b="b"/>
            <a:pathLst>
              <a:path w="350519" h="0">
                <a:moveTo>
                  <a:pt x="0" y="0"/>
                </a:moveTo>
                <a:lnTo>
                  <a:pt x="350519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9" name="object 369"/>
          <p:cNvSpPr/>
          <p:nvPr/>
        </p:nvSpPr>
        <p:spPr>
          <a:xfrm>
            <a:off x="2510027" y="8253983"/>
            <a:ext cx="83820" cy="124968"/>
          </a:xfrm>
          <a:prstGeom prst="rect">
            <a:avLst/>
          </a:prstGeom>
          <a:blipFill>
            <a:blip r:embed="rId1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70" name="object 370"/>
          <p:cNvSpPr/>
          <p:nvPr/>
        </p:nvSpPr>
        <p:spPr>
          <a:xfrm>
            <a:off x="2388107" y="7997952"/>
            <a:ext cx="80772" cy="123443"/>
          </a:xfrm>
          <a:prstGeom prst="rect">
            <a:avLst/>
          </a:prstGeom>
          <a:blipFill>
            <a:blip r:embed="rId1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71" name="object 371"/>
          <p:cNvSpPr/>
          <p:nvPr/>
        </p:nvSpPr>
        <p:spPr>
          <a:xfrm>
            <a:off x="2014727" y="8253983"/>
            <a:ext cx="47625" cy="125095"/>
          </a:xfrm>
          <a:custGeom>
            <a:avLst/>
            <a:gdLst/>
            <a:ahLst/>
            <a:cxnLst/>
            <a:rect l="l" t="t" r="r" b="b"/>
            <a:pathLst>
              <a:path w="47625" h="125095">
                <a:moveTo>
                  <a:pt x="47244" y="121920"/>
                </a:moveTo>
                <a:lnTo>
                  <a:pt x="1524" y="121920"/>
                </a:lnTo>
                <a:lnTo>
                  <a:pt x="1524" y="124968"/>
                </a:lnTo>
                <a:lnTo>
                  <a:pt x="47244" y="124968"/>
                </a:lnTo>
                <a:lnTo>
                  <a:pt x="47244" y="121920"/>
                </a:lnTo>
                <a:close/>
              </a:path>
              <a:path w="47625" h="125095">
                <a:moveTo>
                  <a:pt x="33528" y="16764"/>
                </a:moveTo>
                <a:lnTo>
                  <a:pt x="13716" y="16764"/>
                </a:lnTo>
                <a:lnTo>
                  <a:pt x="15240" y="18288"/>
                </a:lnTo>
                <a:lnTo>
                  <a:pt x="15240" y="19812"/>
                </a:lnTo>
                <a:lnTo>
                  <a:pt x="16764" y="19812"/>
                </a:lnTo>
                <a:lnTo>
                  <a:pt x="16764" y="115824"/>
                </a:lnTo>
                <a:lnTo>
                  <a:pt x="15240" y="117348"/>
                </a:lnTo>
                <a:lnTo>
                  <a:pt x="15240" y="118872"/>
                </a:lnTo>
                <a:lnTo>
                  <a:pt x="13716" y="118872"/>
                </a:lnTo>
                <a:lnTo>
                  <a:pt x="10668" y="121920"/>
                </a:lnTo>
                <a:lnTo>
                  <a:pt x="38100" y="121920"/>
                </a:lnTo>
                <a:lnTo>
                  <a:pt x="36576" y="120396"/>
                </a:lnTo>
                <a:lnTo>
                  <a:pt x="33528" y="118872"/>
                </a:lnTo>
                <a:lnTo>
                  <a:pt x="33528" y="16764"/>
                </a:lnTo>
                <a:close/>
              </a:path>
              <a:path w="47625" h="125095">
                <a:moveTo>
                  <a:pt x="33528" y="0"/>
                </a:moveTo>
                <a:lnTo>
                  <a:pt x="28956" y="0"/>
                </a:lnTo>
                <a:lnTo>
                  <a:pt x="0" y="16764"/>
                </a:lnTo>
                <a:lnTo>
                  <a:pt x="1524" y="18288"/>
                </a:lnTo>
                <a:lnTo>
                  <a:pt x="4572" y="16764"/>
                </a:lnTo>
                <a:lnTo>
                  <a:pt x="33528" y="16764"/>
                </a:lnTo>
                <a:lnTo>
                  <a:pt x="3352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2" name="object 372"/>
          <p:cNvSpPr/>
          <p:nvPr/>
        </p:nvSpPr>
        <p:spPr>
          <a:xfrm>
            <a:off x="1877567" y="7999476"/>
            <a:ext cx="70104" cy="124968"/>
          </a:xfrm>
          <a:prstGeom prst="rect">
            <a:avLst/>
          </a:prstGeom>
          <a:blipFill>
            <a:blip r:embed="rId1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73" name="object 373"/>
          <p:cNvSpPr/>
          <p:nvPr/>
        </p:nvSpPr>
        <p:spPr>
          <a:xfrm>
            <a:off x="1505711" y="8109204"/>
            <a:ext cx="50800" cy="166370"/>
          </a:xfrm>
          <a:custGeom>
            <a:avLst/>
            <a:gdLst/>
            <a:ahLst/>
            <a:cxnLst/>
            <a:rect l="l" t="t" r="r" b="b"/>
            <a:pathLst>
              <a:path w="50800" h="166370">
                <a:moveTo>
                  <a:pt x="0" y="0"/>
                </a:moveTo>
                <a:lnTo>
                  <a:pt x="0" y="3048"/>
                </a:lnTo>
                <a:lnTo>
                  <a:pt x="7619" y="7620"/>
                </a:lnTo>
                <a:lnTo>
                  <a:pt x="12191" y="12192"/>
                </a:lnTo>
                <a:lnTo>
                  <a:pt x="18287" y="21336"/>
                </a:lnTo>
                <a:lnTo>
                  <a:pt x="21335" y="27432"/>
                </a:lnTo>
                <a:lnTo>
                  <a:pt x="24384" y="30480"/>
                </a:lnTo>
                <a:lnTo>
                  <a:pt x="25907" y="36576"/>
                </a:lnTo>
                <a:lnTo>
                  <a:pt x="28956" y="42672"/>
                </a:lnTo>
                <a:lnTo>
                  <a:pt x="30479" y="50292"/>
                </a:lnTo>
                <a:lnTo>
                  <a:pt x="31599" y="59221"/>
                </a:lnTo>
                <a:lnTo>
                  <a:pt x="32575" y="68008"/>
                </a:lnTo>
                <a:lnTo>
                  <a:pt x="33266" y="77081"/>
                </a:lnTo>
                <a:lnTo>
                  <a:pt x="33528" y="86868"/>
                </a:lnTo>
                <a:lnTo>
                  <a:pt x="33242" y="95083"/>
                </a:lnTo>
                <a:lnTo>
                  <a:pt x="32384" y="103441"/>
                </a:lnTo>
                <a:lnTo>
                  <a:pt x="30956" y="111513"/>
                </a:lnTo>
                <a:lnTo>
                  <a:pt x="28956" y="118872"/>
                </a:lnTo>
                <a:lnTo>
                  <a:pt x="27289" y="127444"/>
                </a:lnTo>
                <a:lnTo>
                  <a:pt x="24765" y="134874"/>
                </a:lnTo>
                <a:lnTo>
                  <a:pt x="21669" y="141160"/>
                </a:lnTo>
                <a:lnTo>
                  <a:pt x="18287" y="146304"/>
                </a:lnTo>
                <a:lnTo>
                  <a:pt x="15216" y="151733"/>
                </a:lnTo>
                <a:lnTo>
                  <a:pt x="10858" y="156591"/>
                </a:lnTo>
                <a:lnTo>
                  <a:pt x="5643" y="160877"/>
                </a:lnTo>
                <a:lnTo>
                  <a:pt x="0" y="164592"/>
                </a:lnTo>
                <a:lnTo>
                  <a:pt x="0" y="166116"/>
                </a:lnTo>
                <a:lnTo>
                  <a:pt x="36575" y="134112"/>
                </a:lnTo>
                <a:lnTo>
                  <a:pt x="49434" y="97250"/>
                </a:lnTo>
                <a:lnTo>
                  <a:pt x="50291" y="83820"/>
                </a:lnTo>
                <a:lnTo>
                  <a:pt x="49744" y="74461"/>
                </a:lnTo>
                <a:lnTo>
                  <a:pt x="34480" y="30099"/>
                </a:lnTo>
                <a:lnTo>
                  <a:pt x="7215" y="280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4" name="object 374"/>
          <p:cNvSpPr/>
          <p:nvPr/>
        </p:nvSpPr>
        <p:spPr>
          <a:xfrm>
            <a:off x="1362455" y="8109204"/>
            <a:ext cx="50800" cy="166370"/>
          </a:xfrm>
          <a:custGeom>
            <a:avLst/>
            <a:gdLst/>
            <a:ahLst/>
            <a:cxnLst/>
            <a:rect l="l" t="t" r="r" b="b"/>
            <a:pathLst>
              <a:path w="50800" h="166370">
                <a:moveTo>
                  <a:pt x="50291" y="0"/>
                </a:moveTo>
                <a:lnTo>
                  <a:pt x="15240" y="32004"/>
                </a:lnTo>
                <a:lnTo>
                  <a:pt x="881" y="70365"/>
                </a:lnTo>
                <a:lnTo>
                  <a:pt x="0" y="83820"/>
                </a:lnTo>
                <a:lnTo>
                  <a:pt x="547" y="92964"/>
                </a:lnTo>
                <a:lnTo>
                  <a:pt x="16383" y="136779"/>
                </a:lnTo>
                <a:lnTo>
                  <a:pt x="50291" y="166116"/>
                </a:lnTo>
                <a:lnTo>
                  <a:pt x="50291" y="164592"/>
                </a:lnTo>
                <a:lnTo>
                  <a:pt x="44196" y="160020"/>
                </a:lnTo>
                <a:lnTo>
                  <a:pt x="35052" y="150876"/>
                </a:lnTo>
                <a:lnTo>
                  <a:pt x="32003" y="144780"/>
                </a:lnTo>
                <a:lnTo>
                  <a:pt x="28956" y="141732"/>
                </a:lnTo>
                <a:lnTo>
                  <a:pt x="25907" y="137160"/>
                </a:lnTo>
                <a:lnTo>
                  <a:pt x="24384" y="131064"/>
                </a:lnTo>
                <a:lnTo>
                  <a:pt x="21335" y="123444"/>
                </a:lnTo>
                <a:lnTo>
                  <a:pt x="21335" y="117348"/>
                </a:lnTo>
                <a:lnTo>
                  <a:pt x="20216" y="108418"/>
                </a:lnTo>
                <a:lnTo>
                  <a:pt x="19240" y="99631"/>
                </a:lnTo>
                <a:lnTo>
                  <a:pt x="18549" y="90558"/>
                </a:lnTo>
                <a:lnTo>
                  <a:pt x="18287" y="80772"/>
                </a:lnTo>
                <a:lnTo>
                  <a:pt x="18549" y="72532"/>
                </a:lnTo>
                <a:lnTo>
                  <a:pt x="25526" y="32575"/>
                </a:lnTo>
                <a:lnTo>
                  <a:pt x="50291" y="3048"/>
                </a:lnTo>
                <a:lnTo>
                  <a:pt x="5029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5" name="object 375"/>
          <p:cNvSpPr/>
          <p:nvPr/>
        </p:nvSpPr>
        <p:spPr>
          <a:xfrm>
            <a:off x="2374392" y="8332469"/>
            <a:ext cx="96520" cy="0"/>
          </a:xfrm>
          <a:custGeom>
            <a:avLst/>
            <a:gdLst/>
            <a:ahLst/>
            <a:cxnLst/>
            <a:rect l="l" t="t" r="r" b="b"/>
            <a:pathLst>
              <a:path w="96519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6" name="object 376"/>
          <p:cNvSpPr/>
          <p:nvPr/>
        </p:nvSpPr>
        <p:spPr>
          <a:xfrm>
            <a:off x="2115311" y="8189214"/>
            <a:ext cx="96520" cy="0"/>
          </a:xfrm>
          <a:custGeom>
            <a:avLst/>
            <a:gdLst/>
            <a:ahLst/>
            <a:cxnLst/>
            <a:rect l="l" t="t" r="r" b="b"/>
            <a:pathLst>
              <a:path w="96519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7" name="object 377"/>
          <p:cNvSpPr/>
          <p:nvPr/>
        </p:nvSpPr>
        <p:spPr>
          <a:xfrm>
            <a:off x="1920239" y="8337804"/>
            <a:ext cx="9525" cy="41275"/>
          </a:xfrm>
          <a:custGeom>
            <a:avLst/>
            <a:gdLst/>
            <a:ahLst/>
            <a:cxnLst/>
            <a:rect l="l" t="t" r="r" b="b"/>
            <a:pathLst>
              <a:path w="9525" h="41275">
                <a:moveTo>
                  <a:pt x="9143" y="0"/>
                </a:moveTo>
                <a:lnTo>
                  <a:pt x="0" y="0"/>
                </a:lnTo>
                <a:lnTo>
                  <a:pt x="0" y="41148"/>
                </a:lnTo>
                <a:lnTo>
                  <a:pt x="9143" y="41148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8" name="object 378"/>
          <p:cNvSpPr/>
          <p:nvPr/>
        </p:nvSpPr>
        <p:spPr>
          <a:xfrm>
            <a:off x="1877567" y="8332469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9" name="object 379"/>
          <p:cNvSpPr/>
          <p:nvPr/>
        </p:nvSpPr>
        <p:spPr>
          <a:xfrm>
            <a:off x="1920239" y="8284464"/>
            <a:ext cx="9525" cy="43180"/>
          </a:xfrm>
          <a:custGeom>
            <a:avLst/>
            <a:gdLst/>
            <a:ahLst/>
            <a:cxnLst/>
            <a:rect l="l" t="t" r="r" b="b"/>
            <a:pathLst>
              <a:path w="9525" h="43179">
                <a:moveTo>
                  <a:pt x="9143" y="0"/>
                </a:moveTo>
                <a:lnTo>
                  <a:pt x="0" y="0"/>
                </a:lnTo>
                <a:lnTo>
                  <a:pt x="0" y="42672"/>
                </a:lnTo>
                <a:lnTo>
                  <a:pt x="9143" y="42672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0" name="object 380"/>
          <p:cNvSpPr/>
          <p:nvPr/>
        </p:nvSpPr>
        <p:spPr>
          <a:xfrm>
            <a:off x="1609344" y="8173211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1" name="object 381"/>
          <p:cNvSpPr/>
          <p:nvPr/>
        </p:nvSpPr>
        <p:spPr>
          <a:xfrm>
            <a:off x="1609344" y="8206740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2" name="object 382"/>
          <p:cNvSpPr/>
          <p:nvPr/>
        </p:nvSpPr>
        <p:spPr>
          <a:xfrm>
            <a:off x="2272283" y="8295131"/>
            <a:ext cx="68580" cy="86868"/>
          </a:xfrm>
          <a:prstGeom prst="rect">
            <a:avLst/>
          </a:prstGeom>
          <a:blipFill>
            <a:blip r:embed="rId1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83" name="object 383"/>
          <p:cNvSpPr/>
          <p:nvPr/>
        </p:nvSpPr>
        <p:spPr>
          <a:xfrm>
            <a:off x="1772411" y="8295131"/>
            <a:ext cx="68580" cy="86868"/>
          </a:xfrm>
          <a:prstGeom prst="rect">
            <a:avLst/>
          </a:prstGeom>
          <a:blipFill>
            <a:blip r:embed="rId1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84" name="object 384"/>
          <p:cNvSpPr/>
          <p:nvPr/>
        </p:nvSpPr>
        <p:spPr>
          <a:xfrm>
            <a:off x="1432560" y="8151876"/>
            <a:ext cx="68580" cy="86995"/>
          </a:xfrm>
          <a:custGeom>
            <a:avLst/>
            <a:gdLst/>
            <a:ahLst/>
            <a:cxnLst/>
            <a:rect l="l" t="t" r="r" b="b"/>
            <a:pathLst>
              <a:path w="68580" h="86995">
                <a:moveTo>
                  <a:pt x="10668" y="56387"/>
                </a:moveTo>
                <a:lnTo>
                  <a:pt x="7620" y="56387"/>
                </a:lnTo>
                <a:lnTo>
                  <a:pt x="0" y="86868"/>
                </a:lnTo>
                <a:lnTo>
                  <a:pt x="3048" y="86868"/>
                </a:lnTo>
                <a:lnTo>
                  <a:pt x="6096" y="83819"/>
                </a:lnTo>
                <a:lnTo>
                  <a:pt x="44704" y="83819"/>
                </a:lnTo>
                <a:lnTo>
                  <a:pt x="46735" y="82296"/>
                </a:lnTo>
                <a:lnTo>
                  <a:pt x="24384" y="82296"/>
                </a:lnTo>
                <a:lnTo>
                  <a:pt x="19812" y="79248"/>
                </a:lnTo>
                <a:lnTo>
                  <a:pt x="12192" y="71628"/>
                </a:lnTo>
                <a:lnTo>
                  <a:pt x="10668" y="65531"/>
                </a:lnTo>
                <a:lnTo>
                  <a:pt x="10668" y="56387"/>
                </a:lnTo>
                <a:close/>
              </a:path>
              <a:path w="68580" h="86995">
                <a:moveTo>
                  <a:pt x="44704" y="83819"/>
                </a:moveTo>
                <a:lnTo>
                  <a:pt x="10668" y="83819"/>
                </a:lnTo>
                <a:lnTo>
                  <a:pt x="12192" y="85343"/>
                </a:lnTo>
                <a:lnTo>
                  <a:pt x="19812" y="86868"/>
                </a:lnTo>
                <a:lnTo>
                  <a:pt x="36576" y="86868"/>
                </a:lnTo>
                <a:lnTo>
                  <a:pt x="42671" y="85343"/>
                </a:lnTo>
                <a:lnTo>
                  <a:pt x="44704" y="83819"/>
                </a:lnTo>
                <a:close/>
              </a:path>
              <a:path w="68580" h="86995">
                <a:moveTo>
                  <a:pt x="47243" y="0"/>
                </a:moveTo>
                <a:lnTo>
                  <a:pt x="36576" y="0"/>
                </a:lnTo>
                <a:lnTo>
                  <a:pt x="30480" y="3048"/>
                </a:lnTo>
                <a:lnTo>
                  <a:pt x="24384" y="7619"/>
                </a:lnTo>
                <a:lnTo>
                  <a:pt x="19812" y="10668"/>
                </a:lnTo>
                <a:lnTo>
                  <a:pt x="15240" y="16763"/>
                </a:lnTo>
                <a:lnTo>
                  <a:pt x="13715" y="24384"/>
                </a:lnTo>
                <a:lnTo>
                  <a:pt x="12192" y="30480"/>
                </a:lnTo>
                <a:lnTo>
                  <a:pt x="38100" y="53340"/>
                </a:lnTo>
                <a:lnTo>
                  <a:pt x="42671" y="56387"/>
                </a:lnTo>
                <a:lnTo>
                  <a:pt x="44196" y="59436"/>
                </a:lnTo>
                <a:lnTo>
                  <a:pt x="47243" y="62484"/>
                </a:lnTo>
                <a:lnTo>
                  <a:pt x="47243" y="70104"/>
                </a:lnTo>
                <a:lnTo>
                  <a:pt x="44196" y="76200"/>
                </a:lnTo>
                <a:lnTo>
                  <a:pt x="42671" y="77724"/>
                </a:lnTo>
                <a:lnTo>
                  <a:pt x="38100" y="80772"/>
                </a:lnTo>
                <a:lnTo>
                  <a:pt x="35052" y="82296"/>
                </a:lnTo>
                <a:lnTo>
                  <a:pt x="46735" y="82296"/>
                </a:lnTo>
                <a:lnTo>
                  <a:pt x="48768" y="80772"/>
                </a:lnTo>
                <a:lnTo>
                  <a:pt x="56387" y="76200"/>
                </a:lnTo>
                <a:lnTo>
                  <a:pt x="60959" y="70104"/>
                </a:lnTo>
                <a:lnTo>
                  <a:pt x="62484" y="62484"/>
                </a:lnTo>
                <a:lnTo>
                  <a:pt x="62484" y="55911"/>
                </a:lnTo>
                <a:lnTo>
                  <a:pt x="32003" y="30480"/>
                </a:lnTo>
                <a:lnTo>
                  <a:pt x="27431" y="25907"/>
                </a:lnTo>
                <a:lnTo>
                  <a:pt x="24384" y="19812"/>
                </a:lnTo>
                <a:lnTo>
                  <a:pt x="25908" y="16763"/>
                </a:lnTo>
                <a:lnTo>
                  <a:pt x="25908" y="13716"/>
                </a:lnTo>
                <a:lnTo>
                  <a:pt x="32003" y="7619"/>
                </a:lnTo>
                <a:lnTo>
                  <a:pt x="35052" y="7619"/>
                </a:lnTo>
                <a:lnTo>
                  <a:pt x="38100" y="6096"/>
                </a:lnTo>
                <a:lnTo>
                  <a:pt x="67617" y="6096"/>
                </a:lnTo>
                <a:lnTo>
                  <a:pt x="67858" y="4572"/>
                </a:lnTo>
                <a:lnTo>
                  <a:pt x="60959" y="4572"/>
                </a:lnTo>
                <a:lnTo>
                  <a:pt x="57912" y="3048"/>
                </a:lnTo>
                <a:lnTo>
                  <a:pt x="54864" y="3048"/>
                </a:lnTo>
                <a:lnTo>
                  <a:pt x="50292" y="1524"/>
                </a:lnTo>
                <a:lnTo>
                  <a:pt x="47243" y="0"/>
                </a:lnTo>
                <a:close/>
              </a:path>
              <a:path w="68580" h="86995">
                <a:moveTo>
                  <a:pt x="67617" y="6096"/>
                </a:moveTo>
                <a:lnTo>
                  <a:pt x="47243" y="6096"/>
                </a:lnTo>
                <a:lnTo>
                  <a:pt x="51815" y="7619"/>
                </a:lnTo>
                <a:lnTo>
                  <a:pt x="54864" y="9143"/>
                </a:lnTo>
                <a:lnTo>
                  <a:pt x="57912" y="13716"/>
                </a:lnTo>
                <a:lnTo>
                  <a:pt x="59436" y="19812"/>
                </a:lnTo>
                <a:lnTo>
                  <a:pt x="60959" y="28956"/>
                </a:lnTo>
                <a:lnTo>
                  <a:pt x="64008" y="28956"/>
                </a:lnTo>
                <a:lnTo>
                  <a:pt x="67617" y="6096"/>
                </a:lnTo>
                <a:close/>
              </a:path>
              <a:path w="68580" h="86995">
                <a:moveTo>
                  <a:pt x="68580" y="0"/>
                </a:moveTo>
                <a:lnTo>
                  <a:pt x="65531" y="0"/>
                </a:lnTo>
                <a:lnTo>
                  <a:pt x="65531" y="1524"/>
                </a:lnTo>
                <a:lnTo>
                  <a:pt x="64008" y="3048"/>
                </a:lnTo>
                <a:lnTo>
                  <a:pt x="64008" y="4572"/>
                </a:lnTo>
                <a:lnTo>
                  <a:pt x="67858" y="4572"/>
                </a:lnTo>
                <a:lnTo>
                  <a:pt x="685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5" name="object 385"/>
          <p:cNvSpPr/>
          <p:nvPr/>
        </p:nvSpPr>
        <p:spPr>
          <a:xfrm>
            <a:off x="1255775" y="8113776"/>
            <a:ext cx="128270" cy="123825"/>
          </a:xfrm>
          <a:custGeom>
            <a:avLst/>
            <a:gdLst/>
            <a:ahLst/>
            <a:cxnLst/>
            <a:rect l="l" t="t" r="r" b="b"/>
            <a:pathLst>
              <a:path w="128269" h="123825">
                <a:moveTo>
                  <a:pt x="65532" y="118872"/>
                </a:moveTo>
                <a:lnTo>
                  <a:pt x="13715" y="118872"/>
                </a:lnTo>
                <a:lnTo>
                  <a:pt x="13715" y="123443"/>
                </a:lnTo>
                <a:lnTo>
                  <a:pt x="64008" y="123443"/>
                </a:lnTo>
                <a:lnTo>
                  <a:pt x="65532" y="118872"/>
                </a:lnTo>
                <a:close/>
              </a:path>
              <a:path w="128269" h="123825">
                <a:moveTo>
                  <a:pt x="42671" y="4572"/>
                </a:moveTo>
                <a:lnTo>
                  <a:pt x="4571" y="4572"/>
                </a:lnTo>
                <a:lnTo>
                  <a:pt x="9143" y="7619"/>
                </a:lnTo>
                <a:lnTo>
                  <a:pt x="12192" y="9143"/>
                </a:lnTo>
                <a:lnTo>
                  <a:pt x="13715" y="10668"/>
                </a:lnTo>
                <a:lnTo>
                  <a:pt x="13715" y="12192"/>
                </a:lnTo>
                <a:lnTo>
                  <a:pt x="15240" y="16763"/>
                </a:lnTo>
                <a:lnTo>
                  <a:pt x="18287" y="22860"/>
                </a:lnTo>
                <a:lnTo>
                  <a:pt x="39624" y="73151"/>
                </a:lnTo>
                <a:lnTo>
                  <a:pt x="35052" y="102107"/>
                </a:lnTo>
                <a:lnTo>
                  <a:pt x="33528" y="109728"/>
                </a:lnTo>
                <a:lnTo>
                  <a:pt x="32004" y="114300"/>
                </a:lnTo>
                <a:lnTo>
                  <a:pt x="30480" y="114300"/>
                </a:lnTo>
                <a:lnTo>
                  <a:pt x="27432" y="117348"/>
                </a:lnTo>
                <a:lnTo>
                  <a:pt x="22860" y="118872"/>
                </a:lnTo>
                <a:lnTo>
                  <a:pt x="53340" y="118872"/>
                </a:lnTo>
                <a:lnTo>
                  <a:pt x="51815" y="115824"/>
                </a:lnTo>
                <a:lnTo>
                  <a:pt x="50292" y="114300"/>
                </a:lnTo>
                <a:lnTo>
                  <a:pt x="50292" y="109728"/>
                </a:lnTo>
                <a:lnTo>
                  <a:pt x="51815" y="102107"/>
                </a:lnTo>
                <a:lnTo>
                  <a:pt x="59436" y="71628"/>
                </a:lnTo>
                <a:lnTo>
                  <a:pt x="65581" y="64007"/>
                </a:lnTo>
                <a:lnTo>
                  <a:pt x="56387" y="64007"/>
                </a:lnTo>
                <a:lnTo>
                  <a:pt x="38100" y="22860"/>
                </a:lnTo>
                <a:lnTo>
                  <a:pt x="36576" y="18287"/>
                </a:lnTo>
                <a:lnTo>
                  <a:pt x="36576" y="9143"/>
                </a:lnTo>
                <a:lnTo>
                  <a:pt x="38100" y="7619"/>
                </a:lnTo>
                <a:lnTo>
                  <a:pt x="41148" y="6096"/>
                </a:lnTo>
                <a:lnTo>
                  <a:pt x="42671" y="4572"/>
                </a:lnTo>
                <a:close/>
              </a:path>
              <a:path w="128269" h="123825">
                <a:moveTo>
                  <a:pt x="121920" y="4572"/>
                </a:moveTo>
                <a:lnTo>
                  <a:pt x="91440" y="4572"/>
                </a:lnTo>
                <a:lnTo>
                  <a:pt x="92964" y="6096"/>
                </a:lnTo>
                <a:lnTo>
                  <a:pt x="94487" y="6096"/>
                </a:lnTo>
                <a:lnTo>
                  <a:pt x="96012" y="7619"/>
                </a:lnTo>
                <a:lnTo>
                  <a:pt x="96012" y="16763"/>
                </a:lnTo>
                <a:lnTo>
                  <a:pt x="92964" y="21336"/>
                </a:lnTo>
                <a:lnTo>
                  <a:pt x="88392" y="25907"/>
                </a:lnTo>
                <a:lnTo>
                  <a:pt x="56387" y="64007"/>
                </a:lnTo>
                <a:lnTo>
                  <a:pt x="65581" y="64007"/>
                </a:lnTo>
                <a:lnTo>
                  <a:pt x="97536" y="24384"/>
                </a:lnTo>
                <a:lnTo>
                  <a:pt x="103632" y="19812"/>
                </a:lnTo>
                <a:lnTo>
                  <a:pt x="105156" y="15240"/>
                </a:lnTo>
                <a:lnTo>
                  <a:pt x="108204" y="12192"/>
                </a:lnTo>
                <a:lnTo>
                  <a:pt x="111252" y="10668"/>
                </a:lnTo>
                <a:lnTo>
                  <a:pt x="115824" y="7619"/>
                </a:lnTo>
                <a:lnTo>
                  <a:pt x="121920" y="4572"/>
                </a:lnTo>
                <a:close/>
              </a:path>
              <a:path w="128269" h="123825">
                <a:moveTo>
                  <a:pt x="53340" y="0"/>
                </a:moveTo>
                <a:lnTo>
                  <a:pt x="0" y="0"/>
                </a:lnTo>
                <a:lnTo>
                  <a:pt x="0" y="4572"/>
                </a:lnTo>
                <a:lnTo>
                  <a:pt x="51815" y="4572"/>
                </a:lnTo>
                <a:lnTo>
                  <a:pt x="53340" y="0"/>
                </a:lnTo>
                <a:close/>
              </a:path>
              <a:path w="128269" h="123825">
                <a:moveTo>
                  <a:pt x="128015" y="0"/>
                </a:moveTo>
                <a:lnTo>
                  <a:pt x="85343" y="0"/>
                </a:lnTo>
                <a:lnTo>
                  <a:pt x="85343" y="4572"/>
                </a:lnTo>
                <a:lnTo>
                  <a:pt x="128015" y="4572"/>
                </a:lnTo>
                <a:lnTo>
                  <a:pt x="12801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6" name="object 386"/>
          <p:cNvSpPr/>
          <p:nvPr/>
        </p:nvSpPr>
        <p:spPr>
          <a:xfrm>
            <a:off x="2769107" y="8144256"/>
            <a:ext cx="167640" cy="94487"/>
          </a:xfrm>
          <a:prstGeom prst="rect">
            <a:avLst/>
          </a:prstGeom>
          <a:blipFill>
            <a:blip r:embed="rId1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87" name="object 387"/>
          <p:cNvSpPr/>
          <p:nvPr/>
        </p:nvSpPr>
        <p:spPr>
          <a:xfrm>
            <a:off x="4296155" y="8092440"/>
            <a:ext cx="27940" cy="62865"/>
          </a:xfrm>
          <a:custGeom>
            <a:avLst/>
            <a:gdLst/>
            <a:ahLst/>
            <a:cxnLst/>
            <a:rect l="l" t="t" r="r" b="b"/>
            <a:pathLst>
              <a:path w="27939" h="62865">
                <a:moveTo>
                  <a:pt x="16764" y="19811"/>
                </a:moveTo>
                <a:lnTo>
                  <a:pt x="7620" y="19811"/>
                </a:lnTo>
                <a:lnTo>
                  <a:pt x="1524" y="48767"/>
                </a:lnTo>
                <a:lnTo>
                  <a:pt x="0" y="53339"/>
                </a:lnTo>
                <a:lnTo>
                  <a:pt x="0" y="56387"/>
                </a:lnTo>
                <a:lnTo>
                  <a:pt x="1524" y="57911"/>
                </a:lnTo>
                <a:lnTo>
                  <a:pt x="1524" y="60959"/>
                </a:lnTo>
                <a:lnTo>
                  <a:pt x="3048" y="60959"/>
                </a:lnTo>
                <a:lnTo>
                  <a:pt x="4572" y="62483"/>
                </a:lnTo>
                <a:lnTo>
                  <a:pt x="13716" y="62483"/>
                </a:lnTo>
                <a:lnTo>
                  <a:pt x="15240" y="59435"/>
                </a:lnTo>
                <a:lnTo>
                  <a:pt x="18288" y="57911"/>
                </a:lnTo>
                <a:lnTo>
                  <a:pt x="19050" y="56387"/>
                </a:lnTo>
                <a:lnTo>
                  <a:pt x="10668" y="56387"/>
                </a:lnTo>
                <a:lnTo>
                  <a:pt x="10668" y="54863"/>
                </a:lnTo>
                <a:lnTo>
                  <a:pt x="9144" y="53339"/>
                </a:lnTo>
                <a:lnTo>
                  <a:pt x="9144" y="51815"/>
                </a:lnTo>
                <a:lnTo>
                  <a:pt x="10668" y="48767"/>
                </a:lnTo>
                <a:lnTo>
                  <a:pt x="16764" y="19811"/>
                </a:lnTo>
                <a:close/>
              </a:path>
              <a:path w="27939" h="62865">
                <a:moveTo>
                  <a:pt x="21336" y="51815"/>
                </a:moveTo>
                <a:lnTo>
                  <a:pt x="19812" y="51815"/>
                </a:lnTo>
                <a:lnTo>
                  <a:pt x="18288" y="53339"/>
                </a:lnTo>
                <a:lnTo>
                  <a:pt x="18288" y="54863"/>
                </a:lnTo>
                <a:lnTo>
                  <a:pt x="16764" y="54863"/>
                </a:lnTo>
                <a:lnTo>
                  <a:pt x="16764" y="56387"/>
                </a:lnTo>
                <a:lnTo>
                  <a:pt x="19050" y="56387"/>
                </a:lnTo>
                <a:lnTo>
                  <a:pt x="21336" y="51815"/>
                </a:lnTo>
                <a:close/>
              </a:path>
              <a:path w="27939" h="62865">
                <a:moveTo>
                  <a:pt x="19812" y="0"/>
                </a:moveTo>
                <a:lnTo>
                  <a:pt x="18288" y="0"/>
                </a:lnTo>
                <a:lnTo>
                  <a:pt x="15240" y="6095"/>
                </a:lnTo>
                <a:lnTo>
                  <a:pt x="12192" y="9143"/>
                </a:lnTo>
                <a:lnTo>
                  <a:pt x="10668" y="12191"/>
                </a:lnTo>
                <a:lnTo>
                  <a:pt x="4572" y="15239"/>
                </a:lnTo>
                <a:lnTo>
                  <a:pt x="0" y="19811"/>
                </a:lnTo>
                <a:lnTo>
                  <a:pt x="27432" y="19811"/>
                </a:lnTo>
                <a:lnTo>
                  <a:pt x="27432" y="15239"/>
                </a:lnTo>
                <a:lnTo>
                  <a:pt x="18288" y="15239"/>
                </a:lnTo>
                <a:lnTo>
                  <a:pt x="198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8" name="object 388"/>
          <p:cNvSpPr/>
          <p:nvPr/>
        </p:nvSpPr>
        <p:spPr>
          <a:xfrm>
            <a:off x="3832859" y="8092440"/>
            <a:ext cx="27940" cy="62865"/>
          </a:xfrm>
          <a:custGeom>
            <a:avLst/>
            <a:gdLst/>
            <a:ahLst/>
            <a:cxnLst/>
            <a:rect l="l" t="t" r="r" b="b"/>
            <a:pathLst>
              <a:path w="27939" h="62865">
                <a:moveTo>
                  <a:pt x="16763" y="19811"/>
                </a:moveTo>
                <a:lnTo>
                  <a:pt x="7619" y="19811"/>
                </a:lnTo>
                <a:lnTo>
                  <a:pt x="0" y="48767"/>
                </a:lnTo>
                <a:lnTo>
                  <a:pt x="0" y="59435"/>
                </a:lnTo>
                <a:lnTo>
                  <a:pt x="1524" y="60959"/>
                </a:lnTo>
                <a:lnTo>
                  <a:pt x="3048" y="60959"/>
                </a:lnTo>
                <a:lnTo>
                  <a:pt x="4572" y="62483"/>
                </a:lnTo>
                <a:lnTo>
                  <a:pt x="12191" y="62483"/>
                </a:lnTo>
                <a:lnTo>
                  <a:pt x="15239" y="59435"/>
                </a:lnTo>
                <a:lnTo>
                  <a:pt x="18287" y="57911"/>
                </a:lnTo>
                <a:lnTo>
                  <a:pt x="19050" y="56387"/>
                </a:lnTo>
                <a:lnTo>
                  <a:pt x="10667" y="56387"/>
                </a:lnTo>
                <a:lnTo>
                  <a:pt x="9143" y="54863"/>
                </a:lnTo>
                <a:lnTo>
                  <a:pt x="9143" y="48767"/>
                </a:lnTo>
                <a:lnTo>
                  <a:pt x="16763" y="19811"/>
                </a:lnTo>
                <a:close/>
              </a:path>
              <a:path w="27939" h="62865">
                <a:moveTo>
                  <a:pt x="22860" y="51815"/>
                </a:moveTo>
                <a:lnTo>
                  <a:pt x="19812" y="51815"/>
                </a:lnTo>
                <a:lnTo>
                  <a:pt x="19812" y="53339"/>
                </a:lnTo>
                <a:lnTo>
                  <a:pt x="18287" y="54863"/>
                </a:lnTo>
                <a:lnTo>
                  <a:pt x="16763" y="54863"/>
                </a:lnTo>
                <a:lnTo>
                  <a:pt x="15239" y="56387"/>
                </a:lnTo>
                <a:lnTo>
                  <a:pt x="19050" y="56387"/>
                </a:lnTo>
                <a:lnTo>
                  <a:pt x="19812" y="54863"/>
                </a:lnTo>
                <a:lnTo>
                  <a:pt x="22860" y="51815"/>
                </a:lnTo>
                <a:close/>
              </a:path>
              <a:path w="27939" h="62865">
                <a:moveTo>
                  <a:pt x="21336" y="0"/>
                </a:moveTo>
                <a:lnTo>
                  <a:pt x="19812" y="0"/>
                </a:lnTo>
                <a:lnTo>
                  <a:pt x="16763" y="3047"/>
                </a:lnTo>
                <a:lnTo>
                  <a:pt x="15239" y="6095"/>
                </a:lnTo>
                <a:lnTo>
                  <a:pt x="13715" y="6095"/>
                </a:lnTo>
                <a:lnTo>
                  <a:pt x="12191" y="9143"/>
                </a:lnTo>
                <a:lnTo>
                  <a:pt x="7619" y="13715"/>
                </a:lnTo>
                <a:lnTo>
                  <a:pt x="4572" y="15239"/>
                </a:lnTo>
                <a:lnTo>
                  <a:pt x="3048" y="16763"/>
                </a:lnTo>
                <a:lnTo>
                  <a:pt x="0" y="18287"/>
                </a:lnTo>
                <a:lnTo>
                  <a:pt x="0" y="19811"/>
                </a:lnTo>
                <a:lnTo>
                  <a:pt x="25907" y="19811"/>
                </a:lnTo>
                <a:lnTo>
                  <a:pt x="27431" y="15239"/>
                </a:lnTo>
                <a:lnTo>
                  <a:pt x="16763" y="15239"/>
                </a:lnTo>
                <a:lnTo>
                  <a:pt x="213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9" name="object 389"/>
          <p:cNvSpPr/>
          <p:nvPr/>
        </p:nvSpPr>
        <p:spPr>
          <a:xfrm>
            <a:off x="4153638" y="8151876"/>
            <a:ext cx="74295" cy="86995"/>
          </a:xfrm>
          <a:custGeom>
            <a:avLst/>
            <a:gdLst/>
            <a:ahLst/>
            <a:cxnLst/>
            <a:rect l="l" t="t" r="r" b="b"/>
            <a:pathLst>
              <a:path w="74295" h="86995">
                <a:moveTo>
                  <a:pt x="57173" y="0"/>
                </a:moveTo>
                <a:lnTo>
                  <a:pt x="48029" y="0"/>
                </a:lnTo>
                <a:lnTo>
                  <a:pt x="40076" y="809"/>
                </a:lnTo>
                <a:lnTo>
                  <a:pt x="7643" y="25717"/>
                </a:lnTo>
                <a:lnTo>
                  <a:pt x="0" y="53268"/>
                </a:lnTo>
                <a:lnTo>
                  <a:pt x="214" y="61912"/>
                </a:lnTo>
                <a:lnTo>
                  <a:pt x="1857" y="69699"/>
                </a:lnTo>
                <a:lnTo>
                  <a:pt x="5357" y="76200"/>
                </a:lnTo>
                <a:lnTo>
                  <a:pt x="9929" y="82296"/>
                </a:lnTo>
                <a:lnTo>
                  <a:pt x="19073" y="86868"/>
                </a:lnTo>
                <a:lnTo>
                  <a:pt x="28217" y="86868"/>
                </a:lnTo>
                <a:lnTo>
                  <a:pt x="35028" y="86272"/>
                </a:lnTo>
                <a:lnTo>
                  <a:pt x="41552" y="84391"/>
                </a:lnTo>
                <a:lnTo>
                  <a:pt x="47505" y="81081"/>
                </a:lnTo>
                <a:lnTo>
                  <a:pt x="52601" y="76200"/>
                </a:lnTo>
                <a:lnTo>
                  <a:pt x="55993" y="73151"/>
                </a:lnTo>
                <a:lnTo>
                  <a:pt x="29741" y="73151"/>
                </a:lnTo>
                <a:lnTo>
                  <a:pt x="23645" y="68580"/>
                </a:lnTo>
                <a:lnTo>
                  <a:pt x="19073" y="60960"/>
                </a:lnTo>
                <a:lnTo>
                  <a:pt x="16454" y="55792"/>
                </a:lnTo>
                <a:lnTo>
                  <a:pt x="15263" y="49339"/>
                </a:lnTo>
                <a:lnTo>
                  <a:pt x="15216" y="41457"/>
                </a:lnTo>
                <a:lnTo>
                  <a:pt x="16025" y="32004"/>
                </a:lnTo>
                <a:lnTo>
                  <a:pt x="72413" y="32004"/>
                </a:lnTo>
                <a:lnTo>
                  <a:pt x="73085" y="28956"/>
                </a:lnTo>
                <a:lnTo>
                  <a:pt x="17549" y="28956"/>
                </a:lnTo>
                <a:lnTo>
                  <a:pt x="20597" y="21336"/>
                </a:lnTo>
                <a:lnTo>
                  <a:pt x="23645" y="15240"/>
                </a:lnTo>
                <a:lnTo>
                  <a:pt x="26693" y="10668"/>
                </a:lnTo>
                <a:lnTo>
                  <a:pt x="32789" y="7619"/>
                </a:lnTo>
                <a:lnTo>
                  <a:pt x="37361" y="6096"/>
                </a:lnTo>
                <a:lnTo>
                  <a:pt x="67841" y="6096"/>
                </a:lnTo>
                <a:lnTo>
                  <a:pt x="64793" y="3048"/>
                </a:lnTo>
                <a:lnTo>
                  <a:pt x="57173" y="0"/>
                </a:lnTo>
                <a:close/>
              </a:path>
              <a:path w="74295" h="86995">
                <a:moveTo>
                  <a:pt x="69365" y="53340"/>
                </a:moveTo>
                <a:lnTo>
                  <a:pt x="66317" y="53340"/>
                </a:lnTo>
                <a:lnTo>
                  <a:pt x="57173" y="65531"/>
                </a:lnTo>
                <a:lnTo>
                  <a:pt x="48029" y="71628"/>
                </a:lnTo>
                <a:lnTo>
                  <a:pt x="43457" y="73151"/>
                </a:lnTo>
                <a:lnTo>
                  <a:pt x="55993" y="73151"/>
                </a:lnTo>
                <a:lnTo>
                  <a:pt x="58007" y="71342"/>
                </a:lnTo>
                <a:lnTo>
                  <a:pt x="62698" y="65913"/>
                </a:lnTo>
                <a:lnTo>
                  <a:pt x="66532" y="59912"/>
                </a:lnTo>
                <a:lnTo>
                  <a:pt x="69365" y="53340"/>
                </a:lnTo>
                <a:close/>
              </a:path>
              <a:path w="74295" h="86995">
                <a:moveTo>
                  <a:pt x="67841" y="6096"/>
                </a:moveTo>
                <a:lnTo>
                  <a:pt x="46505" y="6096"/>
                </a:lnTo>
                <a:lnTo>
                  <a:pt x="48029" y="7619"/>
                </a:lnTo>
                <a:lnTo>
                  <a:pt x="51077" y="7619"/>
                </a:lnTo>
                <a:lnTo>
                  <a:pt x="52601" y="10668"/>
                </a:lnTo>
                <a:lnTo>
                  <a:pt x="55649" y="13716"/>
                </a:lnTo>
                <a:lnTo>
                  <a:pt x="55649" y="28956"/>
                </a:lnTo>
                <a:lnTo>
                  <a:pt x="73085" y="28956"/>
                </a:lnTo>
                <a:lnTo>
                  <a:pt x="73798" y="25717"/>
                </a:lnTo>
                <a:lnTo>
                  <a:pt x="73747" y="19240"/>
                </a:lnTo>
                <a:lnTo>
                  <a:pt x="72199" y="13358"/>
                </a:lnTo>
                <a:lnTo>
                  <a:pt x="69365" y="7619"/>
                </a:lnTo>
                <a:lnTo>
                  <a:pt x="67841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0" name="object 390"/>
          <p:cNvSpPr/>
          <p:nvPr/>
        </p:nvSpPr>
        <p:spPr>
          <a:xfrm>
            <a:off x="3683603" y="8151876"/>
            <a:ext cx="74441" cy="86868"/>
          </a:xfrm>
          <a:prstGeom prst="rect">
            <a:avLst/>
          </a:prstGeom>
          <a:blipFill>
            <a:blip r:embed="rId1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91" name="object 391"/>
          <p:cNvSpPr/>
          <p:nvPr/>
        </p:nvSpPr>
        <p:spPr>
          <a:xfrm>
            <a:off x="3291840" y="8127492"/>
            <a:ext cx="48895" cy="109855"/>
          </a:xfrm>
          <a:custGeom>
            <a:avLst/>
            <a:gdLst/>
            <a:ahLst/>
            <a:cxnLst/>
            <a:rect l="l" t="t" r="r" b="b"/>
            <a:pathLst>
              <a:path w="48895" h="109854">
                <a:moveTo>
                  <a:pt x="28956" y="32003"/>
                </a:moveTo>
                <a:lnTo>
                  <a:pt x="13715" y="32003"/>
                </a:lnTo>
                <a:lnTo>
                  <a:pt x="1524" y="88391"/>
                </a:lnTo>
                <a:lnTo>
                  <a:pt x="0" y="94487"/>
                </a:lnTo>
                <a:lnTo>
                  <a:pt x="0" y="99059"/>
                </a:lnTo>
                <a:lnTo>
                  <a:pt x="1524" y="100583"/>
                </a:lnTo>
                <a:lnTo>
                  <a:pt x="1524" y="103631"/>
                </a:lnTo>
                <a:lnTo>
                  <a:pt x="3048" y="106679"/>
                </a:lnTo>
                <a:lnTo>
                  <a:pt x="6096" y="108203"/>
                </a:lnTo>
                <a:lnTo>
                  <a:pt x="7620" y="109727"/>
                </a:lnTo>
                <a:lnTo>
                  <a:pt x="16763" y="109727"/>
                </a:lnTo>
                <a:lnTo>
                  <a:pt x="21336" y="108203"/>
                </a:lnTo>
                <a:lnTo>
                  <a:pt x="32765" y="100583"/>
                </a:lnTo>
                <a:lnTo>
                  <a:pt x="19812" y="100583"/>
                </a:lnTo>
                <a:lnTo>
                  <a:pt x="15239" y="96011"/>
                </a:lnTo>
                <a:lnTo>
                  <a:pt x="15239" y="91439"/>
                </a:lnTo>
                <a:lnTo>
                  <a:pt x="16763" y="85343"/>
                </a:lnTo>
                <a:lnTo>
                  <a:pt x="28956" y="32003"/>
                </a:lnTo>
                <a:close/>
              </a:path>
              <a:path w="48895" h="109854">
                <a:moveTo>
                  <a:pt x="38100" y="92963"/>
                </a:moveTo>
                <a:lnTo>
                  <a:pt x="35051" y="92963"/>
                </a:lnTo>
                <a:lnTo>
                  <a:pt x="33527" y="96011"/>
                </a:lnTo>
                <a:lnTo>
                  <a:pt x="30480" y="97535"/>
                </a:lnTo>
                <a:lnTo>
                  <a:pt x="28956" y="99059"/>
                </a:lnTo>
                <a:lnTo>
                  <a:pt x="27432" y="99059"/>
                </a:lnTo>
                <a:lnTo>
                  <a:pt x="24384" y="100583"/>
                </a:lnTo>
                <a:lnTo>
                  <a:pt x="32765" y="100583"/>
                </a:lnTo>
                <a:lnTo>
                  <a:pt x="35051" y="99059"/>
                </a:lnTo>
                <a:lnTo>
                  <a:pt x="38100" y="92963"/>
                </a:lnTo>
                <a:close/>
              </a:path>
              <a:path w="48895" h="109854">
                <a:moveTo>
                  <a:pt x="36575" y="0"/>
                </a:moveTo>
                <a:lnTo>
                  <a:pt x="33527" y="0"/>
                </a:lnTo>
                <a:lnTo>
                  <a:pt x="28956" y="6095"/>
                </a:lnTo>
                <a:lnTo>
                  <a:pt x="25908" y="9143"/>
                </a:lnTo>
                <a:lnTo>
                  <a:pt x="24384" y="12191"/>
                </a:lnTo>
                <a:lnTo>
                  <a:pt x="9144" y="27431"/>
                </a:lnTo>
                <a:lnTo>
                  <a:pt x="4572" y="28955"/>
                </a:lnTo>
                <a:lnTo>
                  <a:pt x="1524" y="30479"/>
                </a:lnTo>
                <a:lnTo>
                  <a:pt x="0" y="32003"/>
                </a:lnTo>
                <a:lnTo>
                  <a:pt x="47244" y="32003"/>
                </a:lnTo>
                <a:lnTo>
                  <a:pt x="48768" y="27431"/>
                </a:lnTo>
                <a:lnTo>
                  <a:pt x="30480" y="27431"/>
                </a:lnTo>
                <a:lnTo>
                  <a:pt x="365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2" name="object 392"/>
          <p:cNvSpPr/>
          <p:nvPr/>
        </p:nvSpPr>
        <p:spPr>
          <a:xfrm>
            <a:off x="3124200" y="8154923"/>
            <a:ext cx="109855" cy="120650"/>
          </a:xfrm>
          <a:custGeom>
            <a:avLst/>
            <a:gdLst/>
            <a:ahLst/>
            <a:cxnLst/>
            <a:rect l="l" t="t" r="r" b="b"/>
            <a:pathLst>
              <a:path w="109855" h="120650">
                <a:moveTo>
                  <a:pt x="12192" y="102107"/>
                </a:moveTo>
                <a:lnTo>
                  <a:pt x="7619" y="102107"/>
                </a:lnTo>
                <a:lnTo>
                  <a:pt x="4572" y="103631"/>
                </a:lnTo>
                <a:lnTo>
                  <a:pt x="3048" y="105156"/>
                </a:lnTo>
                <a:lnTo>
                  <a:pt x="0" y="106680"/>
                </a:lnTo>
                <a:lnTo>
                  <a:pt x="0" y="115824"/>
                </a:lnTo>
                <a:lnTo>
                  <a:pt x="1524" y="118871"/>
                </a:lnTo>
                <a:lnTo>
                  <a:pt x="3048" y="118871"/>
                </a:lnTo>
                <a:lnTo>
                  <a:pt x="6095" y="120395"/>
                </a:lnTo>
                <a:lnTo>
                  <a:pt x="15239" y="120395"/>
                </a:lnTo>
                <a:lnTo>
                  <a:pt x="19812" y="118871"/>
                </a:lnTo>
                <a:lnTo>
                  <a:pt x="25907" y="115824"/>
                </a:lnTo>
                <a:lnTo>
                  <a:pt x="30456" y="112085"/>
                </a:lnTo>
                <a:lnTo>
                  <a:pt x="34861" y="107632"/>
                </a:lnTo>
                <a:lnTo>
                  <a:pt x="36782" y="105156"/>
                </a:lnTo>
                <a:lnTo>
                  <a:pt x="18287" y="105156"/>
                </a:lnTo>
                <a:lnTo>
                  <a:pt x="12192" y="102107"/>
                </a:lnTo>
                <a:close/>
              </a:path>
              <a:path w="109855" h="120650">
                <a:moveTo>
                  <a:pt x="45719" y="4571"/>
                </a:moveTo>
                <a:lnTo>
                  <a:pt x="24383" y="4571"/>
                </a:lnTo>
                <a:lnTo>
                  <a:pt x="25907" y="6095"/>
                </a:lnTo>
                <a:lnTo>
                  <a:pt x="25907" y="9143"/>
                </a:lnTo>
                <a:lnTo>
                  <a:pt x="27431" y="12192"/>
                </a:lnTo>
                <a:lnTo>
                  <a:pt x="28956" y="13715"/>
                </a:lnTo>
                <a:lnTo>
                  <a:pt x="28956" y="16763"/>
                </a:lnTo>
                <a:lnTo>
                  <a:pt x="45719" y="77724"/>
                </a:lnTo>
                <a:lnTo>
                  <a:pt x="38100" y="92963"/>
                </a:lnTo>
                <a:lnTo>
                  <a:pt x="35051" y="97536"/>
                </a:lnTo>
                <a:lnTo>
                  <a:pt x="28956" y="103631"/>
                </a:lnTo>
                <a:lnTo>
                  <a:pt x="25907" y="105156"/>
                </a:lnTo>
                <a:lnTo>
                  <a:pt x="36782" y="105156"/>
                </a:lnTo>
                <a:lnTo>
                  <a:pt x="38981" y="102322"/>
                </a:lnTo>
                <a:lnTo>
                  <a:pt x="42672" y="96012"/>
                </a:lnTo>
                <a:lnTo>
                  <a:pt x="65445" y="59436"/>
                </a:lnTo>
                <a:lnTo>
                  <a:pt x="57912" y="59436"/>
                </a:lnTo>
                <a:lnTo>
                  <a:pt x="45719" y="18287"/>
                </a:lnTo>
                <a:lnTo>
                  <a:pt x="45719" y="4571"/>
                </a:lnTo>
                <a:close/>
              </a:path>
              <a:path w="109855" h="120650">
                <a:moveTo>
                  <a:pt x="100583" y="4571"/>
                </a:moveTo>
                <a:lnTo>
                  <a:pt x="89916" y="4571"/>
                </a:lnTo>
                <a:lnTo>
                  <a:pt x="89916" y="6095"/>
                </a:lnTo>
                <a:lnTo>
                  <a:pt x="88392" y="6095"/>
                </a:lnTo>
                <a:lnTo>
                  <a:pt x="88392" y="9143"/>
                </a:lnTo>
                <a:lnTo>
                  <a:pt x="86868" y="12192"/>
                </a:lnTo>
                <a:lnTo>
                  <a:pt x="85343" y="13715"/>
                </a:lnTo>
                <a:lnTo>
                  <a:pt x="57912" y="59436"/>
                </a:lnTo>
                <a:lnTo>
                  <a:pt x="65445" y="59436"/>
                </a:lnTo>
                <a:lnTo>
                  <a:pt x="92963" y="15239"/>
                </a:lnTo>
                <a:lnTo>
                  <a:pt x="94487" y="10668"/>
                </a:lnTo>
                <a:lnTo>
                  <a:pt x="96012" y="7619"/>
                </a:lnTo>
                <a:lnTo>
                  <a:pt x="97536" y="7619"/>
                </a:lnTo>
                <a:lnTo>
                  <a:pt x="100583" y="4571"/>
                </a:lnTo>
                <a:close/>
              </a:path>
              <a:path w="109855" h="120650">
                <a:moveTo>
                  <a:pt x="57912" y="0"/>
                </a:moveTo>
                <a:lnTo>
                  <a:pt x="19812" y="0"/>
                </a:lnTo>
                <a:lnTo>
                  <a:pt x="18287" y="3048"/>
                </a:lnTo>
                <a:lnTo>
                  <a:pt x="21336" y="4571"/>
                </a:lnTo>
                <a:lnTo>
                  <a:pt x="47243" y="4571"/>
                </a:lnTo>
                <a:lnTo>
                  <a:pt x="48768" y="3048"/>
                </a:lnTo>
                <a:lnTo>
                  <a:pt x="56387" y="3048"/>
                </a:lnTo>
                <a:lnTo>
                  <a:pt x="57912" y="0"/>
                </a:lnTo>
                <a:close/>
              </a:path>
              <a:path w="109855" h="120650">
                <a:moveTo>
                  <a:pt x="105156" y="3048"/>
                </a:moveTo>
                <a:lnTo>
                  <a:pt x="86868" y="3048"/>
                </a:lnTo>
                <a:lnTo>
                  <a:pt x="88392" y="4571"/>
                </a:lnTo>
                <a:lnTo>
                  <a:pt x="103631" y="4571"/>
                </a:lnTo>
                <a:lnTo>
                  <a:pt x="105156" y="3048"/>
                </a:lnTo>
                <a:close/>
              </a:path>
              <a:path w="109855" h="120650">
                <a:moveTo>
                  <a:pt x="109727" y="0"/>
                </a:moveTo>
                <a:lnTo>
                  <a:pt x="82295" y="0"/>
                </a:lnTo>
                <a:lnTo>
                  <a:pt x="80772" y="3048"/>
                </a:lnTo>
                <a:lnTo>
                  <a:pt x="108204" y="3048"/>
                </a:lnTo>
                <a:lnTo>
                  <a:pt x="10972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3" name="object 393"/>
          <p:cNvSpPr/>
          <p:nvPr/>
        </p:nvSpPr>
        <p:spPr>
          <a:xfrm>
            <a:off x="4232147" y="8084819"/>
            <a:ext cx="45720" cy="70485"/>
          </a:xfrm>
          <a:custGeom>
            <a:avLst/>
            <a:gdLst/>
            <a:ahLst/>
            <a:cxnLst/>
            <a:rect l="l" t="t" r="r" b="b"/>
            <a:pathLst>
              <a:path w="45720" h="70484">
                <a:moveTo>
                  <a:pt x="36575" y="51815"/>
                </a:moveTo>
                <a:lnTo>
                  <a:pt x="28955" y="51815"/>
                </a:lnTo>
                <a:lnTo>
                  <a:pt x="28955" y="70103"/>
                </a:lnTo>
                <a:lnTo>
                  <a:pt x="36575" y="70103"/>
                </a:lnTo>
                <a:lnTo>
                  <a:pt x="36575" y="51815"/>
                </a:lnTo>
                <a:close/>
              </a:path>
              <a:path w="45720" h="70484">
                <a:moveTo>
                  <a:pt x="36575" y="0"/>
                </a:moveTo>
                <a:lnTo>
                  <a:pt x="32003" y="0"/>
                </a:lnTo>
                <a:lnTo>
                  <a:pt x="0" y="44195"/>
                </a:lnTo>
                <a:lnTo>
                  <a:pt x="0" y="51815"/>
                </a:lnTo>
                <a:lnTo>
                  <a:pt x="45719" y="51815"/>
                </a:lnTo>
                <a:lnTo>
                  <a:pt x="45719" y="44195"/>
                </a:lnTo>
                <a:lnTo>
                  <a:pt x="4572" y="44195"/>
                </a:lnTo>
                <a:lnTo>
                  <a:pt x="28955" y="9143"/>
                </a:lnTo>
                <a:lnTo>
                  <a:pt x="36575" y="9143"/>
                </a:lnTo>
                <a:lnTo>
                  <a:pt x="36575" y="0"/>
                </a:lnTo>
                <a:close/>
              </a:path>
              <a:path w="45720" h="70484">
                <a:moveTo>
                  <a:pt x="36575" y="9143"/>
                </a:moveTo>
                <a:lnTo>
                  <a:pt x="28955" y="9143"/>
                </a:lnTo>
                <a:lnTo>
                  <a:pt x="28955" y="44195"/>
                </a:lnTo>
                <a:lnTo>
                  <a:pt x="36575" y="44195"/>
                </a:lnTo>
                <a:lnTo>
                  <a:pt x="36575" y="914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4" name="object 394"/>
          <p:cNvSpPr/>
          <p:nvPr/>
        </p:nvSpPr>
        <p:spPr>
          <a:xfrm>
            <a:off x="4052315" y="8112252"/>
            <a:ext cx="79248" cy="123443"/>
          </a:xfrm>
          <a:prstGeom prst="rect">
            <a:avLst/>
          </a:prstGeom>
          <a:blipFill>
            <a:blip r:embed="rId1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95" name="object 395"/>
          <p:cNvSpPr/>
          <p:nvPr/>
        </p:nvSpPr>
        <p:spPr>
          <a:xfrm>
            <a:off x="3589020" y="8113776"/>
            <a:ext cx="71627" cy="124968"/>
          </a:xfrm>
          <a:prstGeom prst="rect">
            <a:avLst/>
          </a:prstGeom>
          <a:blipFill>
            <a:blip r:embed="rId1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96" name="object 396"/>
          <p:cNvSpPr/>
          <p:nvPr/>
        </p:nvSpPr>
        <p:spPr>
          <a:xfrm>
            <a:off x="3342132" y="8109204"/>
            <a:ext cx="50800" cy="166370"/>
          </a:xfrm>
          <a:custGeom>
            <a:avLst/>
            <a:gdLst/>
            <a:ahLst/>
            <a:cxnLst/>
            <a:rect l="l" t="t" r="r" b="b"/>
            <a:pathLst>
              <a:path w="50800" h="166370">
                <a:moveTo>
                  <a:pt x="0" y="0"/>
                </a:moveTo>
                <a:lnTo>
                  <a:pt x="0" y="3048"/>
                </a:lnTo>
                <a:lnTo>
                  <a:pt x="7619" y="7620"/>
                </a:lnTo>
                <a:lnTo>
                  <a:pt x="10667" y="12192"/>
                </a:lnTo>
                <a:lnTo>
                  <a:pt x="30479" y="50292"/>
                </a:lnTo>
                <a:lnTo>
                  <a:pt x="33527" y="85344"/>
                </a:lnTo>
                <a:lnTo>
                  <a:pt x="33266" y="93583"/>
                </a:lnTo>
                <a:lnTo>
                  <a:pt x="25526" y="134874"/>
                </a:lnTo>
                <a:lnTo>
                  <a:pt x="18287" y="146304"/>
                </a:lnTo>
                <a:lnTo>
                  <a:pt x="13715" y="153924"/>
                </a:lnTo>
                <a:lnTo>
                  <a:pt x="9143" y="160020"/>
                </a:lnTo>
                <a:lnTo>
                  <a:pt x="0" y="163068"/>
                </a:lnTo>
                <a:lnTo>
                  <a:pt x="0" y="166116"/>
                </a:lnTo>
                <a:lnTo>
                  <a:pt x="36575" y="134112"/>
                </a:lnTo>
                <a:lnTo>
                  <a:pt x="49434" y="95964"/>
                </a:lnTo>
                <a:lnTo>
                  <a:pt x="50291" y="82296"/>
                </a:lnTo>
                <a:lnTo>
                  <a:pt x="49958" y="73175"/>
                </a:lnTo>
                <a:lnTo>
                  <a:pt x="48767" y="64198"/>
                </a:lnTo>
                <a:lnTo>
                  <a:pt x="46434" y="55506"/>
                </a:lnTo>
                <a:lnTo>
                  <a:pt x="42671" y="47244"/>
                </a:lnTo>
                <a:lnTo>
                  <a:pt x="38933" y="37742"/>
                </a:lnTo>
                <a:lnTo>
                  <a:pt x="13144" y="6477"/>
                </a:lnTo>
                <a:lnTo>
                  <a:pt x="7215" y="280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7" name="object 397"/>
          <p:cNvSpPr/>
          <p:nvPr/>
        </p:nvSpPr>
        <p:spPr>
          <a:xfrm>
            <a:off x="3221735" y="8109204"/>
            <a:ext cx="48895" cy="166370"/>
          </a:xfrm>
          <a:custGeom>
            <a:avLst/>
            <a:gdLst/>
            <a:ahLst/>
            <a:cxnLst/>
            <a:rect l="l" t="t" r="r" b="b"/>
            <a:pathLst>
              <a:path w="48895" h="166370">
                <a:moveTo>
                  <a:pt x="48767" y="0"/>
                </a:moveTo>
                <a:lnTo>
                  <a:pt x="13715" y="32004"/>
                </a:lnTo>
                <a:lnTo>
                  <a:pt x="857" y="69080"/>
                </a:lnTo>
                <a:lnTo>
                  <a:pt x="0" y="82296"/>
                </a:lnTo>
                <a:lnTo>
                  <a:pt x="333" y="92297"/>
                </a:lnTo>
                <a:lnTo>
                  <a:pt x="1524" y="101727"/>
                </a:lnTo>
                <a:lnTo>
                  <a:pt x="3857" y="110585"/>
                </a:lnTo>
                <a:lnTo>
                  <a:pt x="7619" y="118872"/>
                </a:lnTo>
                <a:lnTo>
                  <a:pt x="11358" y="127730"/>
                </a:lnTo>
                <a:lnTo>
                  <a:pt x="36957" y="159639"/>
                </a:lnTo>
                <a:lnTo>
                  <a:pt x="48767" y="166116"/>
                </a:lnTo>
                <a:lnTo>
                  <a:pt x="48767" y="163068"/>
                </a:lnTo>
                <a:lnTo>
                  <a:pt x="42672" y="158496"/>
                </a:lnTo>
                <a:lnTo>
                  <a:pt x="39624" y="153924"/>
                </a:lnTo>
                <a:lnTo>
                  <a:pt x="27431" y="141732"/>
                </a:lnTo>
                <a:lnTo>
                  <a:pt x="25907" y="135636"/>
                </a:lnTo>
                <a:lnTo>
                  <a:pt x="22859" y="131064"/>
                </a:lnTo>
                <a:lnTo>
                  <a:pt x="17025" y="90535"/>
                </a:lnTo>
                <a:lnTo>
                  <a:pt x="16763" y="80772"/>
                </a:lnTo>
                <a:lnTo>
                  <a:pt x="17025" y="72532"/>
                </a:lnTo>
                <a:lnTo>
                  <a:pt x="24764" y="31813"/>
                </a:lnTo>
                <a:lnTo>
                  <a:pt x="32003" y="19812"/>
                </a:lnTo>
                <a:lnTo>
                  <a:pt x="36575" y="12192"/>
                </a:lnTo>
                <a:lnTo>
                  <a:pt x="41148" y="6096"/>
                </a:lnTo>
                <a:lnTo>
                  <a:pt x="48767" y="3048"/>
                </a:lnTo>
                <a:lnTo>
                  <a:pt x="4876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8" name="object 398"/>
          <p:cNvSpPr/>
          <p:nvPr/>
        </p:nvSpPr>
        <p:spPr>
          <a:xfrm>
            <a:off x="3915155" y="8189214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8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9" name="object 399"/>
          <p:cNvSpPr/>
          <p:nvPr/>
        </p:nvSpPr>
        <p:spPr>
          <a:xfrm>
            <a:off x="3445764" y="8173211"/>
            <a:ext cx="93345" cy="0"/>
          </a:xfrm>
          <a:custGeom>
            <a:avLst/>
            <a:gdLst/>
            <a:ahLst/>
            <a:cxnLst/>
            <a:rect l="l" t="t" r="r" b="b"/>
            <a:pathLst>
              <a:path w="93345" h="0">
                <a:moveTo>
                  <a:pt x="0" y="0"/>
                </a:moveTo>
                <a:lnTo>
                  <a:pt x="92963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0" name="object 400"/>
          <p:cNvSpPr/>
          <p:nvPr/>
        </p:nvSpPr>
        <p:spPr>
          <a:xfrm>
            <a:off x="3445764" y="8205978"/>
            <a:ext cx="93345" cy="0"/>
          </a:xfrm>
          <a:custGeom>
            <a:avLst/>
            <a:gdLst/>
            <a:ahLst/>
            <a:cxnLst/>
            <a:rect l="l" t="t" r="r" b="b"/>
            <a:pathLst>
              <a:path w="93345" h="0">
                <a:moveTo>
                  <a:pt x="0" y="0"/>
                </a:moveTo>
                <a:lnTo>
                  <a:pt x="92963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1" name="object 401"/>
          <p:cNvSpPr/>
          <p:nvPr/>
        </p:nvSpPr>
        <p:spPr>
          <a:xfrm>
            <a:off x="3761232" y="8124443"/>
            <a:ext cx="55244" cy="6350"/>
          </a:xfrm>
          <a:custGeom>
            <a:avLst/>
            <a:gdLst/>
            <a:ahLst/>
            <a:cxnLst/>
            <a:rect l="l" t="t" r="r" b="b"/>
            <a:pathLst>
              <a:path w="55245" h="6350">
                <a:moveTo>
                  <a:pt x="0" y="0"/>
                </a:moveTo>
                <a:lnTo>
                  <a:pt x="54863" y="0"/>
                </a:lnTo>
                <a:lnTo>
                  <a:pt x="54863" y="6095"/>
                </a:lnTo>
                <a:lnTo>
                  <a:pt x="0" y="609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2" name="object 402"/>
          <p:cNvSpPr/>
          <p:nvPr/>
        </p:nvSpPr>
        <p:spPr>
          <a:xfrm>
            <a:off x="6569964" y="9144000"/>
            <a:ext cx="35560" cy="91440"/>
          </a:xfrm>
          <a:custGeom>
            <a:avLst/>
            <a:gdLst/>
            <a:ahLst/>
            <a:cxnLst/>
            <a:rect l="l" t="t" r="r" b="b"/>
            <a:pathLst>
              <a:path w="35559" h="91440">
                <a:moveTo>
                  <a:pt x="35051" y="89915"/>
                </a:moveTo>
                <a:lnTo>
                  <a:pt x="1524" y="89915"/>
                </a:lnTo>
                <a:lnTo>
                  <a:pt x="1524" y="91440"/>
                </a:lnTo>
                <a:lnTo>
                  <a:pt x="35051" y="91440"/>
                </a:lnTo>
                <a:lnTo>
                  <a:pt x="35051" y="89915"/>
                </a:lnTo>
                <a:close/>
              </a:path>
              <a:path w="35559" h="91440">
                <a:moveTo>
                  <a:pt x="24383" y="9143"/>
                </a:moveTo>
                <a:lnTo>
                  <a:pt x="9143" y="9143"/>
                </a:lnTo>
                <a:lnTo>
                  <a:pt x="10667" y="10668"/>
                </a:lnTo>
                <a:lnTo>
                  <a:pt x="10667" y="12191"/>
                </a:lnTo>
                <a:lnTo>
                  <a:pt x="12191" y="13715"/>
                </a:lnTo>
                <a:lnTo>
                  <a:pt x="12191" y="85343"/>
                </a:lnTo>
                <a:lnTo>
                  <a:pt x="10667" y="86868"/>
                </a:lnTo>
                <a:lnTo>
                  <a:pt x="10667" y="89915"/>
                </a:lnTo>
                <a:lnTo>
                  <a:pt x="27431" y="89915"/>
                </a:lnTo>
                <a:lnTo>
                  <a:pt x="24383" y="86868"/>
                </a:lnTo>
                <a:lnTo>
                  <a:pt x="24383" y="9143"/>
                </a:lnTo>
                <a:close/>
              </a:path>
              <a:path w="35559" h="91440">
                <a:moveTo>
                  <a:pt x="24383" y="0"/>
                </a:moveTo>
                <a:lnTo>
                  <a:pt x="21335" y="0"/>
                </a:lnTo>
                <a:lnTo>
                  <a:pt x="0" y="9143"/>
                </a:lnTo>
                <a:lnTo>
                  <a:pt x="0" y="12191"/>
                </a:lnTo>
                <a:lnTo>
                  <a:pt x="6095" y="9143"/>
                </a:lnTo>
                <a:lnTo>
                  <a:pt x="24383" y="9143"/>
                </a:lnTo>
                <a:lnTo>
                  <a:pt x="2438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3" name="object 403"/>
          <p:cNvSpPr/>
          <p:nvPr/>
        </p:nvSpPr>
        <p:spPr>
          <a:xfrm>
            <a:off x="6627876" y="9144000"/>
            <a:ext cx="128016" cy="92963"/>
          </a:xfrm>
          <a:prstGeom prst="rect">
            <a:avLst/>
          </a:prstGeom>
          <a:blipFill>
            <a:blip r:embed="rId1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04" name="object 404"/>
          <p:cNvSpPr/>
          <p:nvPr/>
        </p:nvSpPr>
        <p:spPr>
          <a:xfrm>
            <a:off x="6213347" y="9127235"/>
            <a:ext cx="1190625" cy="161925"/>
          </a:xfrm>
          <a:custGeom>
            <a:avLst/>
            <a:gdLst/>
            <a:ahLst/>
            <a:cxnLst/>
            <a:rect l="l" t="t" r="r" b="b"/>
            <a:pathLst>
              <a:path w="1190625" h="161925">
                <a:moveTo>
                  <a:pt x="0" y="0"/>
                </a:moveTo>
                <a:lnTo>
                  <a:pt x="1190244" y="0"/>
                </a:lnTo>
                <a:lnTo>
                  <a:pt x="1190244" y="161543"/>
                </a:lnTo>
                <a:lnTo>
                  <a:pt x="0" y="16154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5" name="object 405"/>
          <p:cNvSpPr/>
          <p:nvPr/>
        </p:nvSpPr>
        <p:spPr>
          <a:xfrm>
            <a:off x="3608832" y="9183623"/>
            <a:ext cx="48895" cy="83820"/>
          </a:xfrm>
          <a:custGeom>
            <a:avLst/>
            <a:gdLst/>
            <a:ahLst/>
            <a:cxnLst/>
            <a:rect l="l" t="t" r="r" b="b"/>
            <a:pathLst>
              <a:path w="48895" h="83820">
                <a:moveTo>
                  <a:pt x="45719" y="6095"/>
                </a:moveTo>
                <a:lnTo>
                  <a:pt x="9143" y="6095"/>
                </a:lnTo>
                <a:lnTo>
                  <a:pt x="9143" y="7619"/>
                </a:lnTo>
                <a:lnTo>
                  <a:pt x="6095" y="21335"/>
                </a:lnTo>
                <a:lnTo>
                  <a:pt x="3047" y="28956"/>
                </a:lnTo>
                <a:lnTo>
                  <a:pt x="3047" y="30479"/>
                </a:lnTo>
                <a:lnTo>
                  <a:pt x="4571" y="30479"/>
                </a:lnTo>
                <a:lnTo>
                  <a:pt x="14811" y="33337"/>
                </a:lnTo>
                <a:lnTo>
                  <a:pt x="22478" y="37337"/>
                </a:lnTo>
                <a:lnTo>
                  <a:pt x="27289" y="42481"/>
                </a:lnTo>
                <a:lnTo>
                  <a:pt x="28955" y="48767"/>
                </a:lnTo>
                <a:lnTo>
                  <a:pt x="28955" y="54863"/>
                </a:lnTo>
                <a:lnTo>
                  <a:pt x="25907" y="62483"/>
                </a:lnTo>
                <a:lnTo>
                  <a:pt x="15239" y="73151"/>
                </a:lnTo>
                <a:lnTo>
                  <a:pt x="9143" y="76199"/>
                </a:lnTo>
                <a:lnTo>
                  <a:pt x="3047" y="77723"/>
                </a:lnTo>
                <a:lnTo>
                  <a:pt x="0" y="79247"/>
                </a:lnTo>
                <a:lnTo>
                  <a:pt x="0" y="83819"/>
                </a:lnTo>
                <a:lnTo>
                  <a:pt x="3047" y="83819"/>
                </a:lnTo>
                <a:lnTo>
                  <a:pt x="19288" y="77247"/>
                </a:lnTo>
                <a:lnTo>
                  <a:pt x="31241" y="68961"/>
                </a:lnTo>
                <a:lnTo>
                  <a:pt x="38623" y="58959"/>
                </a:lnTo>
                <a:lnTo>
                  <a:pt x="41147" y="47243"/>
                </a:lnTo>
                <a:lnTo>
                  <a:pt x="39457" y="39862"/>
                </a:lnTo>
                <a:lnTo>
                  <a:pt x="34480" y="33908"/>
                </a:lnTo>
                <a:lnTo>
                  <a:pt x="26360" y="29670"/>
                </a:lnTo>
                <a:lnTo>
                  <a:pt x="15239" y="27431"/>
                </a:lnTo>
                <a:lnTo>
                  <a:pt x="16763" y="24384"/>
                </a:lnTo>
                <a:lnTo>
                  <a:pt x="18287" y="19812"/>
                </a:lnTo>
                <a:lnTo>
                  <a:pt x="18287" y="12191"/>
                </a:lnTo>
                <a:lnTo>
                  <a:pt x="19812" y="10667"/>
                </a:lnTo>
                <a:lnTo>
                  <a:pt x="44195" y="10667"/>
                </a:lnTo>
                <a:lnTo>
                  <a:pt x="45719" y="6095"/>
                </a:lnTo>
                <a:close/>
              </a:path>
              <a:path w="48895" h="83820">
                <a:moveTo>
                  <a:pt x="44195" y="10667"/>
                </a:moveTo>
                <a:lnTo>
                  <a:pt x="35051" y="10667"/>
                </a:lnTo>
                <a:lnTo>
                  <a:pt x="39623" y="13715"/>
                </a:lnTo>
                <a:lnTo>
                  <a:pt x="42671" y="13715"/>
                </a:lnTo>
                <a:lnTo>
                  <a:pt x="42671" y="12191"/>
                </a:lnTo>
                <a:lnTo>
                  <a:pt x="44195" y="10667"/>
                </a:lnTo>
                <a:close/>
              </a:path>
              <a:path w="48895" h="83820">
                <a:moveTo>
                  <a:pt x="48767" y="0"/>
                </a:moveTo>
                <a:lnTo>
                  <a:pt x="45719" y="0"/>
                </a:lnTo>
                <a:lnTo>
                  <a:pt x="44195" y="1523"/>
                </a:lnTo>
                <a:lnTo>
                  <a:pt x="42671" y="1523"/>
                </a:lnTo>
                <a:lnTo>
                  <a:pt x="39623" y="4571"/>
                </a:lnTo>
                <a:lnTo>
                  <a:pt x="36575" y="4571"/>
                </a:lnTo>
                <a:lnTo>
                  <a:pt x="25907" y="6095"/>
                </a:lnTo>
                <a:lnTo>
                  <a:pt x="47243" y="6095"/>
                </a:lnTo>
                <a:lnTo>
                  <a:pt x="48767" y="3047"/>
                </a:lnTo>
                <a:lnTo>
                  <a:pt x="4876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6" name="object 406"/>
          <p:cNvSpPr/>
          <p:nvPr/>
        </p:nvSpPr>
        <p:spPr>
          <a:xfrm>
            <a:off x="1004316" y="976883"/>
            <a:ext cx="5742940" cy="302260"/>
          </a:xfrm>
          <a:custGeom>
            <a:avLst/>
            <a:gdLst/>
            <a:ahLst/>
            <a:cxnLst/>
            <a:rect l="l" t="t" r="r" b="b"/>
            <a:pathLst>
              <a:path w="5742940" h="302259">
                <a:moveTo>
                  <a:pt x="0" y="0"/>
                </a:moveTo>
                <a:lnTo>
                  <a:pt x="5742432" y="0"/>
                </a:lnTo>
                <a:lnTo>
                  <a:pt x="5742432" y="301751"/>
                </a:lnTo>
                <a:lnTo>
                  <a:pt x="0" y="301751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7" name="object 407"/>
          <p:cNvSpPr txBox="1"/>
          <p:nvPr/>
        </p:nvSpPr>
        <p:spPr>
          <a:xfrm>
            <a:off x="993053" y="932167"/>
            <a:ext cx="1873250" cy="3124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ts val="1110"/>
              </a:lnSpc>
              <a:spcBef>
                <a:spcPts val="130"/>
              </a:spcBef>
            </a:pPr>
            <a:r>
              <a:rPr dirty="0" sz="1000" spc="5">
                <a:latin typeface="Times New Roman"/>
                <a:cs typeface="Times New Roman"/>
              </a:rPr>
              <a:t>Applied</a:t>
            </a:r>
            <a:r>
              <a:rPr dirty="0" sz="1000">
                <a:latin typeface="Times New Roman"/>
                <a:cs typeface="Times New Roman"/>
              </a:rPr>
              <a:t> Mathematics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1110"/>
              </a:lnSpc>
            </a:pPr>
            <a:r>
              <a:rPr dirty="0" sz="1000" spc="20">
                <a:latin typeface="Times New Roman"/>
                <a:cs typeface="Times New Roman"/>
              </a:rPr>
              <a:t>Computer </a:t>
            </a:r>
            <a:r>
              <a:rPr dirty="0" sz="1000" spc="-5">
                <a:latin typeface="Times New Roman"/>
                <a:cs typeface="Times New Roman"/>
              </a:rPr>
              <a:t>Engineering</a:t>
            </a:r>
            <a:r>
              <a:rPr dirty="0" sz="1000" spc="-25">
                <a:latin typeface="Times New Roman"/>
                <a:cs typeface="Times New Roman"/>
              </a:rPr>
              <a:t> </a:t>
            </a:r>
            <a:r>
              <a:rPr dirty="0" sz="1000" spc="20">
                <a:latin typeface="Times New Roman"/>
                <a:cs typeface="Times New Roman"/>
              </a:rPr>
              <a:t>Department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08" name="object 408"/>
          <p:cNvSpPr txBox="1"/>
          <p:nvPr/>
        </p:nvSpPr>
        <p:spPr>
          <a:xfrm>
            <a:off x="6180517" y="1061656"/>
            <a:ext cx="484505" cy="18288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000" spc="30">
                <a:latin typeface="Times New Roman"/>
                <a:cs typeface="Times New Roman"/>
              </a:rPr>
              <a:t>Lec.O</a:t>
            </a:r>
            <a:r>
              <a:rPr dirty="0" sz="1000" spc="10">
                <a:latin typeface="Times New Roman"/>
                <a:cs typeface="Times New Roman"/>
              </a:rPr>
              <a:t>n</a:t>
            </a:r>
            <a:r>
              <a:rPr dirty="0" sz="1000" spc="20">
                <a:latin typeface="Times New Roman"/>
                <a:cs typeface="Times New Roman"/>
              </a:rPr>
              <a:t>e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72692" y="427735"/>
            <a:ext cx="2009139" cy="3644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70485">
              <a:lnSpc>
                <a:spcPct val="100000"/>
              </a:lnSpc>
              <a:spcBef>
                <a:spcPts val="100"/>
              </a:spcBef>
            </a:pPr>
            <a:r>
              <a:rPr dirty="0" sz="1100" spc="-65" i="1">
                <a:latin typeface="Trebuchet MS"/>
                <a:cs typeface="Trebuchet MS"/>
              </a:rPr>
              <a:t>Applied</a:t>
            </a:r>
            <a:r>
              <a:rPr dirty="0" sz="1100" spc="-90" i="1">
                <a:latin typeface="Trebuchet MS"/>
                <a:cs typeface="Trebuchet MS"/>
              </a:rPr>
              <a:t> </a:t>
            </a:r>
            <a:r>
              <a:rPr dirty="0" sz="1100" spc="-40" i="1">
                <a:latin typeface="Trebuchet MS"/>
                <a:cs typeface="Trebuchet MS"/>
              </a:rPr>
              <a:t>Mathematics</a:t>
            </a:r>
            <a:endParaRPr sz="11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z="1100" spc="-65" i="1">
                <a:latin typeface="Trebuchet MS"/>
                <a:cs typeface="Trebuchet MS"/>
              </a:rPr>
              <a:t>Computer </a:t>
            </a:r>
            <a:r>
              <a:rPr dirty="0" sz="1100" spc="-50" i="1">
                <a:latin typeface="Trebuchet MS"/>
                <a:cs typeface="Trebuchet MS"/>
              </a:rPr>
              <a:t>Engineering</a:t>
            </a:r>
            <a:r>
              <a:rPr dirty="0" sz="1100" spc="-155" i="1">
                <a:latin typeface="Trebuchet MS"/>
                <a:cs typeface="Trebuchet MS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Department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249161" y="598423"/>
            <a:ext cx="48514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75" i="1">
                <a:latin typeface="Trebuchet MS"/>
                <a:cs typeface="Trebuchet MS"/>
              </a:rPr>
              <a:t>Lec.Two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085392" y="767333"/>
            <a:ext cx="5633720" cy="0"/>
          </a:xfrm>
          <a:custGeom>
            <a:avLst/>
            <a:gdLst/>
            <a:ahLst/>
            <a:cxnLst/>
            <a:rect l="l" t="t" r="r" b="b"/>
            <a:pathLst>
              <a:path w="5633720" h="0">
                <a:moveTo>
                  <a:pt x="0" y="0"/>
                </a:moveTo>
                <a:lnTo>
                  <a:pt x="5633593" y="0"/>
                </a:lnTo>
              </a:path>
            </a:pathLst>
          </a:custGeom>
          <a:ln w="1676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3848227" y="9701276"/>
            <a:ext cx="9652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20">
                <a:latin typeface="Trebuchet MS"/>
                <a:cs typeface="Trebuchet MS"/>
              </a:rPr>
              <a:t>6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130953" y="9701276"/>
            <a:ext cx="144335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35">
                <a:latin typeface="Trebuchet MS"/>
                <a:cs typeface="Trebuchet MS"/>
              </a:rPr>
              <a:t>Assist </a:t>
            </a:r>
            <a:r>
              <a:rPr dirty="0" sz="1100" spc="-90">
                <a:latin typeface="Trebuchet MS"/>
                <a:cs typeface="Trebuchet MS"/>
              </a:rPr>
              <a:t>lect.: </a:t>
            </a:r>
            <a:r>
              <a:rPr dirty="0" sz="1100" spc="-30">
                <a:latin typeface="Trebuchet MS"/>
                <a:cs typeface="Trebuchet MS"/>
              </a:rPr>
              <a:t>Weaam </a:t>
            </a:r>
            <a:r>
              <a:rPr dirty="0" sz="1100" spc="-114">
                <a:latin typeface="Trebuchet MS"/>
                <a:cs typeface="Trebuchet MS"/>
              </a:rPr>
              <a:t>T.</a:t>
            </a:r>
            <a:r>
              <a:rPr dirty="0" sz="1100" spc="-254">
                <a:latin typeface="Trebuchet MS"/>
                <a:cs typeface="Trebuchet MS"/>
              </a:rPr>
              <a:t> </a:t>
            </a:r>
            <a:r>
              <a:rPr dirty="0" sz="1100" spc="-50">
                <a:latin typeface="Trebuchet MS"/>
                <a:cs typeface="Trebuchet MS"/>
              </a:rPr>
              <a:t>Ali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099940" y="938529"/>
            <a:ext cx="95885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u="heavy" sz="1600" spc="-90" b="1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Homework</a:t>
            </a:r>
            <a:endParaRPr sz="160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30604" y="1172617"/>
            <a:ext cx="2046605" cy="781685"/>
          </a:xfrm>
          <a:prstGeom prst="rect">
            <a:avLst/>
          </a:prstGeom>
        </p:spPr>
        <p:txBody>
          <a:bodyPr wrap="square" lIns="0" tIns="14668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155"/>
              </a:spcBef>
            </a:pPr>
            <a:r>
              <a:rPr dirty="0" sz="1600" spc="-160" b="1" i="1">
                <a:latin typeface="Arial"/>
                <a:cs typeface="Arial"/>
              </a:rPr>
              <a:t>Solve </a:t>
            </a:r>
            <a:r>
              <a:rPr dirty="0" sz="1600" spc="-145" b="1" i="1">
                <a:latin typeface="Arial"/>
                <a:cs typeface="Arial"/>
              </a:rPr>
              <a:t>The </a:t>
            </a:r>
            <a:r>
              <a:rPr dirty="0" sz="1600" spc="-90" b="1" i="1">
                <a:latin typeface="Arial"/>
                <a:cs typeface="Arial"/>
              </a:rPr>
              <a:t>following</a:t>
            </a:r>
            <a:r>
              <a:rPr dirty="0" sz="1600" spc="-5" b="1" i="1">
                <a:latin typeface="Arial"/>
                <a:cs typeface="Arial"/>
              </a:rPr>
              <a:t> </a:t>
            </a:r>
            <a:r>
              <a:rPr dirty="0" sz="1600" spc="-140" b="1" i="1">
                <a:latin typeface="Arial"/>
                <a:cs typeface="Arial"/>
              </a:rPr>
              <a:t>D.E:</a:t>
            </a:r>
            <a:endParaRPr sz="1600">
              <a:latin typeface="Arial"/>
              <a:cs typeface="Arial"/>
            </a:endParaRPr>
          </a:p>
          <a:p>
            <a:pPr algn="ctr" marL="5080">
              <a:lnSpc>
                <a:spcPct val="100000"/>
              </a:lnSpc>
              <a:spcBef>
                <a:spcPts val="1055"/>
              </a:spcBef>
            </a:pPr>
            <a:r>
              <a:rPr dirty="0" sz="1600" spc="-114" b="1">
                <a:latin typeface="Trebuchet MS"/>
                <a:cs typeface="Trebuchet MS"/>
              </a:rPr>
              <a:t>1)</a:t>
            </a:r>
            <a:r>
              <a:rPr dirty="0" sz="1600" spc="5" b="1">
                <a:latin typeface="Trebuchet MS"/>
                <a:cs typeface="Trebuchet MS"/>
              </a:rPr>
              <a:t> </a:t>
            </a:r>
            <a:r>
              <a:rPr dirty="0" sz="1600" spc="130">
                <a:latin typeface="Trebuchet MS"/>
                <a:cs typeface="Trebuchet MS"/>
              </a:rPr>
              <a:t>𝟒𝒚</a:t>
            </a:r>
            <a:r>
              <a:rPr dirty="0" baseline="28985" sz="1725" spc="195">
                <a:latin typeface="Trebuchet MS"/>
                <a:cs typeface="Trebuchet MS"/>
              </a:rPr>
              <a:t>′′</a:t>
            </a:r>
            <a:r>
              <a:rPr dirty="0" baseline="28985" sz="1725" spc="434">
                <a:latin typeface="Trebuchet MS"/>
                <a:cs typeface="Trebuchet MS"/>
              </a:rPr>
              <a:t> </a:t>
            </a:r>
            <a:r>
              <a:rPr dirty="0" sz="1600" spc="350">
                <a:latin typeface="Trebuchet MS"/>
                <a:cs typeface="Trebuchet MS"/>
              </a:rPr>
              <a:t>+</a:t>
            </a:r>
            <a:r>
              <a:rPr dirty="0" sz="1600" spc="-135">
                <a:latin typeface="Trebuchet MS"/>
                <a:cs typeface="Trebuchet MS"/>
              </a:rPr>
              <a:t> </a:t>
            </a:r>
            <a:r>
              <a:rPr dirty="0" sz="1600" spc="204">
                <a:latin typeface="Trebuchet MS"/>
                <a:cs typeface="Trebuchet MS"/>
              </a:rPr>
              <a:t>𝝅</a:t>
            </a:r>
            <a:r>
              <a:rPr dirty="0" baseline="28985" sz="1725" spc="307">
                <a:latin typeface="Trebuchet MS"/>
                <a:cs typeface="Trebuchet MS"/>
              </a:rPr>
              <a:t>𝟐</a:t>
            </a:r>
            <a:r>
              <a:rPr dirty="0" sz="1600" spc="204">
                <a:latin typeface="Trebuchet MS"/>
                <a:cs typeface="Trebuchet MS"/>
              </a:rPr>
              <a:t>𝒚</a:t>
            </a:r>
            <a:r>
              <a:rPr dirty="0" sz="1600" spc="-35">
                <a:latin typeface="Trebuchet MS"/>
                <a:cs typeface="Trebuchet MS"/>
              </a:rPr>
              <a:t> </a:t>
            </a:r>
            <a:r>
              <a:rPr dirty="0" sz="1600" spc="350">
                <a:latin typeface="Trebuchet MS"/>
                <a:cs typeface="Trebuchet MS"/>
              </a:rPr>
              <a:t>=</a:t>
            </a:r>
            <a:r>
              <a:rPr dirty="0" sz="1600" spc="-40">
                <a:latin typeface="Trebuchet MS"/>
                <a:cs typeface="Trebuchet MS"/>
              </a:rPr>
              <a:t> </a:t>
            </a:r>
            <a:r>
              <a:rPr dirty="0" sz="1600" spc="150">
                <a:latin typeface="Trebuchet MS"/>
                <a:cs typeface="Trebuchet MS"/>
              </a:rPr>
              <a:t>𝟎</a:t>
            </a:r>
            <a:endParaRPr sz="160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782817" y="1685289"/>
            <a:ext cx="88328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125">
                <a:latin typeface="Trebuchet MS"/>
                <a:cs typeface="Trebuchet MS"/>
              </a:rPr>
              <a:t>𝒚</a:t>
            </a:r>
            <a:r>
              <a:rPr dirty="0" baseline="28985" sz="1725" spc="187">
                <a:latin typeface="Trebuchet MS"/>
                <a:cs typeface="Trebuchet MS"/>
              </a:rPr>
              <a:t>′</a:t>
            </a:r>
            <a:r>
              <a:rPr dirty="0" baseline="2415" sz="1725" spc="187">
                <a:latin typeface="Trebuchet MS"/>
                <a:cs typeface="Trebuchet MS"/>
              </a:rPr>
              <a:t> </a:t>
            </a:r>
            <a:r>
              <a:rPr dirty="0" sz="1600" spc="155">
                <a:latin typeface="Trebuchet MS"/>
                <a:cs typeface="Trebuchet MS"/>
              </a:rPr>
              <a:t>𝟎</a:t>
            </a:r>
            <a:r>
              <a:rPr dirty="0" baseline="1736" sz="2400" spc="232">
                <a:latin typeface="Trebuchet MS"/>
                <a:cs typeface="Trebuchet MS"/>
              </a:rPr>
              <a:t> </a:t>
            </a:r>
            <a:r>
              <a:rPr dirty="0" sz="1600" spc="350">
                <a:latin typeface="Trebuchet MS"/>
                <a:cs typeface="Trebuchet MS"/>
              </a:rPr>
              <a:t>=</a:t>
            </a:r>
            <a:r>
              <a:rPr dirty="0" sz="1600" spc="250">
                <a:latin typeface="Trebuchet MS"/>
                <a:cs typeface="Trebuchet MS"/>
              </a:rPr>
              <a:t> </a:t>
            </a:r>
            <a:r>
              <a:rPr dirty="0" sz="1600" spc="150">
                <a:latin typeface="Trebuchet MS"/>
                <a:cs typeface="Trebuchet MS"/>
              </a:rPr>
              <a:t>𝟎</a:t>
            </a:r>
            <a:endParaRPr sz="1600">
              <a:latin typeface="Trebuchet MS"/>
              <a:cs typeface="Trebuchet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906136" y="1904745"/>
            <a:ext cx="125730" cy="2012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50" spc="425">
                <a:latin typeface="Trebuchet MS"/>
                <a:cs typeface="Trebuchet MS"/>
              </a:rPr>
              <a:t>𝝅</a:t>
            </a:r>
            <a:endParaRPr sz="1150">
              <a:latin typeface="Trebuchet MS"/>
              <a:cs typeface="Trebuchet MS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918836" y="2126995"/>
            <a:ext cx="100965" cy="0"/>
          </a:xfrm>
          <a:custGeom>
            <a:avLst/>
            <a:gdLst/>
            <a:ahLst/>
            <a:cxnLst/>
            <a:rect l="l" t="t" r="r" b="b"/>
            <a:pathLst>
              <a:path w="100964" h="0">
                <a:moveTo>
                  <a:pt x="0" y="0"/>
                </a:moveTo>
                <a:lnTo>
                  <a:pt x="100584" y="0"/>
                </a:lnTo>
              </a:path>
            </a:pathLst>
          </a:custGeom>
          <a:ln w="1371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1359153" y="2284222"/>
            <a:ext cx="130683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14" b="1">
                <a:latin typeface="Trebuchet MS"/>
                <a:cs typeface="Trebuchet MS"/>
              </a:rPr>
              <a:t>2)</a:t>
            </a:r>
            <a:r>
              <a:rPr dirty="0" sz="1600" b="1">
                <a:latin typeface="Trebuchet MS"/>
                <a:cs typeface="Trebuchet MS"/>
              </a:rPr>
              <a:t> </a:t>
            </a:r>
            <a:r>
              <a:rPr dirty="0" sz="1600" spc="125">
                <a:latin typeface="Trebuchet MS"/>
                <a:cs typeface="Trebuchet MS"/>
              </a:rPr>
              <a:t>𝒚</a:t>
            </a:r>
            <a:r>
              <a:rPr dirty="0" baseline="28985" sz="1725" spc="187">
                <a:latin typeface="Trebuchet MS"/>
                <a:cs typeface="Trebuchet MS"/>
              </a:rPr>
              <a:t>′</a:t>
            </a:r>
            <a:r>
              <a:rPr dirty="0" baseline="28985" sz="1725" spc="262">
                <a:latin typeface="Trebuchet MS"/>
                <a:cs typeface="Trebuchet MS"/>
              </a:rPr>
              <a:t> </a:t>
            </a:r>
            <a:r>
              <a:rPr dirty="0" sz="1600" spc="350">
                <a:latin typeface="Trebuchet MS"/>
                <a:cs typeface="Trebuchet MS"/>
              </a:rPr>
              <a:t>+</a:t>
            </a:r>
            <a:r>
              <a:rPr dirty="0" sz="1600" spc="-140">
                <a:latin typeface="Trebuchet MS"/>
                <a:cs typeface="Trebuchet MS"/>
              </a:rPr>
              <a:t> </a:t>
            </a:r>
            <a:r>
              <a:rPr dirty="0" sz="1600" spc="150">
                <a:latin typeface="Trebuchet MS"/>
                <a:cs typeface="Trebuchet MS"/>
              </a:rPr>
              <a:t>𝟒𝒚</a:t>
            </a:r>
            <a:r>
              <a:rPr dirty="0" sz="1600" spc="-40">
                <a:latin typeface="Trebuchet MS"/>
                <a:cs typeface="Trebuchet MS"/>
              </a:rPr>
              <a:t> </a:t>
            </a:r>
            <a:r>
              <a:rPr dirty="0" sz="1600" spc="350">
                <a:latin typeface="Trebuchet MS"/>
                <a:cs typeface="Trebuchet MS"/>
              </a:rPr>
              <a:t>=</a:t>
            </a:r>
            <a:r>
              <a:rPr dirty="0" sz="1600" spc="-55">
                <a:latin typeface="Trebuchet MS"/>
                <a:cs typeface="Trebuchet MS"/>
              </a:rPr>
              <a:t> </a:t>
            </a:r>
            <a:r>
              <a:rPr dirty="0" sz="1600" spc="150">
                <a:latin typeface="Trebuchet MS"/>
                <a:cs typeface="Trebuchet MS"/>
              </a:rPr>
              <a:t>𝟎</a:t>
            </a:r>
            <a:endParaRPr sz="1600">
              <a:latin typeface="Trebuchet MS"/>
              <a:cs typeface="Trebuchet M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012819" y="1645055"/>
            <a:ext cx="1616075" cy="1174750"/>
          </a:xfrm>
          <a:prstGeom prst="rect">
            <a:avLst/>
          </a:prstGeom>
        </p:spPr>
        <p:txBody>
          <a:bodyPr wrap="square" lIns="0" tIns="52069" rIns="0" bIns="0" rtlCol="0" vert="horz">
            <a:spAutoFit/>
          </a:bodyPr>
          <a:lstStyle/>
          <a:p>
            <a:pPr marL="539750">
              <a:lnSpc>
                <a:spcPct val="100000"/>
              </a:lnSpc>
              <a:spcBef>
                <a:spcPts val="409"/>
              </a:spcBef>
            </a:pPr>
            <a:r>
              <a:rPr dirty="0" sz="1600" spc="140">
                <a:latin typeface="Trebuchet MS"/>
                <a:cs typeface="Trebuchet MS"/>
              </a:rPr>
              <a:t>𝒚</a:t>
            </a:r>
            <a:r>
              <a:rPr dirty="0" baseline="1736" sz="2400" spc="209">
                <a:latin typeface="Trebuchet MS"/>
                <a:cs typeface="Trebuchet MS"/>
              </a:rPr>
              <a:t> </a:t>
            </a:r>
            <a:r>
              <a:rPr dirty="0" sz="1600" spc="155">
                <a:latin typeface="Trebuchet MS"/>
                <a:cs typeface="Trebuchet MS"/>
              </a:rPr>
              <a:t>𝟎</a:t>
            </a:r>
            <a:r>
              <a:rPr dirty="0" baseline="1736" sz="2400" spc="232">
                <a:latin typeface="Trebuchet MS"/>
                <a:cs typeface="Trebuchet MS"/>
              </a:rPr>
              <a:t> </a:t>
            </a:r>
            <a:r>
              <a:rPr dirty="0" sz="1600" spc="350">
                <a:latin typeface="Trebuchet MS"/>
                <a:cs typeface="Trebuchet MS"/>
              </a:rPr>
              <a:t>=</a:t>
            </a:r>
            <a:r>
              <a:rPr dirty="0" sz="1600" spc="-215">
                <a:latin typeface="Trebuchet MS"/>
                <a:cs typeface="Trebuchet MS"/>
              </a:rPr>
              <a:t> </a:t>
            </a:r>
            <a:r>
              <a:rPr dirty="0" sz="1600" spc="-55">
                <a:latin typeface="Trebuchet MS"/>
                <a:cs typeface="Trebuchet MS"/>
              </a:rPr>
              <a:t>𝟐,</a:t>
            </a:r>
            <a:endParaRPr sz="16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315"/>
              </a:spcBef>
            </a:pPr>
            <a:r>
              <a:rPr dirty="0" sz="1600" spc="-85" b="1">
                <a:latin typeface="Trebuchet MS"/>
                <a:cs typeface="Trebuchet MS"/>
              </a:rPr>
              <a:t>Ans: </a:t>
            </a:r>
            <a:r>
              <a:rPr dirty="0" sz="1600" spc="70">
                <a:latin typeface="Trebuchet MS"/>
                <a:cs typeface="Trebuchet MS"/>
              </a:rPr>
              <a:t>𝟐𝒄𝒐𝒔</a:t>
            </a:r>
            <a:r>
              <a:rPr dirty="0" sz="1600" spc="-370">
                <a:latin typeface="Trebuchet MS"/>
                <a:cs typeface="Trebuchet MS"/>
              </a:rPr>
              <a:t> </a:t>
            </a:r>
            <a:r>
              <a:rPr dirty="0" baseline="-38647" sz="1725" spc="165">
                <a:latin typeface="Trebuchet MS"/>
                <a:cs typeface="Trebuchet MS"/>
              </a:rPr>
              <a:t>𝟐 </a:t>
            </a:r>
            <a:r>
              <a:rPr dirty="0" sz="1600" spc="-135">
                <a:latin typeface="Trebuchet MS"/>
                <a:cs typeface="Trebuchet MS"/>
              </a:rPr>
              <a:t>𝒕</a:t>
            </a:r>
            <a:endParaRPr sz="1600">
              <a:latin typeface="Trebuchet MS"/>
              <a:cs typeface="Trebuchet MS"/>
            </a:endParaRPr>
          </a:p>
          <a:p>
            <a:pPr marL="565785">
              <a:lnSpc>
                <a:spcPct val="100000"/>
              </a:lnSpc>
              <a:spcBef>
                <a:spcPts val="560"/>
              </a:spcBef>
            </a:pPr>
            <a:r>
              <a:rPr dirty="0" sz="1600" spc="140">
                <a:latin typeface="Trebuchet MS"/>
                <a:cs typeface="Trebuchet MS"/>
              </a:rPr>
              <a:t>𝒚</a:t>
            </a:r>
            <a:r>
              <a:rPr dirty="0" baseline="1736" sz="2400" spc="209">
                <a:latin typeface="Trebuchet MS"/>
                <a:cs typeface="Trebuchet MS"/>
              </a:rPr>
              <a:t> </a:t>
            </a:r>
            <a:r>
              <a:rPr dirty="0" sz="1600" spc="155">
                <a:latin typeface="Trebuchet MS"/>
                <a:cs typeface="Trebuchet MS"/>
              </a:rPr>
              <a:t>𝟎</a:t>
            </a:r>
            <a:r>
              <a:rPr dirty="0" baseline="1736" sz="2400" spc="232">
                <a:latin typeface="Trebuchet MS"/>
                <a:cs typeface="Trebuchet MS"/>
              </a:rPr>
              <a:t> </a:t>
            </a:r>
            <a:r>
              <a:rPr dirty="0" sz="1600" spc="350">
                <a:latin typeface="Trebuchet MS"/>
                <a:cs typeface="Trebuchet MS"/>
              </a:rPr>
              <a:t>= </a:t>
            </a:r>
            <a:r>
              <a:rPr dirty="0" sz="1600" spc="-55">
                <a:latin typeface="Trebuchet MS"/>
                <a:cs typeface="Trebuchet MS"/>
              </a:rPr>
              <a:t>𝟐.</a:t>
            </a:r>
            <a:r>
              <a:rPr dirty="0" sz="1600" spc="-160">
                <a:latin typeface="Trebuchet MS"/>
                <a:cs typeface="Trebuchet MS"/>
              </a:rPr>
              <a:t> </a:t>
            </a:r>
            <a:r>
              <a:rPr dirty="0" sz="1600" spc="-55">
                <a:latin typeface="Trebuchet MS"/>
                <a:cs typeface="Trebuchet MS"/>
              </a:rPr>
              <a:t>𝟖,</a:t>
            </a:r>
            <a:endParaRPr sz="1600">
              <a:latin typeface="Trebuchet MS"/>
              <a:cs typeface="Trebuchet MS"/>
            </a:endParaRPr>
          </a:p>
          <a:p>
            <a:pPr marL="13970">
              <a:lnSpc>
                <a:spcPct val="100000"/>
              </a:lnSpc>
              <a:spcBef>
                <a:spcPts val="180"/>
              </a:spcBef>
            </a:pPr>
            <a:r>
              <a:rPr dirty="0" sz="1600" spc="-85" b="1">
                <a:latin typeface="Trebuchet MS"/>
                <a:cs typeface="Trebuchet MS"/>
              </a:rPr>
              <a:t>Ans: </a:t>
            </a:r>
            <a:r>
              <a:rPr dirty="0" sz="1600" spc="-55">
                <a:latin typeface="Trebuchet MS"/>
                <a:cs typeface="Trebuchet MS"/>
              </a:rPr>
              <a:t>𝟐.</a:t>
            </a:r>
            <a:r>
              <a:rPr dirty="0" sz="1600" spc="-260">
                <a:latin typeface="Trebuchet MS"/>
                <a:cs typeface="Trebuchet MS"/>
              </a:rPr>
              <a:t> </a:t>
            </a:r>
            <a:r>
              <a:rPr dirty="0" sz="1600" spc="95">
                <a:latin typeface="Trebuchet MS"/>
                <a:cs typeface="Trebuchet MS"/>
              </a:rPr>
              <a:t>𝟖𝒆</a:t>
            </a:r>
            <a:r>
              <a:rPr dirty="0" baseline="28985" sz="1725" spc="142">
                <a:latin typeface="Trebuchet MS"/>
                <a:cs typeface="Trebuchet MS"/>
              </a:rPr>
              <a:t>−𝟒𝒕</a:t>
            </a:r>
            <a:endParaRPr baseline="28985" sz="1725">
              <a:latin typeface="Trebuchet MS"/>
              <a:cs typeface="Trebuchet MS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359153" y="2819145"/>
            <a:ext cx="142303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14" b="1">
                <a:latin typeface="Trebuchet MS"/>
                <a:cs typeface="Trebuchet MS"/>
              </a:rPr>
              <a:t>3) </a:t>
            </a:r>
            <a:r>
              <a:rPr dirty="0" sz="1600" spc="120">
                <a:latin typeface="Trebuchet MS"/>
                <a:cs typeface="Trebuchet MS"/>
              </a:rPr>
              <a:t>𝒚</a:t>
            </a:r>
            <a:r>
              <a:rPr dirty="0" baseline="28985" sz="1725" spc="179">
                <a:latin typeface="Trebuchet MS"/>
                <a:cs typeface="Trebuchet MS"/>
              </a:rPr>
              <a:t>′′ </a:t>
            </a:r>
            <a:r>
              <a:rPr dirty="0" sz="1600" spc="350">
                <a:latin typeface="Trebuchet MS"/>
                <a:cs typeface="Trebuchet MS"/>
              </a:rPr>
              <a:t>− </a:t>
            </a:r>
            <a:r>
              <a:rPr dirty="0" sz="1600" spc="145">
                <a:latin typeface="Trebuchet MS"/>
                <a:cs typeface="Trebuchet MS"/>
              </a:rPr>
              <a:t>𝒌𝒚</a:t>
            </a:r>
            <a:r>
              <a:rPr dirty="0" baseline="28985" sz="1725" spc="217">
                <a:latin typeface="Trebuchet MS"/>
                <a:cs typeface="Trebuchet MS"/>
              </a:rPr>
              <a:t>′ </a:t>
            </a:r>
            <a:r>
              <a:rPr dirty="0" sz="1600" spc="350">
                <a:latin typeface="Trebuchet MS"/>
                <a:cs typeface="Trebuchet MS"/>
              </a:rPr>
              <a:t>=</a:t>
            </a:r>
            <a:r>
              <a:rPr dirty="0" sz="1600" spc="-135">
                <a:latin typeface="Trebuchet MS"/>
                <a:cs typeface="Trebuchet MS"/>
              </a:rPr>
              <a:t> </a:t>
            </a:r>
            <a:r>
              <a:rPr dirty="0" sz="1600" spc="150">
                <a:latin typeface="Trebuchet MS"/>
                <a:cs typeface="Trebuchet MS"/>
              </a:rPr>
              <a:t>𝟎</a:t>
            </a:r>
            <a:endParaRPr sz="1600">
              <a:latin typeface="Trebuchet MS"/>
              <a:cs typeface="Trebuchet MS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569077" y="2819145"/>
            <a:ext cx="88646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130">
                <a:latin typeface="Trebuchet MS"/>
                <a:cs typeface="Trebuchet MS"/>
              </a:rPr>
              <a:t>𝒚</a:t>
            </a:r>
            <a:r>
              <a:rPr dirty="0" baseline="28985" sz="1725" spc="195">
                <a:latin typeface="Trebuchet MS"/>
                <a:cs typeface="Trebuchet MS"/>
              </a:rPr>
              <a:t>′</a:t>
            </a:r>
            <a:r>
              <a:rPr dirty="0" baseline="2415" sz="1725" spc="195">
                <a:latin typeface="Trebuchet MS"/>
                <a:cs typeface="Trebuchet MS"/>
              </a:rPr>
              <a:t> </a:t>
            </a:r>
            <a:r>
              <a:rPr dirty="0" sz="1600" spc="155">
                <a:latin typeface="Trebuchet MS"/>
                <a:cs typeface="Trebuchet MS"/>
              </a:rPr>
              <a:t>𝟎</a:t>
            </a:r>
            <a:r>
              <a:rPr dirty="0" baseline="1736" sz="2400" spc="232">
                <a:latin typeface="Trebuchet MS"/>
                <a:cs typeface="Trebuchet MS"/>
              </a:rPr>
              <a:t> </a:t>
            </a:r>
            <a:r>
              <a:rPr dirty="0" sz="1600" spc="350">
                <a:latin typeface="Trebuchet MS"/>
                <a:cs typeface="Trebuchet MS"/>
              </a:rPr>
              <a:t>=</a:t>
            </a:r>
            <a:r>
              <a:rPr dirty="0" sz="1600" spc="705">
                <a:latin typeface="Trebuchet MS"/>
                <a:cs typeface="Trebuchet MS"/>
              </a:rPr>
              <a:t> </a:t>
            </a:r>
            <a:r>
              <a:rPr dirty="0" sz="1600" spc="175">
                <a:latin typeface="Trebuchet MS"/>
                <a:cs typeface="Trebuchet MS"/>
              </a:rPr>
              <a:t>𝒌</a:t>
            </a:r>
            <a:endParaRPr sz="1600">
              <a:latin typeface="Trebuchet MS"/>
              <a:cs typeface="Trebuchet MS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063242" y="3569335"/>
            <a:ext cx="113030" cy="2012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50" spc="225">
                <a:latin typeface="Trebuchet MS"/>
                <a:cs typeface="Trebuchet MS"/>
              </a:rPr>
              <a:t>𝟒</a:t>
            </a:r>
            <a:endParaRPr sz="1150">
              <a:latin typeface="Trebuchet MS"/>
              <a:cs typeface="Trebuchet MS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2075942" y="3569080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 h="0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371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359153" y="3410839"/>
            <a:ext cx="135890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14" b="1">
                <a:latin typeface="Trebuchet MS"/>
                <a:cs typeface="Trebuchet MS"/>
              </a:rPr>
              <a:t>4)</a:t>
            </a:r>
            <a:r>
              <a:rPr dirty="0" sz="1600" b="1">
                <a:latin typeface="Trebuchet MS"/>
                <a:cs typeface="Trebuchet MS"/>
              </a:rPr>
              <a:t> </a:t>
            </a:r>
            <a:r>
              <a:rPr dirty="0" sz="1600" spc="120">
                <a:latin typeface="Trebuchet MS"/>
                <a:cs typeface="Trebuchet MS"/>
              </a:rPr>
              <a:t>𝒚</a:t>
            </a:r>
            <a:r>
              <a:rPr dirty="0" baseline="28985" sz="1725" spc="179">
                <a:latin typeface="Trebuchet MS"/>
                <a:cs typeface="Trebuchet MS"/>
              </a:rPr>
              <a:t>′′</a:t>
            </a:r>
            <a:r>
              <a:rPr dirty="0" baseline="28985" sz="1725" spc="434">
                <a:latin typeface="Trebuchet MS"/>
                <a:cs typeface="Trebuchet MS"/>
              </a:rPr>
              <a:t> </a:t>
            </a:r>
            <a:r>
              <a:rPr dirty="0" sz="1600" spc="350">
                <a:latin typeface="Trebuchet MS"/>
                <a:cs typeface="Trebuchet MS"/>
              </a:rPr>
              <a:t>−</a:t>
            </a:r>
            <a:r>
              <a:rPr dirty="0" sz="1600" spc="-140">
                <a:latin typeface="Trebuchet MS"/>
                <a:cs typeface="Trebuchet MS"/>
              </a:rPr>
              <a:t> </a:t>
            </a:r>
            <a:r>
              <a:rPr dirty="0" baseline="45893" sz="1725" spc="165">
                <a:latin typeface="Trebuchet MS"/>
                <a:cs typeface="Trebuchet MS"/>
              </a:rPr>
              <a:t>𝟏</a:t>
            </a:r>
            <a:r>
              <a:rPr dirty="0" baseline="45893" sz="1725" spc="-127">
                <a:latin typeface="Trebuchet MS"/>
                <a:cs typeface="Trebuchet MS"/>
              </a:rPr>
              <a:t> </a:t>
            </a:r>
            <a:r>
              <a:rPr dirty="0" sz="1600" spc="150">
                <a:latin typeface="Trebuchet MS"/>
                <a:cs typeface="Trebuchet MS"/>
              </a:rPr>
              <a:t>𝒚</a:t>
            </a:r>
            <a:r>
              <a:rPr dirty="0" sz="1600" spc="-45">
                <a:latin typeface="Trebuchet MS"/>
                <a:cs typeface="Trebuchet MS"/>
              </a:rPr>
              <a:t> </a:t>
            </a:r>
            <a:r>
              <a:rPr dirty="0" sz="1600" spc="350">
                <a:latin typeface="Trebuchet MS"/>
                <a:cs typeface="Trebuchet MS"/>
              </a:rPr>
              <a:t>=</a:t>
            </a:r>
            <a:r>
              <a:rPr dirty="0" sz="1600" spc="-50">
                <a:latin typeface="Trebuchet MS"/>
                <a:cs typeface="Trebuchet MS"/>
              </a:rPr>
              <a:t> </a:t>
            </a:r>
            <a:r>
              <a:rPr dirty="0" sz="1600" spc="150">
                <a:latin typeface="Trebuchet MS"/>
                <a:cs typeface="Trebuchet MS"/>
              </a:rPr>
              <a:t>𝟎</a:t>
            </a:r>
            <a:endParaRPr sz="1600">
              <a:latin typeface="Trebuchet MS"/>
              <a:cs typeface="Trebuchet MS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726429" y="3410839"/>
            <a:ext cx="88328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125">
                <a:latin typeface="Trebuchet MS"/>
                <a:cs typeface="Trebuchet MS"/>
              </a:rPr>
              <a:t>𝒚</a:t>
            </a:r>
            <a:r>
              <a:rPr dirty="0" baseline="28985" sz="1725" spc="187">
                <a:latin typeface="Trebuchet MS"/>
                <a:cs typeface="Trebuchet MS"/>
              </a:rPr>
              <a:t>′</a:t>
            </a:r>
            <a:r>
              <a:rPr dirty="0" baseline="2415" sz="1725" spc="187">
                <a:latin typeface="Trebuchet MS"/>
                <a:cs typeface="Trebuchet MS"/>
              </a:rPr>
              <a:t> </a:t>
            </a:r>
            <a:r>
              <a:rPr dirty="0" sz="1600" spc="155">
                <a:latin typeface="Trebuchet MS"/>
                <a:cs typeface="Trebuchet MS"/>
              </a:rPr>
              <a:t>𝟎</a:t>
            </a:r>
            <a:r>
              <a:rPr dirty="0" baseline="1736" sz="2400" spc="232">
                <a:latin typeface="Trebuchet MS"/>
                <a:cs typeface="Trebuchet MS"/>
              </a:rPr>
              <a:t> </a:t>
            </a:r>
            <a:r>
              <a:rPr dirty="0" sz="1600" spc="350">
                <a:latin typeface="Trebuchet MS"/>
                <a:cs typeface="Trebuchet MS"/>
              </a:rPr>
              <a:t>=</a:t>
            </a:r>
            <a:r>
              <a:rPr dirty="0" sz="1600" spc="250">
                <a:latin typeface="Trebuchet MS"/>
                <a:cs typeface="Trebuchet MS"/>
              </a:rPr>
              <a:t> </a:t>
            </a:r>
            <a:r>
              <a:rPr dirty="0" sz="1600" spc="150">
                <a:latin typeface="Trebuchet MS"/>
                <a:cs typeface="Trebuchet MS"/>
              </a:rPr>
              <a:t>𝟎</a:t>
            </a:r>
            <a:endParaRPr sz="1600">
              <a:latin typeface="Trebuchet MS"/>
              <a:cs typeface="Trebuchet MS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976240" y="3714115"/>
            <a:ext cx="113030" cy="2012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50" spc="225">
                <a:latin typeface="Trebuchet MS"/>
                <a:cs typeface="Trebuchet MS"/>
              </a:rPr>
              <a:t>𝟏</a:t>
            </a:r>
            <a:endParaRPr sz="1150">
              <a:latin typeface="Trebuchet MS"/>
              <a:cs typeface="Trebuchet MS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4988940" y="3936365"/>
            <a:ext cx="86995" cy="0"/>
          </a:xfrm>
          <a:custGeom>
            <a:avLst/>
            <a:gdLst/>
            <a:ahLst/>
            <a:cxnLst/>
            <a:rect l="l" t="t" r="r" b="b"/>
            <a:pathLst>
              <a:path w="86995" h="0">
                <a:moveTo>
                  <a:pt x="0" y="0"/>
                </a:moveTo>
                <a:lnTo>
                  <a:pt x="86867" y="0"/>
                </a:lnTo>
              </a:path>
            </a:pathLst>
          </a:custGeom>
          <a:ln w="1371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1310386" y="4093591"/>
            <a:ext cx="1824989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14" b="1">
                <a:latin typeface="Trebuchet MS"/>
                <a:cs typeface="Trebuchet MS"/>
              </a:rPr>
              <a:t>5)</a:t>
            </a:r>
            <a:r>
              <a:rPr dirty="0" sz="1600" spc="-45" b="1">
                <a:latin typeface="Trebuchet MS"/>
                <a:cs typeface="Trebuchet MS"/>
              </a:rPr>
              <a:t> </a:t>
            </a:r>
            <a:r>
              <a:rPr dirty="0" sz="1600" spc="120">
                <a:latin typeface="Trebuchet MS"/>
                <a:cs typeface="Trebuchet MS"/>
              </a:rPr>
              <a:t>𝒚</a:t>
            </a:r>
            <a:r>
              <a:rPr dirty="0" baseline="28985" sz="1725" spc="179">
                <a:latin typeface="Trebuchet MS"/>
                <a:cs typeface="Trebuchet MS"/>
              </a:rPr>
              <a:t>′′</a:t>
            </a:r>
            <a:r>
              <a:rPr dirty="0" baseline="28985" sz="1725" spc="450">
                <a:latin typeface="Trebuchet MS"/>
                <a:cs typeface="Trebuchet MS"/>
              </a:rPr>
              <a:t> </a:t>
            </a:r>
            <a:r>
              <a:rPr dirty="0" sz="1600" spc="350">
                <a:latin typeface="Trebuchet MS"/>
                <a:cs typeface="Trebuchet MS"/>
              </a:rPr>
              <a:t>+</a:t>
            </a:r>
            <a:r>
              <a:rPr dirty="0" sz="1600" spc="-135">
                <a:latin typeface="Trebuchet MS"/>
                <a:cs typeface="Trebuchet MS"/>
              </a:rPr>
              <a:t> </a:t>
            </a:r>
            <a:r>
              <a:rPr dirty="0" sz="1600" spc="125">
                <a:latin typeface="Trebuchet MS"/>
                <a:cs typeface="Trebuchet MS"/>
              </a:rPr>
              <a:t>𝒚</a:t>
            </a:r>
            <a:r>
              <a:rPr dirty="0" baseline="28985" sz="1725" spc="187">
                <a:latin typeface="Trebuchet MS"/>
                <a:cs typeface="Trebuchet MS"/>
              </a:rPr>
              <a:t>′</a:t>
            </a:r>
            <a:r>
              <a:rPr dirty="0" baseline="28985" sz="1725" spc="277">
                <a:latin typeface="Trebuchet MS"/>
                <a:cs typeface="Trebuchet MS"/>
              </a:rPr>
              <a:t> </a:t>
            </a:r>
            <a:r>
              <a:rPr dirty="0" sz="1600" spc="350">
                <a:latin typeface="Trebuchet MS"/>
                <a:cs typeface="Trebuchet MS"/>
              </a:rPr>
              <a:t>−</a:t>
            </a:r>
            <a:r>
              <a:rPr dirty="0" sz="1600" spc="-130">
                <a:latin typeface="Trebuchet MS"/>
                <a:cs typeface="Trebuchet MS"/>
              </a:rPr>
              <a:t> </a:t>
            </a:r>
            <a:r>
              <a:rPr dirty="0" sz="1600" spc="155">
                <a:latin typeface="Trebuchet MS"/>
                <a:cs typeface="Trebuchet MS"/>
              </a:rPr>
              <a:t>𝟐𝒚</a:t>
            </a:r>
            <a:r>
              <a:rPr dirty="0" sz="1600" spc="-40">
                <a:latin typeface="Trebuchet MS"/>
                <a:cs typeface="Trebuchet MS"/>
              </a:rPr>
              <a:t> </a:t>
            </a:r>
            <a:r>
              <a:rPr dirty="0" sz="1600" spc="350">
                <a:latin typeface="Trebuchet MS"/>
                <a:cs typeface="Trebuchet MS"/>
              </a:rPr>
              <a:t>=</a:t>
            </a:r>
            <a:r>
              <a:rPr dirty="0" sz="1600" spc="-55">
                <a:latin typeface="Trebuchet MS"/>
                <a:cs typeface="Trebuchet MS"/>
              </a:rPr>
              <a:t> </a:t>
            </a:r>
            <a:r>
              <a:rPr dirty="0" sz="1600" spc="150">
                <a:latin typeface="Trebuchet MS"/>
                <a:cs typeface="Trebuchet MS"/>
              </a:rPr>
              <a:t>𝟎</a:t>
            </a:r>
            <a:endParaRPr sz="1600">
              <a:latin typeface="Trebuchet MS"/>
              <a:cs typeface="Trebuchet MS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912234" y="2792247"/>
            <a:ext cx="1436370" cy="1570355"/>
          </a:xfrm>
          <a:prstGeom prst="rect">
            <a:avLst/>
          </a:prstGeom>
        </p:spPr>
        <p:txBody>
          <a:bodyPr wrap="square" lIns="0" tIns="38735" rIns="0" bIns="0" rtlCol="0" vert="horz">
            <a:spAutoFit/>
          </a:bodyPr>
          <a:lstStyle/>
          <a:p>
            <a:pPr marL="602615">
              <a:lnSpc>
                <a:spcPct val="100000"/>
              </a:lnSpc>
              <a:spcBef>
                <a:spcPts val="305"/>
              </a:spcBef>
            </a:pPr>
            <a:r>
              <a:rPr dirty="0" sz="1600" spc="155">
                <a:latin typeface="Trebuchet MS"/>
                <a:cs typeface="Trebuchet MS"/>
              </a:rPr>
              <a:t>𝒚</a:t>
            </a:r>
            <a:r>
              <a:rPr dirty="0" baseline="1736" sz="2400" spc="232">
                <a:latin typeface="Trebuchet MS"/>
                <a:cs typeface="Trebuchet MS"/>
              </a:rPr>
              <a:t> </a:t>
            </a:r>
            <a:r>
              <a:rPr dirty="0" sz="1600" spc="155">
                <a:latin typeface="Trebuchet MS"/>
                <a:cs typeface="Trebuchet MS"/>
              </a:rPr>
              <a:t>𝟎</a:t>
            </a:r>
            <a:r>
              <a:rPr dirty="0" baseline="1736" sz="2400" spc="232">
                <a:latin typeface="Trebuchet MS"/>
                <a:cs typeface="Trebuchet MS"/>
              </a:rPr>
              <a:t> </a:t>
            </a:r>
            <a:r>
              <a:rPr dirty="0" sz="1600" spc="350">
                <a:latin typeface="Trebuchet MS"/>
                <a:cs typeface="Trebuchet MS"/>
              </a:rPr>
              <a:t>=</a:t>
            </a:r>
            <a:r>
              <a:rPr dirty="0" sz="1600" spc="-265">
                <a:latin typeface="Trebuchet MS"/>
                <a:cs typeface="Trebuchet MS"/>
              </a:rPr>
              <a:t> </a:t>
            </a:r>
            <a:r>
              <a:rPr dirty="0" sz="1600" spc="150">
                <a:latin typeface="Trebuchet MS"/>
                <a:cs typeface="Trebuchet MS"/>
              </a:rPr>
              <a:t>𝟐</a:t>
            </a:r>
            <a:endParaRPr sz="16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209"/>
              </a:spcBef>
            </a:pPr>
            <a:r>
              <a:rPr dirty="0" sz="1600" spc="-85" b="1">
                <a:latin typeface="Trebuchet MS"/>
                <a:cs typeface="Trebuchet MS"/>
              </a:rPr>
              <a:t>Ans: </a:t>
            </a:r>
            <a:r>
              <a:rPr dirty="0" sz="1600" spc="240">
                <a:latin typeface="Trebuchet MS"/>
                <a:cs typeface="Trebuchet MS"/>
              </a:rPr>
              <a:t>𝒖</a:t>
            </a:r>
            <a:r>
              <a:rPr dirty="0" baseline="1736" sz="2400" spc="359">
                <a:latin typeface="Trebuchet MS"/>
                <a:cs typeface="Trebuchet MS"/>
              </a:rPr>
              <a:t> </a:t>
            </a:r>
            <a:r>
              <a:rPr dirty="0" sz="1600" spc="-135">
                <a:latin typeface="Trebuchet MS"/>
                <a:cs typeface="Trebuchet MS"/>
              </a:rPr>
              <a:t>𝒕</a:t>
            </a:r>
            <a:r>
              <a:rPr dirty="0" baseline="1736" sz="2400" spc="-202">
                <a:latin typeface="Trebuchet MS"/>
                <a:cs typeface="Trebuchet MS"/>
              </a:rPr>
              <a:t> </a:t>
            </a:r>
            <a:r>
              <a:rPr dirty="0" sz="1600" spc="350">
                <a:latin typeface="Trebuchet MS"/>
                <a:cs typeface="Trebuchet MS"/>
              </a:rPr>
              <a:t>+</a:t>
            </a:r>
            <a:r>
              <a:rPr dirty="0" sz="1600" spc="-310">
                <a:latin typeface="Trebuchet MS"/>
                <a:cs typeface="Trebuchet MS"/>
              </a:rPr>
              <a:t> </a:t>
            </a:r>
            <a:r>
              <a:rPr dirty="0" sz="1600" spc="30">
                <a:latin typeface="Trebuchet MS"/>
                <a:cs typeface="Trebuchet MS"/>
              </a:rPr>
              <a:t>𝒆</a:t>
            </a:r>
            <a:r>
              <a:rPr dirty="0" baseline="28985" sz="1725" spc="44">
                <a:latin typeface="Trebuchet MS"/>
                <a:cs typeface="Trebuchet MS"/>
              </a:rPr>
              <a:t>𝒌𝒕</a:t>
            </a:r>
            <a:endParaRPr baseline="28985" sz="1725">
              <a:latin typeface="Trebuchet MS"/>
              <a:cs typeface="Trebuchet MS"/>
            </a:endParaRPr>
          </a:p>
          <a:p>
            <a:pPr marL="584200">
              <a:lnSpc>
                <a:spcPct val="100000"/>
              </a:lnSpc>
              <a:spcBef>
                <a:spcPts val="610"/>
              </a:spcBef>
            </a:pPr>
            <a:r>
              <a:rPr dirty="0" sz="1600" spc="140">
                <a:latin typeface="Trebuchet MS"/>
                <a:cs typeface="Trebuchet MS"/>
              </a:rPr>
              <a:t>𝒚</a:t>
            </a:r>
            <a:r>
              <a:rPr dirty="0" baseline="1736" sz="2400" spc="209">
                <a:latin typeface="Trebuchet MS"/>
                <a:cs typeface="Trebuchet MS"/>
              </a:rPr>
              <a:t> </a:t>
            </a:r>
            <a:r>
              <a:rPr dirty="0" sz="1600" spc="155">
                <a:latin typeface="Trebuchet MS"/>
                <a:cs typeface="Trebuchet MS"/>
              </a:rPr>
              <a:t>𝟎</a:t>
            </a:r>
            <a:r>
              <a:rPr dirty="0" baseline="1736" sz="2400" spc="232">
                <a:latin typeface="Trebuchet MS"/>
                <a:cs typeface="Trebuchet MS"/>
              </a:rPr>
              <a:t> </a:t>
            </a:r>
            <a:r>
              <a:rPr dirty="0" sz="1600" spc="350">
                <a:latin typeface="Trebuchet MS"/>
                <a:cs typeface="Trebuchet MS"/>
              </a:rPr>
              <a:t>=</a:t>
            </a:r>
            <a:r>
              <a:rPr dirty="0" sz="1600" spc="-245">
                <a:latin typeface="Trebuchet MS"/>
                <a:cs typeface="Trebuchet MS"/>
              </a:rPr>
              <a:t> </a:t>
            </a:r>
            <a:r>
              <a:rPr dirty="0" sz="1600" spc="-55">
                <a:latin typeface="Trebuchet MS"/>
                <a:cs typeface="Trebuchet MS"/>
              </a:rPr>
              <a:t>𝟒,</a:t>
            </a:r>
            <a:endParaRPr sz="1600">
              <a:latin typeface="Trebuchet MS"/>
              <a:cs typeface="Trebuchet MS"/>
            </a:endParaRPr>
          </a:p>
          <a:p>
            <a:pPr marL="55244">
              <a:lnSpc>
                <a:spcPct val="100000"/>
              </a:lnSpc>
              <a:spcBef>
                <a:spcPts val="969"/>
              </a:spcBef>
            </a:pPr>
            <a:r>
              <a:rPr dirty="0" sz="1600" spc="-85" b="1">
                <a:latin typeface="Trebuchet MS"/>
                <a:cs typeface="Trebuchet MS"/>
              </a:rPr>
              <a:t>Ans:</a:t>
            </a:r>
            <a:r>
              <a:rPr dirty="0" sz="1600" spc="-155" b="1">
                <a:latin typeface="Trebuchet MS"/>
                <a:cs typeface="Trebuchet MS"/>
              </a:rPr>
              <a:t> </a:t>
            </a:r>
            <a:r>
              <a:rPr dirty="0" sz="1600" spc="100">
                <a:latin typeface="Trebuchet MS"/>
                <a:cs typeface="Trebuchet MS"/>
              </a:rPr>
              <a:t>𝟒𝒄𝒐𝒔𝒉</a:t>
            </a:r>
            <a:r>
              <a:rPr dirty="0" sz="1600" spc="-254">
                <a:latin typeface="Trebuchet MS"/>
                <a:cs typeface="Trebuchet MS"/>
              </a:rPr>
              <a:t> </a:t>
            </a:r>
            <a:r>
              <a:rPr dirty="0" baseline="-38647" sz="1725" spc="165">
                <a:latin typeface="Trebuchet MS"/>
                <a:cs typeface="Trebuchet MS"/>
              </a:rPr>
              <a:t>𝟐</a:t>
            </a:r>
            <a:r>
              <a:rPr dirty="0" baseline="-38647" sz="1725" spc="-165">
                <a:latin typeface="Trebuchet MS"/>
                <a:cs typeface="Trebuchet MS"/>
              </a:rPr>
              <a:t> </a:t>
            </a:r>
            <a:r>
              <a:rPr dirty="0" sz="1600" spc="-135">
                <a:latin typeface="Trebuchet MS"/>
                <a:cs typeface="Trebuchet MS"/>
              </a:rPr>
              <a:t>𝒕</a:t>
            </a:r>
            <a:endParaRPr sz="1600">
              <a:latin typeface="Trebuchet MS"/>
              <a:cs typeface="Trebuchet MS"/>
            </a:endParaRPr>
          </a:p>
          <a:p>
            <a:pPr marL="374015">
              <a:lnSpc>
                <a:spcPct val="100000"/>
              </a:lnSpc>
              <a:spcBef>
                <a:spcPts val="565"/>
              </a:spcBef>
            </a:pPr>
            <a:r>
              <a:rPr dirty="0" sz="1600" spc="155">
                <a:latin typeface="Trebuchet MS"/>
                <a:cs typeface="Trebuchet MS"/>
              </a:rPr>
              <a:t>𝒚</a:t>
            </a:r>
            <a:r>
              <a:rPr dirty="0" baseline="1736" sz="2400" spc="232">
                <a:latin typeface="Trebuchet MS"/>
                <a:cs typeface="Trebuchet MS"/>
              </a:rPr>
              <a:t> </a:t>
            </a:r>
            <a:r>
              <a:rPr dirty="0" sz="1600" spc="155">
                <a:latin typeface="Trebuchet MS"/>
                <a:cs typeface="Trebuchet MS"/>
              </a:rPr>
              <a:t>𝟎</a:t>
            </a:r>
            <a:r>
              <a:rPr dirty="0" baseline="1736" sz="2400" spc="232">
                <a:latin typeface="Trebuchet MS"/>
                <a:cs typeface="Trebuchet MS"/>
              </a:rPr>
              <a:t>  </a:t>
            </a:r>
            <a:r>
              <a:rPr dirty="0" sz="1600" spc="350">
                <a:latin typeface="Trebuchet MS"/>
                <a:cs typeface="Trebuchet MS"/>
              </a:rPr>
              <a:t>=</a:t>
            </a:r>
            <a:r>
              <a:rPr dirty="0" sz="1600" spc="-265">
                <a:latin typeface="Trebuchet MS"/>
                <a:cs typeface="Trebuchet MS"/>
              </a:rPr>
              <a:t> </a:t>
            </a:r>
            <a:r>
              <a:rPr dirty="0" sz="1600" spc="-55">
                <a:latin typeface="Trebuchet MS"/>
                <a:cs typeface="Trebuchet MS"/>
              </a:rPr>
              <a:t>𝟎,</a:t>
            </a:r>
            <a:endParaRPr sz="1600">
              <a:latin typeface="Trebuchet MS"/>
              <a:cs typeface="Trebuchet MS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427345" y="4093591"/>
            <a:ext cx="88328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125">
                <a:latin typeface="Trebuchet MS"/>
                <a:cs typeface="Trebuchet MS"/>
              </a:rPr>
              <a:t>𝒚</a:t>
            </a:r>
            <a:r>
              <a:rPr dirty="0" baseline="28985" sz="1725" spc="187">
                <a:latin typeface="Trebuchet MS"/>
                <a:cs typeface="Trebuchet MS"/>
              </a:rPr>
              <a:t>′</a:t>
            </a:r>
            <a:r>
              <a:rPr dirty="0" baseline="2415" sz="1725" spc="187">
                <a:latin typeface="Trebuchet MS"/>
                <a:cs typeface="Trebuchet MS"/>
              </a:rPr>
              <a:t> </a:t>
            </a:r>
            <a:r>
              <a:rPr dirty="0" sz="1600" spc="155">
                <a:latin typeface="Trebuchet MS"/>
                <a:cs typeface="Trebuchet MS"/>
              </a:rPr>
              <a:t>𝟎</a:t>
            </a:r>
            <a:r>
              <a:rPr dirty="0" baseline="1736" sz="2400" spc="232">
                <a:latin typeface="Trebuchet MS"/>
                <a:cs typeface="Trebuchet MS"/>
              </a:rPr>
              <a:t> </a:t>
            </a:r>
            <a:r>
              <a:rPr dirty="0" sz="1600" spc="350">
                <a:latin typeface="Trebuchet MS"/>
                <a:cs typeface="Trebuchet MS"/>
              </a:rPr>
              <a:t>=</a:t>
            </a:r>
            <a:r>
              <a:rPr dirty="0" sz="1600" spc="254">
                <a:latin typeface="Trebuchet MS"/>
                <a:cs typeface="Trebuchet MS"/>
              </a:rPr>
              <a:t> </a:t>
            </a:r>
            <a:r>
              <a:rPr dirty="0" sz="1600" spc="150">
                <a:latin typeface="Trebuchet MS"/>
                <a:cs typeface="Trebuchet MS"/>
              </a:rPr>
              <a:t>𝟏</a:t>
            </a:r>
            <a:endParaRPr sz="1600">
              <a:latin typeface="Trebuchet MS"/>
              <a:cs typeface="Trebuchet MS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4268089" y="4562728"/>
            <a:ext cx="86995" cy="0"/>
          </a:xfrm>
          <a:custGeom>
            <a:avLst/>
            <a:gdLst/>
            <a:ahLst/>
            <a:cxnLst/>
            <a:rect l="l" t="t" r="r" b="b"/>
            <a:pathLst>
              <a:path w="86995" h="0">
                <a:moveTo>
                  <a:pt x="0" y="0"/>
                </a:moveTo>
                <a:lnTo>
                  <a:pt x="86867" y="0"/>
                </a:lnTo>
              </a:path>
            </a:pathLst>
          </a:custGeom>
          <a:ln w="1371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4813680" y="4562728"/>
            <a:ext cx="86995" cy="0"/>
          </a:xfrm>
          <a:custGeom>
            <a:avLst/>
            <a:gdLst/>
            <a:ahLst/>
            <a:cxnLst/>
            <a:rect l="l" t="t" r="r" b="b"/>
            <a:pathLst>
              <a:path w="86995" h="0">
                <a:moveTo>
                  <a:pt x="0" y="0"/>
                </a:moveTo>
                <a:lnTo>
                  <a:pt x="86867" y="0"/>
                </a:lnTo>
              </a:path>
            </a:pathLst>
          </a:custGeom>
          <a:ln w="1371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3840607" y="4340479"/>
            <a:ext cx="1473835" cy="4235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4604">
              <a:lnSpc>
                <a:spcPts val="940"/>
              </a:lnSpc>
              <a:spcBef>
                <a:spcPts val="100"/>
              </a:spcBef>
              <a:tabLst>
                <a:tab pos="560070" algn="l"/>
              </a:tabLst>
            </a:pPr>
            <a:r>
              <a:rPr dirty="0" sz="1150" spc="110">
                <a:latin typeface="Trebuchet MS"/>
                <a:cs typeface="Trebuchet MS"/>
              </a:rPr>
              <a:t>𝟏	𝟏</a:t>
            </a:r>
            <a:endParaRPr sz="1150">
              <a:latin typeface="Trebuchet MS"/>
              <a:cs typeface="Trebuchet MS"/>
            </a:endParaRPr>
          </a:p>
          <a:p>
            <a:pPr algn="ctr">
              <a:lnSpc>
                <a:spcPts val="1145"/>
              </a:lnSpc>
              <a:tabLst>
                <a:tab pos="536575" algn="l"/>
                <a:tab pos="1080135" algn="l"/>
              </a:tabLst>
            </a:pPr>
            <a:r>
              <a:rPr dirty="0" sz="1600" spc="-50" b="1">
                <a:latin typeface="Trebuchet MS"/>
                <a:cs typeface="Trebuchet MS"/>
              </a:rPr>
              <a:t>A</a:t>
            </a:r>
            <a:r>
              <a:rPr dirty="0" sz="1600" spc="-95" b="1">
                <a:latin typeface="Trebuchet MS"/>
                <a:cs typeface="Trebuchet MS"/>
              </a:rPr>
              <a:t>n</a:t>
            </a:r>
            <a:r>
              <a:rPr dirty="0" sz="1600" spc="-100" b="1">
                <a:latin typeface="Trebuchet MS"/>
                <a:cs typeface="Trebuchet MS"/>
              </a:rPr>
              <a:t>s:</a:t>
            </a:r>
            <a:r>
              <a:rPr dirty="0" sz="1600" b="1">
                <a:latin typeface="Trebuchet MS"/>
                <a:cs typeface="Trebuchet MS"/>
              </a:rPr>
              <a:t>	</a:t>
            </a:r>
            <a:r>
              <a:rPr dirty="0" sz="1600" spc="145">
                <a:latin typeface="Trebuchet MS"/>
                <a:cs typeface="Trebuchet MS"/>
              </a:rPr>
              <a:t>𝒆</a:t>
            </a:r>
            <a:r>
              <a:rPr dirty="0" baseline="28985" sz="1725" spc="-277">
                <a:latin typeface="Trebuchet MS"/>
                <a:cs typeface="Trebuchet MS"/>
              </a:rPr>
              <a:t>𝒕</a:t>
            </a:r>
            <a:r>
              <a:rPr dirty="0" baseline="28985" sz="1725" spc="120">
                <a:latin typeface="Trebuchet MS"/>
                <a:cs typeface="Trebuchet MS"/>
              </a:rPr>
              <a:t> </a:t>
            </a:r>
            <a:r>
              <a:rPr dirty="0" sz="1600" spc="350">
                <a:latin typeface="Trebuchet MS"/>
                <a:cs typeface="Trebuchet MS"/>
              </a:rPr>
              <a:t>−</a:t>
            </a:r>
            <a:r>
              <a:rPr dirty="0" sz="1600">
                <a:latin typeface="Trebuchet MS"/>
                <a:cs typeface="Trebuchet MS"/>
              </a:rPr>
              <a:t>	</a:t>
            </a:r>
            <a:r>
              <a:rPr dirty="0" sz="1600" spc="160">
                <a:latin typeface="Trebuchet MS"/>
                <a:cs typeface="Trebuchet MS"/>
              </a:rPr>
              <a:t>𝒆</a:t>
            </a:r>
            <a:r>
              <a:rPr dirty="0" baseline="28985" sz="1725" spc="345">
                <a:latin typeface="Trebuchet MS"/>
                <a:cs typeface="Trebuchet MS"/>
              </a:rPr>
              <a:t>−</a:t>
            </a:r>
            <a:r>
              <a:rPr dirty="0" baseline="28985" sz="1725" spc="322">
                <a:latin typeface="Trebuchet MS"/>
                <a:cs typeface="Trebuchet MS"/>
              </a:rPr>
              <a:t>𝟐</a:t>
            </a:r>
            <a:r>
              <a:rPr dirty="0" baseline="28985" sz="1725" spc="-277">
                <a:latin typeface="Trebuchet MS"/>
                <a:cs typeface="Trebuchet MS"/>
              </a:rPr>
              <a:t>𝒕</a:t>
            </a:r>
            <a:endParaRPr baseline="28985" sz="1725">
              <a:latin typeface="Trebuchet MS"/>
              <a:cs typeface="Trebuchet MS"/>
            </a:endParaRPr>
          </a:p>
          <a:p>
            <a:pPr algn="ctr" marL="14604">
              <a:lnSpc>
                <a:spcPts val="1045"/>
              </a:lnSpc>
              <a:tabLst>
                <a:tab pos="560070" algn="l"/>
              </a:tabLst>
            </a:pPr>
            <a:r>
              <a:rPr dirty="0" sz="1150" spc="110">
                <a:latin typeface="Trebuchet MS"/>
                <a:cs typeface="Trebuchet MS"/>
              </a:rPr>
              <a:t>𝟑	𝟑</a:t>
            </a:r>
            <a:endParaRPr sz="1150">
              <a:latin typeface="Trebuchet MS"/>
              <a:cs typeface="Trebuchet MS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359153" y="5014086"/>
            <a:ext cx="92075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14" b="1">
                <a:latin typeface="Trebuchet MS"/>
                <a:cs typeface="Trebuchet MS"/>
              </a:rPr>
              <a:t>6) </a:t>
            </a:r>
            <a:r>
              <a:rPr dirty="0" sz="1600" spc="125">
                <a:latin typeface="Trebuchet MS"/>
                <a:cs typeface="Trebuchet MS"/>
              </a:rPr>
              <a:t>𝒚</a:t>
            </a:r>
            <a:r>
              <a:rPr dirty="0" baseline="28985" sz="1725" spc="187">
                <a:latin typeface="Trebuchet MS"/>
                <a:cs typeface="Trebuchet MS"/>
              </a:rPr>
              <a:t>′ </a:t>
            </a:r>
            <a:r>
              <a:rPr dirty="0" sz="1600" spc="350">
                <a:latin typeface="Trebuchet MS"/>
                <a:cs typeface="Trebuchet MS"/>
              </a:rPr>
              <a:t>+</a:t>
            </a:r>
            <a:r>
              <a:rPr dirty="0" sz="1600" spc="-10">
                <a:latin typeface="Trebuchet MS"/>
                <a:cs typeface="Trebuchet MS"/>
              </a:rPr>
              <a:t> </a:t>
            </a:r>
            <a:r>
              <a:rPr dirty="0" sz="1600" spc="155">
                <a:latin typeface="Trebuchet MS"/>
                <a:cs typeface="Trebuchet MS"/>
              </a:rPr>
              <a:t>𝟐𝒚</a:t>
            </a:r>
            <a:endParaRPr sz="1600">
              <a:latin typeface="Trebuchet MS"/>
              <a:cs typeface="Trebuchet MS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453767" y="5014086"/>
            <a:ext cx="116141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350">
                <a:latin typeface="Trebuchet MS"/>
                <a:cs typeface="Trebuchet MS"/>
              </a:rPr>
              <a:t>=</a:t>
            </a:r>
            <a:r>
              <a:rPr dirty="0" sz="1600" spc="-105">
                <a:latin typeface="Trebuchet MS"/>
                <a:cs typeface="Trebuchet MS"/>
              </a:rPr>
              <a:t> </a:t>
            </a:r>
            <a:r>
              <a:rPr dirty="0" sz="1600" spc="55">
                <a:latin typeface="Trebuchet MS"/>
                <a:cs typeface="Trebuchet MS"/>
              </a:rPr>
              <a:t>𝟏𝟕𝒔𝒊𝒏(𝟐𝒕)</a:t>
            </a:r>
            <a:endParaRPr sz="1600">
              <a:latin typeface="Trebuchet MS"/>
              <a:cs typeface="Trebuchet MS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753736" y="5014086"/>
            <a:ext cx="86614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155">
                <a:latin typeface="Trebuchet MS"/>
                <a:cs typeface="Trebuchet MS"/>
              </a:rPr>
              <a:t>𝒚</a:t>
            </a:r>
            <a:r>
              <a:rPr dirty="0" baseline="1736" sz="2400" spc="232">
                <a:latin typeface="Trebuchet MS"/>
                <a:cs typeface="Trebuchet MS"/>
              </a:rPr>
              <a:t> </a:t>
            </a:r>
            <a:r>
              <a:rPr dirty="0" sz="1600" spc="155">
                <a:latin typeface="Trebuchet MS"/>
                <a:cs typeface="Trebuchet MS"/>
              </a:rPr>
              <a:t>𝟎</a:t>
            </a:r>
            <a:r>
              <a:rPr dirty="0" baseline="1736" sz="2400" spc="232">
                <a:latin typeface="Trebuchet MS"/>
                <a:cs typeface="Trebuchet MS"/>
              </a:rPr>
              <a:t> </a:t>
            </a:r>
            <a:r>
              <a:rPr dirty="0" sz="1600" spc="350">
                <a:latin typeface="Trebuchet MS"/>
                <a:cs typeface="Trebuchet MS"/>
              </a:rPr>
              <a:t>=</a:t>
            </a:r>
            <a:r>
              <a:rPr dirty="0" sz="1600" spc="-265">
                <a:latin typeface="Trebuchet MS"/>
                <a:cs typeface="Trebuchet MS"/>
              </a:rPr>
              <a:t> </a:t>
            </a:r>
            <a:r>
              <a:rPr dirty="0" sz="1600" spc="-55">
                <a:latin typeface="Trebuchet MS"/>
                <a:cs typeface="Trebuchet MS"/>
              </a:rPr>
              <a:t>𝟏,</a:t>
            </a:r>
            <a:endParaRPr sz="1600">
              <a:latin typeface="Trebuchet MS"/>
              <a:cs typeface="Trebuchet MS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154804" y="5374004"/>
            <a:ext cx="39370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0" b="1">
                <a:latin typeface="Trebuchet MS"/>
                <a:cs typeface="Trebuchet MS"/>
              </a:rPr>
              <a:t>A</a:t>
            </a:r>
            <a:r>
              <a:rPr dirty="0" sz="1600" spc="-95" b="1">
                <a:latin typeface="Trebuchet MS"/>
                <a:cs typeface="Trebuchet MS"/>
              </a:rPr>
              <a:t>n</a:t>
            </a:r>
            <a:r>
              <a:rPr dirty="0" sz="1600" spc="-100" b="1">
                <a:latin typeface="Trebuchet MS"/>
                <a:cs typeface="Trebuchet MS"/>
              </a:rPr>
              <a:t>s:</a:t>
            </a:r>
            <a:endParaRPr sz="1600">
              <a:latin typeface="Trebuchet MS"/>
              <a:cs typeface="Trebuchet MS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359153" y="5742813"/>
            <a:ext cx="1942464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14" b="1">
                <a:latin typeface="Trebuchet MS"/>
                <a:cs typeface="Trebuchet MS"/>
              </a:rPr>
              <a:t>7)</a:t>
            </a:r>
            <a:r>
              <a:rPr dirty="0" sz="1600" spc="5" b="1">
                <a:latin typeface="Trebuchet MS"/>
                <a:cs typeface="Trebuchet MS"/>
              </a:rPr>
              <a:t> </a:t>
            </a:r>
            <a:r>
              <a:rPr dirty="0" sz="1600" spc="120">
                <a:latin typeface="Trebuchet MS"/>
                <a:cs typeface="Trebuchet MS"/>
              </a:rPr>
              <a:t>𝒚</a:t>
            </a:r>
            <a:r>
              <a:rPr dirty="0" baseline="28985" sz="1725" spc="179">
                <a:latin typeface="Trebuchet MS"/>
                <a:cs typeface="Trebuchet MS"/>
              </a:rPr>
              <a:t>′′</a:t>
            </a:r>
            <a:r>
              <a:rPr dirty="0" baseline="28985" sz="1725" spc="434">
                <a:latin typeface="Trebuchet MS"/>
                <a:cs typeface="Trebuchet MS"/>
              </a:rPr>
              <a:t> </a:t>
            </a:r>
            <a:r>
              <a:rPr dirty="0" sz="1600" spc="350">
                <a:latin typeface="Trebuchet MS"/>
                <a:cs typeface="Trebuchet MS"/>
              </a:rPr>
              <a:t>+</a:t>
            </a:r>
            <a:r>
              <a:rPr dirty="0" sz="1600" spc="-135">
                <a:latin typeface="Trebuchet MS"/>
                <a:cs typeface="Trebuchet MS"/>
              </a:rPr>
              <a:t> </a:t>
            </a:r>
            <a:r>
              <a:rPr dirty="0" sz="1600" spc="125">
                <a:latin typeface="Trebuchet MS"/>
                <a:cs typeface="Trebuchet MS"/>
              </a:rPr>
              <a:t>𝒚</a:t>
            </a:r>
            <a:r>
              <a:rPr dirty="0" baseline="28985" sz="1725" spc="187">
                <a:latin typeface="Trebuchet MS"/>
                <a:cs typeface="Trebuchet MS"/>
              </a:rPr>
              <a:t>′</a:t>
            </a:r>
            <a:r>
              <a:rPr dirty="0" baseline="28985" sz="1725" spc="277">
                <a:latin typeface="Trebuchet MS"/>
                <a:cs typeface="Trebuchet MS"/>
              </a:rPr>
              <a:t> </a:t>
            </a:r>
            <a:r>
              <a:rPr dirty="0" sz="1600" spc="350">
                <a:latin typeface="Trebuchet MS"/>
                <a:cs typeface="Trebuchet MS"/>
              </a:rPr>
              <a:t>−</a:t>
            </a:r>
            <a:r>
              <a:rPr dirty="0" sz="1600" spc="-120">
                <a:latin typeface="Trebuchet MS"/>
                <a:cs typeface="Trebuchet MS"/>
              </a:rPr>
              <a:t> </a:t>
            </a:r>
            <a:r>
              <a:rPr dirty="0" sz="1600" spc="150">
                <a:latin typeface="Trebuchet MS"/>
                <a:cs typeface="Trebuchet MS"/>
              </a:rPr>
              <a:t>𝟐𝒚</a:t>
            </a:r>
            <a:r>
              <a:rPr dirty="0" sz="1600" spc="-55">
                <a:latin typeface="Trebuchet MS"/>
                <a:cs typeface="Trebuchet MS"/>
              </a:rPr>
              <a:t> </a:t>
            </a:r>
            <a:r>
              <a:rPr dirty="0" sz="1600" spc="350">
                <a:latin typeface="Trebuchet MS"/>
                <a:cs typeface="Trebuchet MS"/>
              </a:rPr>
              <a:t>=</a:t>
            </a:r>
            <a:r>
              <a:rPr dirty="0" sz="1600" spc="-40">
                <a:latin typeface="Trebuchet MS"/>
                <a:cs typeface="Trebuchet MS"/>
              </a:rPr>
              <a:t> </a:t>
            </a:r>
            <a:r>
              <a:rPr dirty="0" sz="1600" spc="70">
                <a:latin typeface="Trebuchet MS"/>
                <a:cs typeface="Trebuchet MS"/>
              </a:rPr>
              <a:t>𝒆</a:t>
            </a:r>
            <a:r>
              <a:rPr dirty="0" baseline="28985" sz="1725" spc="104">
                <a:latin typeface="Trebuchet MS"/>
                <a:cs typeface="Trebuchet MS"/>
              </a:rPr>
              <a:t>−𝒕</a:t>
            </a:r>
            <a:endParaRPr baseline="28985" sz="1725">
              <a:latin typeface="Trebuchet MS"/>
              <a:cs typeface="Trebuchet MS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581525" y="5742813"/>
            <a:ext cx="86614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155">
                <a:latin typeface="Trebuchet MS"/>
                <a:cs typeface="Trebuchet MS"/>
              </a:rPr>
              <a:t>𝒚</a:t>
            </a:r>
            <a:r>
              <a:rPr dirty="0" baseline="1736" sz="2400" spc="232">
                <a:latin typeface="Trebuchet MS"/>
                <a:cs typeface="Trebuchet MS"/>
              </a:rPr>
              <a:t> </a:t>
            </a:r>
            <a:r>
              <a:rPr dirty="0" sz="1600" spc="155">
                <a:latin typeface="Trebuchet MS"/>
                <a:cs typeface="Trebuchet MS"/>
              </a:rPr>
              <a:t>𝟎</a:t>
            </a:r>
            <a:r>
              <a:rPr dirty="0" baseline="1736" sz="2400" spc="232">
                <a:latin typeface="Trebuchet MS"/>
                <a:cs typeface="Trebuchet MS"/>
              </a:rPr>
              <a:t> </a:t>
            </a:r>
            <a:r>
              <a:rPr dirty="0" sz="1600" spc="350">
                <a:latin typeface="Trebuchet MS"/>
                <a:cs typeface="Trebuchet MS"/>
              </a:rPr>
              <a:t>=</a:t>
            </a:r>
            <a:r>
              <a:rPr dirty="0" sz="1600" spc="-265">
                <a:latin typeface="Trebuchet MS"/>
                <a:cs typeface="Trebuchet MS"/>
              </a:rPr>
              <a:t> </a:t>
            </a:r>
            <a:r>
              <a:rPr dirty="0" sz="1600" spc="-55">
                <a:latin typeface="Trebuchet MS"/>
                <a:cs typeface="Trebuchet MS"/>
              </a:rPr>
              <a:t>𝟎,</a:t>
            </a:r>
            <a:endParaRPr sz="1600">
              <a:latin typeface="Trebuchet MS"/>
              <a:cs typeface="Trebuchet MS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5823965" y="5742813"/>
            <a:ext cx="88455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125">
                <a:latin typeface="Trebuchet MS"/>
                <a:cs typeface="Trebuchet MS"/>
              </a:rPr>
              <a:t>𝒚</a:t>
            </a:r>
            <a:r>
              <a:rPr dirty="0" baseline="28985" sz="1725" spc="187">
                <a:latin typeface="Trebuchet MS"/>
                <a:cs typeface="Trebuchet MS"/>
              </a:rPr>
              <a:t>′</a:t>
            </a:r>
            <a:r>
              <a:rPr dirty="0" baseline="2415" sz="1725" spc="187">
                <a:latin typeface="Trebuchet MS"/>
                <a:cs typeface="Trebuchet MS"/>
              </a:rPr>
              <a:t> </a:t>
            </a:r>
            <a:r>
              <a:rPr dirty="0" sz="1600" spc="155">
                <a:latin typeface="Trebuchet MS"/>
                <a:cs typeface="Trebuchet MS"/>
              </a:rPr>
              <a:t>𝟎</a:t>
            </a:r>
            <a:r>
              <a:rPr dirty="0" baseline="1736" sz="2400" spc="232">
                <a:latin typeface="Trebuchet MS"/>
                <a:cs typeface="Trebuchet MS"/>
              </a:rPr>
              <a:t> </a:t>
            </a:r>
            <a:r>
              <a:rPr dirty="0" sz="1600" spc="350">
                <a:latin typeface="Trebuchet MS"/>
                <a:cs typeface="Trebuchet MS"/>
              </a:rPr>
              <a:t>=</a:t>
            </a:r>
            <a:r>
              <a:rPr dirty="0" sz="1600" spc="254">
                <a:latin typeface="Trebuchet MS"/>
                <a:cs typeface="Trebuchet MS"/>
              </a:rPr>
              <a:t> </a:t>
            </a:r>
            <a:r>
              <a:rPr dirty="0" sz="1600" spc="150">
                <a:latin typeface="Trebuchet MS"/>
                <a:cs typeface="Trebuchet MS"/>
              </a:rPr>
              <a:t>𝟎</a:t>
            </a:r>
            <a:endParaRPr sz="1600">
              <a:latin typeface="Trebuchet MS"/>
              <a:cs typeface="Trebuchet MS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4610989" y="6314059"/>
            <a:ext cx="86995" cy="0"/>
          </a:xfrm>
          <a:custGeom>
            <a:avLst/>
            <a:gdLst/>
            <a:ahLst/>
            <a:cxnLst/>
            <a:rect l="l" t="t" r="r" b="b"/>
            <a:pathLst>
              <a:path w="86995" h="0">
                <a:moveTo>
                  <a:pt x="0" y="0"/>
                </a:moveTo>
                <a:lnTo>
                  <a:pt x="86867" y="0"/>
                </a:lnTo>
              </a:path>
            </a:pathLst>
          </a:custGeom>
          <a:ln w="1371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5261736" y="6314059"/>
            <a:ext cx="86995" cy="0"/>
          </a:xfrm>
          <a:custGeom>
            <a:avLst/>
            <a:gdLst/>
            <a:ahLst/>
            <a:cxnLst/>
            <a:rect l="l" t="t" r="r" b="b"/>
            <a:pathLst>
              <a:path w="86995" h="0">
                <a:moveTo>
                  <a:pt x="0" y="0"/>
                </a:moveTo>
                <a:lnTo>
                  <a:pt x="86867" y="0"/>
                </a:lnTo>
              </a:path>
            </a:pathLst>
          </a:custGeom>
          <a:ln w="1371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5999734" y="6314059"/>
            <a:ext cx="86995" cy="0"/>
          </a:xfrm>
          <a:custGeom>
            <a:avLst/>
            <a:gdLst/>
            <a:ahLst/>
            <a:cxnLst/>
            <a:rect l="l" t="t" r="r" b="b"/>
            <a:pathLst>
              <a:path w="86995" h="0">
                <a:moveTo>
                  <a:pt x="0" y="0"/>
                </a:moveTo>
                <a:lnTo>
                  <a:pt x="86867" y="0"/>
                </a:lnTo>
              </a:path>
            </a:pathLst>
          </a:custGeom>
          <a:ln w="1371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/>
          <p:nvPr/>
        </p:nvSpPr>
        <p:spPr>
          <a:xfrm>
            <a:off x="1359153" y="6603872"/>
            <a:ext cx="99568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14" b="1">
                <a:latin typeface="Trebuchet MS"/>
                <a:cs typeface="Trebuchet MS"/>
              </a:rPr>
              <a:t>8) </a:t>
            </a:r>
            <a:r>
              <a:rPr dirty="0" sz="1600" spc="125">
                <a:latin typeface="Trebuchet MS"/>
                <a:cs typeface="Trebuchet MS"/>
              </a:rPr>
              <a:t>𝒚</a:t>
            </a:r>
            <a:r>
              <a:rPr dirty="0" baseline="31400" sz="1725" spc="187">
                <a:latin typeface="Trebuchet MS"/>
                <a:cs typeface="Trebuchet MS"/>
              </a:rPr>
              <a:t>′ </a:t>
            </a:r>
            <a:r>
              <a:rPr dirty="0" sz="1600" spc="350">
                <a:latin typeface="Trebuchet MS"/>
                <a:cs typeface="Trebuchet MS"/>
              </a:rPr>
              <a:t>=</a:t>
            </a:r>
            <a:r>
              <a:rPr dirty="0" sz="1600" spc="-10">
                <a:latin typeface="Trebuchet MS"/>
                <a:cs typeface="Trebuchet MS"/>
              </a:rPr>
              <a:t> </a:t>
            </a:r>
            <a:r>
              <a:rPr dirty="0" sz="1600" spc="20">
                <a:latin typeface="Trebuchet MS"/>
                <a:cs typeface="Trebuchet MS"/>
              </a:rPr>
              <a:t>𝒚</a:t>
            </a:r>
            <a:r>
              <a:rPr dirty="0" baseline="-14492" sz="1725" spc="30">
                <a:latin typeface="Trebuchet MS"/>
                <a:cs typeface="Trebuchet MS"/>
              </a:rPr>
              <a:t>𝟐</a:t>
            </a:r>
            <a:r>
              <a:rPr dirty="0" sz="1600" spc="20">
                <a:latin typeface="Trebuchet MS"/>
                <a:cs typeface="Trebuchet MS"/>
              </a:rPr>
              <a:t>,</a:t>
            </a:r>
            <a:endParaRPr sz="1600">
              <a:latin typeface="Trebuchet MS"/>
              <a:cs typeface="Trebuchet MS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708150" y="6709029"/>
            <a:ext cx="1067435" cy="2012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66469" algn="l"/>
              </a:tabLst>
            </a:pPr>
            <a:r>
              <a:rPr dirty="0" sz="1150" spc="225">
                <a:latin typeface="Trebuchet MS"/>
                <a:cs typeface="Trebuchet MS"/>
              </a:rPr>
              <a:t>𝟏</a:t>
            </a:r>
            <a:r>
              <a:rPr dirty="0" sz="1150" spc="225">
                <a:latin typeface="Trebuchet MS"/>
                <a:cs typeface="Trebuchet MS"/>
              </a:rPr>
              <a:t>	</a:t>
            </a:r>
            <a:r>
              <a:rPr dirty="0" sz="1150" spc="225">
                <a:latin typeface="Trebuchet MS"/>
                <a:cs typeface="Trebuchet MS"/>
              </a:rPr>
              <a:t>𝟐</a:t>
            </a:r>
            <a:endParaRPr sz="1150">
              <a:latin typeface="Trebuchet MS"/>
              <a:cs typeface="Trebuchet MS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542158" y="6523101"/>
            <a:ext cx="18415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baseline="-22569" sz="2400" spc="442">
                <a:latin typeface="Trebuchet MS"/>
                <a:cs typeface="Trebuchet MS"/>
              </a:rPr>
              <a:t>𝒚</a:t>
            </a:r>
            <a:r>
              <a:rPr dirty="0" sz="1150" spc="110">
                <a:latin typeface="Trebuchet MS"/>
                <a:cs typeface="Trebuchet MS"/>
              </a:rPr>
              <a:t>′</a:t>
            </a:r>
            <a:endParaRPr sz="1150">
              <a:latin typeface="Trebuchet MS"/>
              <a:cs typeface="Trebuchet MS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814954" y="6155817"/>
            <a:ext cx="4375785" cy="9779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191895">
              <a:lnSpc>
                <a:spcPts val="1585"/>
              </a:lnSpc>
              <a:spcBef>
                <a:spcPts val="95"/>
              </a:spcBef>
            </a:pPr>
            <a:r>
              <a:rPr dirty="0" sz="1600" spc="-85" b="1">
                <a:latin typeface="Trebuchet MS"/>
                <a:cs typeface="Trebuchet MS"/>
              </a:rPr>
              <a:t>Ans:</a:t>
            </a:r>
            <a:r>
              <a:rPr dirty="0" sz="1600" spc="-110" b="1">
                <a:latin typeface="Trebuchet MS"/>
                <a:cs typeface="Trebuchet MS"/>
              </a:rPr>
              <a:t> </a:t>
            </a:r>
            <a:r>
              <a:rPr dirty="0" sz="1600" spc="350">
                <a:latin typeface="Trebuchet MS"/>
                <a:cs typeface="Trebuchet MS"/>
              </a:rPr>
              <a:t>−</a:t>
            </a:r>
            <a:r>
              <a:rPr dirty="0" sz="1600" spc="-215">
                <a:latin typeface="Trebuchet MS"/>
                <a:cs typeface="Trebuchet MS"/>
              </a:rPr>
              <a:t> </a:t>
            </a:r>
            <a:r>
              <a:rPr dirty="0" baseline="45893" sz="1725" spc="165">
                <a:latin typeface="Trebuchet MS"/>
                <a:cs typeface="Trebuchet MS"/>
              </a:rPr>
              <a:t>𝟏</a:t>
            </a:r>
            <a:r>
              <a:rPr dirty="0" baseline="45893" sz="1725" spc="-135">
                <a:latin typeface="Trebuchet MS"/>
                <a:cs typeface="Trebuchet MS"/>
              </a:rPr>
              <a:t> </a:t>
            </a:r>
            <a:r>
              <a:rPr dirty="0" sz="1600" spc="70">
                <a:latin typeface="Trebuchet MS"/>
                <a:cs typeface="Trebuchet MS"/>
              </a:rPr>
              <a:t>𝒆</a:t>
            </a:r>
            <a:r>
              <a:rPr dirty="0" baseline="28985" sz="1725" spc="104">
                <a:latin typeface="Trebuchet MS"/>
                <a:cs typeface="Trebuchet MS"/>
              </a:rPr>
              <a:t>−𝒕</a:t>
            </a:r>
            <a:r>
              <a:rPr dirty="0" baseline="28985" sz="1725" spc="97">
                <a:latin typeface="Trebuchet MS"/>
                <a:cs typeface="Trebuchet MS"/>
              </a:rPr>
              <a:t> </a:t>
            </a:r>
            <a:r>
              <a:rPr dirty="0" sz="1600" spc="350">
                <a:latin typeface="Trebuchet MS"/>
                <a:cs typeface="Trebuchet MS"/>
              </a:rPr>
              <a:t>+</a:t>
            </a:r>
            <a:r>
              <a:rPr dirty="0" sz="1600" spc="-114">
                <a:latin typeface="Trebuchet MS"/>
                <a:cs typeface="Trebuchet MS"/>
              </a:rPr>
              <a:t> </a:t>
            </a:r>
            <a:r>
              <a:rPr dirty="0" baseline="45893" sz="1725" spc="165">
                <a:latin typeface="Trebuchet MS"/>
                <a:cs typeface="Trebuchet MS"/>
              </a:rPr>
              <a:t>𝟏</a:t>
            </a:r>
            <a:r>
              <a:rPr dirty="0" baseline="45893" sz="1725" spc="-135">
                <a:latin typeface="Trebuchet MS"/>
                <a:cs typeface="Trebuchet MS"/>
              </a:rPr>
              <a:t> </a:t>
            </a:r>
            <a:r>
              <a:rPr dirty="0" sz="1600" spc="75">
                <a:latin typeface="Trebuchet MS"/>
                <a:cs typeface="Trebuchet MS"/>
              </a:rPr>
              <a:t>𝒆</a:t>
            </a:r>
            <a:r>
              <a:rPr dirty="0" baseline="28985" sz="1725" spc="112">
                <a:latin typeface="Trebuchet MS"/>
                <a:cs typeface="Trebuchet MS"/>
              </a:rPr>
              <a:t>−𝟐𝒕</a:t>
            </a:r>
            <a:r>
              <a:rPr dirty="0" baseline="28985" sz="1725" spc="120">
                <a:latin typeface="Trebuchet MS"/>
                <a:cs typeface="Trebuchet MS"/>
              </a:rPr>
              <a:t> </a:t>
            </a:r>
            <a:r>
              <a:rPr dirty="0" sz="1600" spc="350">
                <a:latin typeface="Trebuchet MS"/>
                <a:cs typeface="Trebuchet MS"/>
              </a:rPr>
              <a:t>+</a:t>
            </a:r>
            <a:r>
              <a:rPr dirty="0" sz="1600" spc="-130">
                <a:latin typeface="Trebuchet MS"/>
                <a:cs typeface="Trebuchet MS"/>
              </a:rPr>
              <a:t> </a:t>
            </a:r>
            <a:r>
              <a:rPr dirty="0" baseline="45893" sz="1725" spc="165">
                <a:latin typeface="Trebuchet MS"/>
                <a:cs typeface="Trebuchet MS"/>
              </a:rPr>
              <a:t>𝟏</a:t>
            </a:r>
            <a:r>
              <a:rPr dirty="0" baseline="45893" sz="1725" spc="-120">
                <a:latin typeface="Trebuchet MS"/>
                <a:cs typeface="Trebuchet MS"/>
              </a:rPr>
              <a:t> </a:t>
            </a:r>
            <a:r>
              <a:rPr dirty="0" sz="1600" spc="-10">
                <a:latin typeface="Trebuchet MS"/>
                <a:cs typeface="Trebuchet MS"/>
              </a:rPr>
              <a:t>𝒆</a:t>
            </a:r>
            <a:r>
              <a:rPr dirty="0" baseline="28985" sz="1725" spc="-15">
                <a:latin typeface="Trebuchet MS"/>
                <a:cs typeface="Trebuchet MS"/>
              </a:rPr>
              <a:t>𝒕</a:t>
            </a:r>
            <a:endParaRPr baseline="28985" sz="1725">
              <a:latin typeface="Trebuchet MS"/>
              <a:cs typeface="Trebuchet MS"/>
            </a:endParaRPr>
          </a:p>
          <a:p>
            <a:pPr marL="1795780">
              <a:lnSpc>
                <a:spcPts val="1045"/>
              </a:lnSpc>
              <a:tabLst>
                <a:tab pos="2446655" algn="l"/>
                <a:tab pos="3184525" algn="l"/>
              </a:tabLst>
            </a:pPr>
            <a:r>
              <a:rPr dirty="0" sz="1150" spc="110">
                <a:latin typeface="Trebuchet MS"/>
                <a:cs typeface="Trebuchet MS"/>
              </a:rPr>
              <a:t>𝟐	𝟑	𝟔</a:t>
            </a:r>
            <a:endParaRPr sz="115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894"/>
              </a:spcBef>
              <a:tabLst>
                <a:tab pos="1777364" algn="l"/>
              </a:tabLst>
            </a:pPr>
            <a:r>
              <a:rPr dirty="0" sz="1600" spc="350">
                <a:latin typeface="Trebuchet MS"/>
                <a:cs typeface="Trebuchet MS"/>
              </a:rPr>
              <a:t>= </a:t>
            </a:r>
            <a:r>
              <a:rPr dirty="0" sz="1600" spc="160">
                <a:latin typeface="Trebuchet MS"/>
                <a:cs typeface="Trebuchet MS"/>
              </a:rPr>
              <a:t>𝒚</a:t>
            </a:r>
            <a:r>
              <a:rPr dirty="0" baseline="-14492" sz="1725" spc="240">
                <a:latin typeface="Trebuchet MS"/>
                <a:cs typeface="Trebuchet MS"/>
              </a:rPr>
              <a:t>𝟏</a:t>
            </a:r>
            <a:r>
              <a:rPr dirty="0" sz="1600" spc="160">
                <a:latin typeface="Trebuchet MS"/>
                <a:cs typeface="Trebuchet MS"/>
              </a:rPr>
              <a:t>𝒚</a:t>
            </a:r>
            <a:r>
              <a:rPr dirty="0" baseline="-14492" sz="1725" spc="240">
                <a:latin typeface="Trebuchet MS"/>
                <a:cs typeface="Trebuchet MS"/>
              </a:rPr>
              <a:t>𝟏</a:t>
            </a:r>
            <a:r>
              <a:rPr dirty="0" baseline="2415" sz="1725" spc="240">
                <a:latin typeface="Trebuchet MS"/>
                <a:cs typeface="Trebuchet MS"/>
              </a:rPr>
              <a:t>  </a:t>
            </a:r>
            <a:r>
              <a:rPr dirty="0" sz="1600" spc="155">
                <a:latin typeface="Trebuchet MS"/>
                <a:cs typeface="Trebuchet MS"/>
              </a:rPr>
              <a:t>𝟎</a:t>
            </a:r>
            <a:r>
              <a:rPr dirty="0" baseline="1736" sz="2400" spc="-135">
                <a:latin typeface="Trebuchet MS"/>
                <a:cs typeface="Trebuchet MS"/>
              </a:rPr>
              <a:t> </a:t>
            </a:r>
            <a:r>
              <a:rPr dirty="0" sz="1600" spc="350">
                <a:latin typeface="Trebuchet MS"/>
                <a:cs typeface="Trebuchet MS"/>
              </a:rPr>
              <a:t>=</a:t>
            </a:r>
            <a:r>
              <a:rPr dirty="0" sz="1600" spc="-40">
                <a:latin typeface="Trebuchet MS"/>
                <a:cs typeface="Trebuchet MS"/>
              </a:rPr>
              <a:t> </a:t>
            </a:r>
            <a:r>
              <a:rPr dirty="0" sz="1600" spc="-55">
                <a:latin typeface="Trebuchet MS"/>
                <a:cs typeface="Trebuchet MS"/>
              </a:rPr>
              <a:t>𝟖,	</a:t>
            </a:r>
            <a:r>
              <a:rPr dirty="0" sz="1600" spc="125">
                <a:latin typeface="Trebuchet MS"/>
                <a:cs typeface="Trebuchet MS"/>
              </a:rPr>
              <a:t>𝒚</a:t>
            </a:r>
            <a:r>
              <a:rPr dirty="0" baseline="-19323" sz="1725" spc="187">
                <a:latin typeface="Trebuchet MS"/>
                <a:cs typeface="Trebuchet MS"/>
              </a:rPr>
              <a:t>𝟐</a:t>
            </a:r>
            <a:r>
              <a:rPr dirty="0" baseline="2415" sz="1725" spc="187">
                <a:latin typeface="Trebuchet MS"/>
                <a:cs typeface="Trebuchet MS"/>
              </a:rPr>
              <a:t> </a:t>
            </a:r>
            <a:r>
              <a:rPr dirty="0" sz="1600" spc="155">
                <a:latin typeface="Trebuchet MS"/>
                <a:cs typeface="Trebuchet MS"/>
              </a:rPr>
              <a:t>𝟎</a:t>
            </a:r>
            <a:r>
              <a:rPr dirty="0" baseline="1736" sz="2400" spc="232">
                <a:latin typeface="Trebuchet MS"/>
                <a:cs typeface="Trebuchet MS"/>
              </a:rPr>
              <a:t> </a:t>
            </a:r>
            <a:r>
              <a:rPr dirty="0" sz="1600" spc="350">
                <a:latin typeface="Trebuchet MS"/>
                <a:cs typeface="Trebuchet MS"/>
              </a:rPr>
              <a:t>=</a:t>
            </a:r>
            <a:r>
              <a:rPr dirty="0" sz="1600" spc="-70">
                <a:latin typeface="Trebuchet MS"/>
                <a:cs typeface="Trebuchet MS"/>
              </a:rPr>
              <a:t> </a:t>
            </a:r>
            <a:r>
              <a:rPr dirty="0" sz="1600" spc="150">
                <a:latin typeface="Trebuchet MS"/>
                <a:cs typeface="Trebuchet MS"/>
              </a:rPr>
              <a:t>𝟎</a:t>
            </a:r>
            <a:endParaRPr sz="1600">
              <a:latin typeface="Trebuchet MS"/>
              <a:cs typeface="Trebuchet MS"/>
            </a:endParaRPr>
          </a:p>
          <a:p>
            <a:pPr marL="1096010">
              <a:lnSpc>
                <a:spcPct val="100000"/>
              </a:lnSpc>
              <a:spcBef>
                <a:spcPts val="130"/>
              </a:spcBef>
            </a:pPr>
            <a:r>
              <a:rPr dirty="0" sz="1600" spc="-85" b="1">
                <a:latin typeface="Trebuchet MS"/>
                <a:cs typeface="Trebuchet MS"/>
              </a:rPr>
              <a:t>Ans: </a:t>
            </a:r>
            <a:r>
              <a:rPr dirty="0" sz="1600" spc="165">
                <a:latin typeface="Trebuchet MS"/>
                <a:cs typeface="Trebuchet MS"/>
              </a:rPr>
              <a:t>𝒚</a:t>
            </a:r>
            <a:r>
              <a:rPr dirty="0" baseline="-14492" sz="1725" spc="247">
                <a:latin typeface="Trebuchet MS"/>
                <a:cs typeface="Trebuchet MS"/>
              </a:rPr>
              <a:t>𝟏</a:t>
            </a:r>
            <a:r>
              <a:rPr dirty="0" baseline="2415" sz="1725" spc="247">
                <a:latin typeface="Trebuchet MS"/>
                <a:cs typeface="Trebuchet MS"/>
              </a:rPr>
              <a:t> </a:t>
            </a:r>
            <a:r>
              <a:rPr dirty="0" sz="1600" spc="-135">
                <a:latin typeface="Trebuchet MS"/>
                <a:cs typeface="Trebuchet MS"/>
              </a:rPr>
              <a:t>𝒕</a:t>
            </a:r>
            <a:r>
              <a:rPr dirty="0" baseline="1736" sz="2400" spc="-202">
                <a:latin typeface="Trebuchet MS"/>
                <a:cs typeface="Trebuchet MS"/>
              </a:rPr>
              <a:t> </a:t>
            </a:r>
            <a:r>
              <a:rPr dirty="0" sz="1600" spc="350">
                <a:latin typeface="Trebuchet MS"/>
                <a:cs typeface="Trebuchet MS"/>
              </a:rPr>
              <a:t>= </a:t>
            </a:r>
            <a:r>
              <a:rPr dirty="0" sz="1600" spc="10">
                <a:latin typeface="Trebuchet MS"/>
                <a:cs typeface="Trebuchet MS"/>
              </a:rPr>
              <a:t>𝟖𝒄𝒐𝒔𝒉𝒕, </a:t>
            </a:r>
            <a:r>
              <a:rPr dirty="0" sz="1600" spc="160">
                <a:latin typeface="Trebuchet MS"/>
                <a:cs typeface="Trebuchet MS"/>
              </a:rPr>
              <a:t>𝒚</a:t>
            </a:r>
            <a:r>
              <a:rPr dirty="0" baseline="-14492" sz="1725" spc="240">
                <a:latin typeface="Trebuchet MS"/>
                <a:cs typeface="Trebuchet MS"/>
              </a:rPr>
              <a:t>𝟐</a:t>
            </a:r>
            <a:r>
              <a:rPr dirty="0" baseline="2415" sz="1725" spc="240">
                <a:latin typeface="Trebuchet MS"/>
                <a:cs typeface="Trebuchet MS"/>
              </a:rPr>
              <a:t> </a:t>
            </a:r>
            <a:r>
              <a:rPr dirty="0" sz="1600" spc="-135">
                <a:latin typeface="Trebuchet MS"/>
                <a:cs typeface="Trebuchet MS"/>
              </a:rPr>
              <a:t>𝒕</a:t>
            </a:r>
            <a:r>
              <a:rPr dirty="0" baseline="1736" sz="2400" spc="-202">
                <a:latin typeface="Trebuchet MS"/>
                <a:cs typeface="Trebuchet MS"/>
              </a:rPr>
              <a:t> </a:t>
            </a:r>
            <a:r>
              <a:rPr dirty="0" sz="1600" spc="350">
                <a:latin typeface="Trebuchet MS"/>
                <a:cs typeface="Trebuchet MS"/>
              </a:rPr>
              <a:t>=</a:t>
            </a:r>
            <a:r>
              <a:rPr dirty="0" sz="1600" spc="-250">
                <a:latin typeface="Trebuchet MS"/>
                <a:cs typeface="Trebuchet MS"/>
              </a:rPr>
              <a:t> </a:t>
            </a:r>
            <a:r>
              <a:rPr dirty="0" sz="1600" spc="40">
                <a:latin typeface="Trebuchet MS"/>
                <a:cs typeface="Trebuchet MS"/>
              </a:rPr>
              <a:t>𝟖𝒔𝒊𝒏𝒉𝒕</a:t>
            </a:r>
            <a:endParaRPr sz="1600">
              <a:latin typeface="Trebuchet MS"/>
              <a:cs typeface="Trebuchet MS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359153" y="7131177"/>
            <a:ext cx="4373880" cy="82105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1375"/>
              </a:lnSpc>
              <a:spcBef>
                <a:spcPts val="95"/>
              </a:spcBef>
            </a:pPr>
            <a:r>
              <a:rPr dirty="0" sz="1600" spc="-114" b="1">
                <a:latin typeface="Trebuchet MS"/>
                <a:cs typeface="Trebuchet MS"/>
              </a:rPr>
              <a:t>9) </a:t>
            </a:r>
            <a:r>
              <a:rPr dirty="0" sz="1600" spc="125">
                <a:latin typeface="Trebuchet MS"/>
                <a:cs typeface="Trebuchet MS"/>
              </a:rPr>
              <a:t>𝒚</a:t>
            </a:r>
            <a:r>
              <a:rPr dirty="0" baseline="31400" sz="1725" spc="187">
                <a:latin typeface="Trebuchet MS"/>
                <a:cs typeface="Trebuchet MS"/>
              </a:rPr>
              <a:t>′ </a:t>
            </a:r>
            <a:r>
              <a:rPr dirty="0" sz="1600" spc="350">
                <a:latin typeface="Trebuchet MS"/>
                <a:cs typeface="Trebuchet MS"/>
              </a:rPr>
              <a:t>+ </a:t>
            </a:r>
            <a:r>
              <a:rPr dirty="0" sz="1600" spc="125">
                <a:latin typeface="Trebuchet MS"/>
                <a:cs typeface="Trebuchet MS"/>
              </a:rPr>
              <a:t>𝒚</a:t>
            </a:r>
            <a:r>
              <a:rPr dirty="0" baseline="-14492" sz="1725" spc="187">
                <a:latin typeface="Trebuchet MS"/>
                <a:cs typeface="Trebuchet MS"/>
              </a:rPr>
              <a:t>𝟐 </a:t>
            </a:r>
            <a:r>
              <a:rPr dirty="0" sz="1600" spc="350">
                <a:latin typeface="Trebuchet MS"/>
                <a:cs typeface="Trebuchet MS"/>
              </a:rPr>
              <a:t>= </a:t>
            </a:r>
            <a:r>
              <a:rPr dirty="0" sz="1600" spc="70">
                <a:latin typeface="Trebuchet MS"/>
                <a:cs typeface="Trebuchet MS"/>
              </a:rPr>
              <a:t>𝟐𝒄𝒐𝒔</a:t>
            </a:r>
            <a:r>
              <a:rPr dirty="0" baseline="1736" sz="2400" spc="104">
                <a:latin typeface="Trebuchet MS"/>
                <a:cs typeface="Trebuchet MS"/>
              </a:rPr>
              <a:t> </a:t>
            </a:r>
            <a:r>
              <a:rPr dirty="0" sz="1600" spc="-135">
                <a:latin typeface="Trebuchet MS"/>
                <a:cs typeface="Trebuchet MS"/>
              </a:rPr>
              <a:t>𝒕</a:t>
            </a:r>
            <a:r>
              <a:rPr dirty="0" baseline="1736" sz="2400" spc="-202">
                <a:latin typeface="Trebuchet MS"/>
                <a:cs typeface="Trebuchet MS"/>
              </a:rPr>
              <a:t> </a:t>
            </a:r>
            <a:r>
              <a:rPr dirty="0" sz="1600" spc="-265">
                <a:latin typeface="Trebuchet MS"/>
                <a:cs typeface="Trebuchet MS"/>
              </a:rPr>
              <a:t>, </a:t>
            </a:r>
            <a:r>
              <a:rPr dirty="0" sz="1600" spc="125">
                <a:latin typeface="Trebuchet MS"/>
                <a:cs typeface="Trebuchet MS"/>
              </a:rPr>
              <a:t>𝒚</a:t>
            </a:r>
            <a:r>
              <a:rPr dirty="0" baseline="31400" sz="1725" spc="187">
                <a:latin typeface="Trebuchet MS"/>
                <a:cs typeface="Trebuchet MS"/>
              </a:rPr>
              <a:t>′ </a:t>
            </a:r>
            <a:r>
              <a:rPr dirty="0" sz="1600" spc="350">
                <a:latin typeface="Trebuchet MS"/>
                <a:cs typeface="Trebuchet MS"/>
              </a:rPr>
              <a:t>+ </a:t>
            </a:r>
            <a:r>
              <a:rPr dirty="0" sz="1600" spc="125">
                <a:latin typeface="Trebuchet MS"/>
                <a:cs typeface="Trebuchet MS"/>
              </a:rPr>
              <a:t>𝒚</a:t>
            </a:r>
            <a:r>
              <a:rPr dirty="0" baseline="-14492" sz="1725" spc="187">
                <a:latin typeface="Trebuchet MS"/>
                <a:cs typeface="Trebuchet MS"/>
              </a:rPr>
              <a:t>𝟏 </a:t>
            </a:r>
            <a:r>
              <a:rPr dirty="0" sz="1600" spc="350">
                <a:latin typeface="Trebuchet MS"/>
                <a:cs typeface="Trebuchet MS"/>
              </a:rPr>
              <a:t>=</a:t>
            </a:r>
            <a:r>
              <a:rPr dirty="0" sz="1600" spc="-215">
                <a:latin typeface="Trebuchet MS"/>
                <a:cs typeface="Trebuchet MS"/>
              </a:rPr>
              <a:t> </a:t>
            </a:r>
            <a:r>
              <a:rPr dirty="0" sz="1600" spc="150">
                <a:latin typeface="Trebuchet MS"/>
                <a:cs typeface="Trebuchet MS"/>
              </a:rPr>
              <a:t>𝟎</a:t>
            </a:r>
            <a:endParaRPr sz="1600">
              <a:latin typeface="Trebuchet MS"/>
              <a:cs typeface="Trebuchet MS"/>
            </a:endParaRPr>
          </a:p>
          <a:p>
            <a:pPr marL="361315">
              <a:lnSpc>
                <a:spcPts val="835"/>
              </a:lnSpc>
              <a:tabLst>
                <a:tab pos="2120265" algn="l"/>
              </a:tabLst>
            </a:pPr>
            <a:r>
              <a:rPr dirty="0" sz="1150" spc="110">
                <a:latin typeface="Trebuchet MS"/>
                <a:cs typeface="Trebuchet MS"/>
              </a:rPr>
              <a:t>𝟏	𝟐</a:t>
            </a:r>
            <a:endParaRPr sz="1150">
              <a:latin typeface="Trebuchet MS"/>
              <a:cs typeface="Trebuchet MS"/>
            </a:endParaRPr>
          </a:p>
          <a:p>
            <a:pPr algn="ctr" marL="2069464">
              <a:lnSpc>
                <a:spcPct val="100000"/>
              </a:lnSpc>
              <a:spcBef>
                <a:spcPts val="80"/>
              </a:spcBef>
              <a:tabLst>
                <a:tab pos="3408045" algn="l"/>
              </a:tabLst>
            </a:pPr>
            <a:r>
              <a:rPr dirty="0" sz="1600" spc="165">
                <a:latin typeface="Trebuchet MS"/>
                <a:cs typeface="Trebuchet MS"/>
              </a:rPr>
              <a:t>𝒚</a:t>
            </a:r>
            <a:r>
              <a:rPr dirty="0" baseline="-14492" sz="1725" spc="247">
                <a:latin typeface="Trebuchet MS"/>
                <a:cs typeface="Trebuchet MS"/>
              </a:rPr>
              <a:t>𝟏</a:t>
            </a:r>
            <a:r>
              <a:rPr dirty="0" baseline="2415" sz="1725" spc="247">
                <a:latin typeface="Trebuchet MS"/>
                <a:cs typeface="Trebuchet MS"/>
              </a:rPr>
              <a:t> </a:t>
            </a:r>
            <a:r>
              <a:rPr dirty="0" sz="1600" spc="155">
                <a:latin typeface="Trebuchet MS"/>
                <a:cs typeface="Trebuchet MS"/>
              </a:rPr>
              <a:t>𝟎</a:t>
            </a:r>
            <a:r>
              <a:rPr dirty="0" baseline="1736" sz="2400" spc="1155">
                <a:latin typeface="Trebuchet MS"/>
                <a:cs typeface="Trebuchet MS"/>
              </a:rPr>
              <a:t> </a:t>
            </a:r>
            <a:r>
              <a:rPr dirty="0" sz="1600" spc="350">
                <a:latin typeface="Trebuchet MS"/>
                <a:cs typeface="Trebuchet MS"/>
              </a:rPr>
              <a:t>=</a:t>
            </a:r>
            <a:r>
              <a:rPr dirty="0" sz="1600" spc="-25">
                <a:latin typeface="Trebuchet MS"/>
                <a:cs typeface="Trebuchet MS"/>
              </a:rPr>
              <a:t> </a:t>
            </a:r>
            <a:r>
              <a:rPr dirty="0" sz="1600" spc="-55">
                <a:latin typeface="Trebuchet MS"/>
                <a:cs typeface="Trebuchet MS"/>
              </a:rPr>
              <a:t>𝟎,	</a:t>
            </a:r>
            <a:r>
              <a:rPr dirty="0" sz="1600" spc="125">
                <a:latin typeface="Trebuchet MS"/>
                <a:cs typeface="Trebuchet MS"/>
              </a:rPr>
              <a:t>𝒚</a:t>
            </a:r>
            <a:r>
              <a:rPr dirty="0" baseline="-19323" sz="1725" spc="187">
                <a:latin typeface="Trebuchet MS"/>
                <a:cs typeface="Trebuchet MS"/>
              </a:rPr>
              <a:t>𝟐</a:t>
            </a:r>
            <a:r>
              <a:rPr dirty="0" baseline="2415" sz="1725" spc="187">
                <a:latin typeface="Trebuchet MS"/>
                <a:cs typeface="Trebuchet MS"/>
              </a:rPr>
              <a:t> </a:t>
            </a:r>
            <a:r>
              <a:rPr dirty="0" sz="1600" spc="155">
                <a:latin typeface="Trebuchet MS"/>
                <a:cs typeface="Trebuchet MS"/>
              </a:rPr>
              <a:t>𝟎</a:t>
            </a:r>
            <a:r>
              <a:rPr dirty="0" baseline="1736" sz="2400" spc="232">
                <a:latin typeface="Trebuchet MS"/>
                <a:cs typeface="Trebuchet MS"/>
              </a:rPr>
              <a:t> </a:t>
            </a:r>
            <a:r>
              <a:rPr dirty="0" sz="1600" spc="350">
                <a:latin typeface="Trebuchet MS"/>
                <a:cs typeface="Trebuchet MS"/>
              </a:rPr>
              <a:t>=</a:t>
            </a:r>
            <a:r>
              <a:rPr dirty="0" sz="1600" spc="-130">
                <a:latin typeface="Trebuchet MS"/>
                <a:cs typeface="Trebuchet MS"/>
              </a:rPr>
              <a:t> </a:t>
            </a:r>
            <a:r>
              <a:rPr dirty="0" sz="1600" spc="150">
                <a:latin typeface="Trebuchet MS"/>
                <a:cs typeface="Trebuchet MS"/>
              </a:rPr>
              <a:t>𝟏</a:t>
            </a:r>
            <a:endParaRPr sz="1600">
              <a:latin typeface="Trebuchet MS"/>
              <a:cs typeface="Trebuchet MS"/>
            </a:endParaRPr>
          </a:p>
          <a:p>
            <a:pPr algn="ctr" marL="2067560">
              <a:lnSpc>
                <a:spcPct val="100000"/>
              </a:lnSpc>
              <a:spcBef>
                <a:spcPts val="135"/>
              </a:spcBef>
            </a:pPr>
            <a:r>
              <a:rPr dirty="0" sz="1600" spc="-75" b="1">
                <a:latin typeface="Trebuchet MS"/>
                <a:cs typeface="Trebuchet MS"/>
              </a:rPr>
              <a:t>Ans</a:t>
            </a:r>
            <a:r>
              <a:rPr dirty="0" sz="1600" spc="-75" b="1" i="1">
                <a:latin typeface="Arial"/>
                <a:cs typeface="Arial"/>
              </a:rPr>
              <a:t>: </a:t>
            </a:r>
            <a:r>
              <a:rPr dirty="0" sz="1600" spc="65">
                <a:latin typeface="Trebuchet MS"/>
                <a:cs typeface="Trebuchet MS"/>
              </a:rPr>
              <a:t>𝒚</a:t>
            </a:r>
            <a:r>
              <a:rPr dirty="0" baseline="-14492" sz="1725" spc="97">
                <a:latin typeface="Trebuchet MS"/>
                <a:cs typeface="Trebuchet MS"/>
              </a:rPr>
              <a:t>𝟏</a:t>
            </a:r>
            <a:r>
              <a:rPr dirty="0" sz="1600" spc="65">
                <a:latin typeface="Trebuchet MS"/>
                <a:cs typeface="Trebuchet MS"/>
              </a:rPr>
              <a:t>(𝒕)</a:t>
            </a:r>
            <a:r>
              <a:rPr dirty="0" sz="1600" spc="-145">
                <a:latin typeface="Trebuchet MS"/>
                <a:cs typeface="Trebuchet MS"/>
              </a:rPr>
              <a:t> </a:t>
            </a:r>
            <a:r>
              <a:rPr dirty="0" sz="1600" spc="-114" b="1" i="1">
                <a:latin typeface="Arial"/>
                <a:cs typeface="Arial"/>
              </a:rPr>
              <a:t>=sint</a:t>
            </a:r>
            <a:endParaRPr sz="16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682242" y="8166354"/>
            <a:ext cx="180975" cy="2012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50" spc="325">
                <a:latin typeface="Trebuchet MS"/>
                <a:cs typeface="Trebuchet MS"/>
              </a:rPr>
              <a:t>𝒅</a:t>
            </a:r>
            <a:r>
              <a:rPr dirty="0" sz="1150" spc="-185">
                <a:latin typeface="Trebuchet MS"/>
                <a:cs typeface="Trebuchet MS"/>
              </a:rPr>
              <a:t>𝒕</a:t>
            </a:r>
            <a:endParaRPr sz="1150">
              <a:latin typeface="Trebuchet MS"/>
              <a:cs typeface="Trebuchet MS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1684273" y="8166100"/>
            <a:ext cx="178435" cy="0"/>
          </a:xfrm>
          <a:custGeom>
            <a:avLst/>
            <a:gdLst/>
            <a:ahLst/>
            <a:cxnLst/>
            <a:rect l="l" t="t" r="r" b="b"/>
            <a:pathLst>
              <a:path w="178435" h="0">
                <a:moveTo>
                  <a:pt x="0" y="0"/>
                </a:moveTo>
                <a:lnTo>
                  <a:pt x="178307" y="0"/>
                </a:lnTo>
              </a:path>
            </a:pathLst>
          </a:custGeom>
          <a:ln w="1371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 txBox="1"/>
          <p:nvPr/>
        </p:nvSpPr>
        <p:spPr>
          <a:xfrm>
            <a:off x="1311910" y="8007857"/>
            <a:ext cx="435864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551554" algn="l"/>
              </a:tabLst>
            </a:pPr>
            <a:r>
              <a:rPr dirty="0" sz="1600" spc="-20" b="1">
                <a:latin typeface="Trebuchet MS"/>
                <a:cs typeface="Trebuchet MS"/>
              </a:rPr>
              <a:t>10)</a:t>
            </a:r>
            <a:r>
              <a:rPr dirty="0" sz="1600" spc="-65" b="1">
                <a:latin typeface="Trebuchet MS"/>
                <a:cs typeface="Trebuchet MS"/>
              </a:rPr>
              <a:t> </a:t>
            </a:r>
            <a:r>
              <a:rPr dirty="0" baseline="45893" sz="1725" spc="187">
                <a:latin typeface="Trebuchet MS"/>
                <a:cs typeface="Trebuchet MS"/>
              </a:rPr>
              <a:t>𝒅𝒙</a:t>
            </a:r>
            <a:r>
              <a:rPr dirty="0" baseline="45893" sz="1725" spc="150">
                <a:latin typeface="Trebuchet MS"/>
                <a:cs typeface="Trebuchet MS"/>
              </a:rPr>
              <a:t> </a:t>
            </a:r>
            <a:r>
              <a:rPr dirty="0" sz="1600" spc="350">
                <a:latin typeface="Trebuchet MS"/>
                <a:cs typeface="Trebuchet MS"/>
              </a:rPr>
              <a:t>=</a:t>
            </a:r>
            <a:r>
              <a:rPr dirty="0" sz="1600" spc="-40">
                <a:latin typeface="Trebuchet MS"/>
                <a:cs typeface="Trebuchet MS"/>
              </a:rPr>
              <a:t> </a:t>
            </a:r>
            <a:r>
              <a:rPr dirty="0" sz="1600" spc="135">
                <a:latin typeface="Trebuchet MS"/>
                <a:cs typeface="Trebuchet MS"/>
              </a:rPr>
              <a:t>𝟓𝒙</a:t>
            </a:r>
            <a:r>
              <a:rPr dirty="0" sz="1600" spc="-130">
                <a:latin typeface="Trebuchet MS"/>
                <a:cs typeface="Trebuchet MS"/>
              </a:rPr>
              <a:t> </a:t>
            </a:r>
            <a:r>
              <a:rPr dirty="0" sz="1600" spc="350">
                <a:latin typeface="Trebuchet MS"/>
                <a:cs typeface="Trebuchet MS"/>
              </a:rPr>
              <a:t>+</a:t>
            </a:r>
            <a:r>
              <a:rPr dirty="0" sz="1600" spc="-110">
                <a:latin typeface="Trebuchet MS"/>
                <a:cs typeface="Trebuchet MS"/>
              </a:rPr>
              <a:t> </a:t>
            </a:r>
            <a:r>
              <a:rPr dirty="0" sz="1600" spc="150">
                <a:latin typeface="Trebuchet MS"/>
                <a:cs typeface="Trebuchet MS"/>
              </a:rPr>
              <a:t>𝟑𝒚	</a:t>
            </a:r>
            <a:r>
              <a:rPr dirty="0" sz="1600" spc="120">
                <a:latin typeface="Trebuchet MS"/>
                <a:cs typeface="Trebuchet MS"/>
              </a:rPr>
              <a:t>𝒙</a:t>
            </a:r>
            <a:r>
              <a:rPr dirty="0" baseline="1736" sz="2400" spc="179">
                <a:latin typeface="Trebuchet MS"/>
                <a:cs typeface="Trebuchet MS"/>
              </a:rPr>
              <a:t> </a:t>
            </a:r>
            <a:r>
              <a:rPr dirty="0" sz="1600" spc="155">
                <a:latin typeface="Trebuchet MS"/>
                <a:cs typeface="Trebuchet MS"/>
              </a:rPr>
              <a:t>𝟎</a:t>
            </a:r>
            <a:r>
              <a:rPr dirty="0" baseline="1736" sz="2400" spc="232">
                <a:latin typeface="Trebuchet MS"/>
                <a:cs typeface="Trebuchet MS"/>
              </a:rPr>
              <a:t> </a:t>
            </a:r>
            <a:r>
              <a:rPr dirty="0" sz="1600" spc="350">
                <a:latin typeface="Trebuchet MS"/>
                <a:cs typeface="Trebuchet MS"/>
              </a:rPr>
              <a:t>=</a:t>
            </a:r>
            <a:r>
              <a:rPr dirty="0" sz="1600" spc="-229">
                <a:latin typeface="Trebuchet MS"/>
                <a:cs typeface="Trebuchet MS"/>
              </a:rPr>
              <a:t> </a:t>
            </a:r>
            <a:r>
              <a:rPr dirty="0" sz="1600" spc="150">
                <a:latin typeface="Trebuchet MS"/>
                <a:cs typeface="Trebuchet MS"/>
              </a:rPr>
              <a:t>𝟒</a:t>
            </a:r>
            <a:endParaRPr sz="1600">
              <a:latin typeface="Trebuchet MS"/>
              <a:cs typeface="Trebuchet MS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516251" y="8591498"/>
            <a:ext cx="24066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440">
                <a:latin typeface="Trebuchet MS"/>
                <a:cs typeface="Trebuchet MS"/>
              </a:rPr>
              <a:t>𝒅</a:t>
            </a:r>
            <a:r>
              <a:rPr dirty="0" sz="1600" spc="-265">
                <a:latin typeface="Trebuchet MS"/>
                <a:cs typeface="Trebuchet MS"/>
              </a:rPr>
              <a:t>𝒕</a:t>
            </a:r>
            <a:endParaRPr sz="1600">
              <a:latin typeface="Trebuchet MS"/>
              <a:cs typeface="Trebuchet MS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2512186" y="8612631"/>
            <a:ext cx="251460" cy="0"/>
          </a:xfrm>
          <a:custGeom>
            <a:avLst/>
            <a:gdLst/>
            <a:ahLst/>
            <a:cxnLst/>
            <a:rect l="l" t="t" r="r" b="b"/>
            <a:pathLst>
              <a:path w="251460" h="0">
                <a:moveTo>
                  <a:pt x="0" y="0"/>
                </a:moveTo>
                <a:lnTo>
                  <a:pt x="251460" y="0"/>
                </a:lnTo>
              </a:path>
            </a:pathLst>
          </a:custGeom>
          <a:ln w="1371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 txBox="1"/>
          <p:nvPr/>
        </p:nvSpPr>
        <p:spPr>
          <a:xfrm>
            <a:off x="2499486" y="8454390"/>
            <a:ext cx="153035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baseline="41666" sz="2400" spc="277">
                <a:latin typeface="Trebuchet MS"/>
                <a:cs typeface="Trebuchet MS"/>
              </a:rPr>
              <a:t>𝒅𝒚</a:t>
            </a:r>
            <a:r>
              <a:rPr dirty="0" baseline="41666" sz="2400" spc="-60">
                <a:latin typeface="Trebuchet MS"/>
                <a:cs typeface="Trebuchet MS"/>
              </a:rPr>
              <a:t> </a:t>
            </a:r>
            <a:r>
              <a:rPr dirty="0" sz="1600" spc="350">
                <a:latin typeface="Trebuchet MS"/>
                <a:cs typeface="Trebuchet MS"/>
              </a:rPr>
              <a:t>=</a:t>
            </a:r>
            <a:r>
              <a:rPr dirty="0" sz="1600" spc="-60">
                <a:latin typeface="Trebuchet MS"/>
                <a:cs typeface="Trebuchet MS"/>
              </a:rPr>
              <a:t> </a:t>
            </a:r>
            <a:r>
              <a:rPr dirty="0" sz="1600" spc="150">
                <a:latin typeface="Trebuchet MS"/>
                <a:cs typeface="Trebuchet MS"/>
              </a:rPr>
              <a:t>𝒚</a:t>
            </a:r>
            <a:r>
              <a:rPr dirty="0" sz="1600" spc="-130">
                <a:latin typeface="Trebuchet MS"/>
                <a:cs typeface="Trebuchet MS"/>
              </a:rPr>
              <a:t> </a:t>
            </a:r>
            <a:r>
              <a:rPr dirty="0" sz="1600" spc="350">
                <a:latin typeface="Trebuchet MS"/>
                <a:cs typeface="Trebuchet MS"/>
              </a:rPr>
              <a:t>−</a:t>
            </a:r>
            <a:r>
              <a:rPr dirty="0" sz="1600" spc="-140">
                <a:latin typeface="Trebuchet MS"/>
                <a:cs typeface="Trebuchet MS"/>
              </a:rPr>
              <a:t> </a:t>
            </a:r>
            <a:r>
              <a:rPr dirty="0" sz="1600" spc="120">
                <a:latin typeface="Trebuchet MS"/>
                <a:cs typeface="Trebuchet MS"/>
              </a:rPr>
              <a:t>𝒙</a:t>
            </a:r>
            <a:r>
              <a:rPr dirty="0" sz="1600" spc="-50">
                <a:latin typeface="Trebuchet MS"/>
                <a:cs typeface="Trebuchet MS"/>
              </a:rPr>
              <a:t> </a:t>
            </a:r>
            <a:r>
              <a:rPr dirty="0" sz="1600" spc="350">
                <a:latin typeface="Trebuchet MS"/>
                <a:cs typeface="Trebuchet MS"/>
              </a:rPr>
              <a:t>=</a:t>
            </a:r>
            <a:r>
              <a:rPr dirty="0" sz="1600" spc="-55">
                <a:latin typeface="Trebuchet MS"/>
                <a:cs typeface="Trebuchet MS"/>
              </a:rPr>
              <a:t> </a:t>
            </a:r>
            <a:r>
              <a:rPr dirty="0" sz="1600" spc="150">
                <a:latin typeface="Trebuchet MS"/>
                <a:cs typeface="Trebuchet MS"/>
              </a:rPr>
              <a:t>𝟑𝒚</a:t>
            </a:r>
            <a:endParaRPr sz="1600">
              <a:latin typeface="Trebuchet MS"/>
              <a:cs typeface="Trebuchet MS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5840729" y="8454390"/>
            <a:ext cx="82232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140">
                <a:latin typeface="Trebuchet MS"/>
                <a:cs typeface="Trebuchet MS"/>
              </a:rPr>
              <a:t>𝒚</a:t>
            </a:r>
            <a:r>
              <a:rPr dirty="0" baseline="1736" sz="2400" spc="209">
                <a:latin typeface="Trebuchet MS"/>
                <a:cs typeface="Trebuchet MS"/>
              </a:rPr>
              <a:t> </a:t>
            </a:r>
            <a:r>
              <a:rPr dirty="0" sz="1600" spc="155">
                <a:latin typeface="Trebuchet MS"/>
                <a:cs typeface="Trebuchet MS"/>
              </a:rPr>
              <a:t>𝟎</a:t>
            </a:r>
            <a:r>
              <a:rPr dirty="0" baseline="1736" sz="2400" spc="232">
                <a:latin typeface="Trebuchet MS"/>
                <a:cs typeface="Trebuchet MS"/>
              </a:rPr>
              <a:t> </a:t>
            </a:r>
            <a:r>
              <a:rPr dirty="0" sz="1600" spc="350">
                <a:latin typeface="Trebuchet MS"/>
                <a:cs typeface="Trebuchet MS"/>
              </a:rPr>
              <a:t>=</a:t>
            </a:r>
            <a:r>
              <a:rPr dirty="0" sz="1600" spc="-250">
                <a:latin typeface="Trebuchet MS"/>
                <a:cs typeface="Trebuchet MS"/>
              </a:rPr>
              <a:t> </a:t>
            </a:r>
            <a:r>
              <a:rPr dirty="0" sz="1600" spc="150">
                <a:latin typeface="Trebuchet MS"/>
                <a:cs typeface="Trebuchet MS"/>
              </a:rPr>
              <a:t>𝟖</a:t>
            </a:r>
            <a:endParaRPr sz="16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2019-06-14T09:29:30Z</dcterms:created>
  <dcterms:modified xsi:type="dcterms:W3CDTF">2019-06-14T09:29:30Z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2009-10-23T00:00:00Z</vt:filetime>
  </property>
  <property fmtid="{D5CDD505-2E9C-101B-9397-08002B2CF9AE}" pid="3" name="LastSaved">
    <vt:filetime>2019-06-14T00:00:00Z</vt:filetime>
  </property>
</Properties>
</file>